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3B8B-F48F-4A43-BC9C-E5C16A5D4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BD40B-689D-4736-95FF-6E09897F7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58242-DBCF-417D-849F-61B0B173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19424-2182-400A-BC15-C62C9B3D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EDAF5-3519-4230-BE80-5250E90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8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A521E-8D91-4746-8C35-74B978AC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78A70-CC1F-4D0C-9AA8-3015BFBD4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CE5A-B6C1-46CB-A57B-84EE46A3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0343B-F0CA-4C8D-A4D7-1BDB9292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63B48-BF96-406D-9A63-803B34B2E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31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D8CF1B-79B8-4BF4-B27C-DDDDF433C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A963EC-A8AB-454D-8283-3426FC115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BD80E-887F-4836-82E8-E0883975C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9648-E4A7-4B7C-904D-11D8AF8F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EFEF5-1ED0-4D69-9059-B42AE96C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3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72B4-0421-4225-A50B-3B941B467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FE7C-24D7-4340-9B17-1DB4F9E1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4A571-1F20-4C1F-8A12-0909B5CC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A7F8-58D9-461C-8750-A7872CE3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C1900-2FEB-4A1F-8656-46AC23AB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5EDD-70B2-4EF8-9ED3-48B43C77F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E065B-8CD5-4E8F-B26F-1231C5603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ED361-A02C-48BE-ADE9-B8308DC8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7ABC-DCC3-4DDB-9A87-CD17ECB8F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8B21D-1793-456F-B70D-CE81B96C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10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FB6-76AE-4B59-8FEF-917A5A818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959C-9758-4CB7-8E16-8B7F8F846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335E9-64CD-4773-97DB-748F5D1CA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B1B5D-C99A-4D97-856E-8DDBABD6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07D99-4363-4A5D-ACFA-FFC785CE5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EF5D89-DBC6-4457-B6AB-DE6CF0441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4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252AD-E419-4F88-AF65-08D80CB5C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111A-643C-4FBE-9FB7-F43A50E7F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C5DC28-FD12-4AD9-A76D-219FF354A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70991F-1F30-4C2D-8CA7-02843A3B3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431BC-74A4-4363-B010-C8BFCEC96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50E31A-5EAD-487E-AE54-3D1CDB5C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50106-F97D-48EF-93A1-397B3336B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677D8-1815-4334-B502-FB866770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33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C7CD4-0B4B-4852-A6A3-951D9E386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623FA-9272-4A57-AEF8-74CFC0CFA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6C52A-80F4-486E-8727-4CF007179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8B3F0-127C-4DFB-A6C5-FDC856A8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631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A237D-C9A2-4F60-A59A-8D67EEC3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7F31C-2E7A-4EB6-B06C-09E80981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76975-156A-4F11-84E6-B1CCDAEB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6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1B3D-C156-448F-877E-B58FEC1D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D3E27-1E4A-4616-8F18-7E360BE78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C9992D-9D5C-4B8E-8606-A31F66DCF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8AC366-C07A-4738-9316-E5578EB0C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9BAF6-D856-46D9-9BE2-0BA4617A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4DBF0-A86B-4994-87D9-92EF8A50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5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617DE-B30A-4E37-8B55-BF07ABC7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46A025-88BA-4CFF-A5ED-440D718D3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2C514-8C89-4A7D-BDE7-1AE38938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D8A0A-429E-4417-A6DC-1AC4CE03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ECF4E-487E-47E0-955A-46183A470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CDD98-C779-4F80-A74C-7D126BED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6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CF553-FE93-4A7D-9A24-56114034E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04F038-F693-4EC0-B56F-1517F70B3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4CCD-684F-4645-92B2-26F2995D0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4B4B-58B0-43E2-89F5-1294A961A236}" type="datetimeFigureOut">
              <a:rPr lang="en-GB" smtClean="0"/>
              <a:t>18/02/2018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BB58F-C474-4DC3-8630-9562AF466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F5430-955C-4AE1-8425-F7C24ECFF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B8BB-5B7A-4EBB-86A1-A46A4483C3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C8DA8-C52C-4BA1-8E50-C78948D6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b="1" dirty="0"/>
              <a:t>Romans 7:1-25</a:t>
            </a:r>
            <a:endParaRPr lang="en-US" sz="6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5659DB-BE2B-49A7-B206-209DEF81C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35" y="1574787"/>
            <a:ext cx="10013584" cy="49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3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0B3BD25-3378-4904-B0CF-B70C24CBEEEB}"/>
              </a:ext>
            </a:extLst>
          </p:cNvPr>
          <p:cNvSpPr/>
          <p:nvPr/>
        </p:nvSpPr>
        <p:spPr>
          <a:xfrm>
            <a:off x="1041009" y="731520"/>
            <a:ext cx="5054991" cy="50643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0EDD56-E34B-4E9C-B9F0-35B3228F8F3C}"/>
              </a:ext>
            </a:extLst>
          </p:cNvPr>
          <p:cNvSpPr/>
          <p:nvPr/>
        </p:nvSpPr>
        <p:spPr>
          <a:xfrm>
            <a:off x="6091311" y="731520"/>
            <a:ext cx="5054991" cy="506436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7772-4FF0-4FD7-9D81-B79F5CC0DA39}"/>
              </a:ext>
            </a:extLst>
          </p:cNvPr>
          <p:cNvSpPr txBox="1"/>
          <p:nvPr/>
        </p:nvSpPr>
        <p:spPr>
          <a:xfrm>
            <a:off x="2307101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Adam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8BC3AB-984A-4037-A840-3F9274FE0FB9}"/>
              </a:ext>
            </a:extLst>
          </p:cNvPr>
          <p:cNvSpPr txBox="1"/>
          <p:nvPr/>
        </p:nvSpPr>
        <p:spPr>
          <a:xfrm>
            <a:off x="7352715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5849C-EDEB-4815-815D-0539AD247810}"/>
              </a:ext>
            </a:extLst>
          </p:cNvPr>
          <p:cNvSpPr txBox="1"/>
          <p:nvPr/>
        </p:nvSpPr>
        <p:spPr>
          <a:xfrm>
            <a:off x="2302412" y="2567226"/>
            <a:ext cx="25321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1"/>
                </a:solidFill>
              </a:rPr>
              <a:t>Sin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722FF-23C4-42BD-844A-95357052BC54}"/>
              </a:ext>
            </a:extLst>
          </p:cNvPr>
          <p:cNvSpPr txBox="1"/>
          <p:nvPr/>
        </p:nvSpPr>
        <p:spPr>
          <a:xfrm>
            <a:off x="6943770" y="2330710"/>
            <a:ext cx="37898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/>
              <a:t>Justification</a:t>
            </a:r>
          </a:p>
          <a:p>
            <a:pPr algn="ctr"/>
            <a:r>
              <a:rPr lang="en-GB" sz="4500" i="1" dirty="0"/>
              <a:t>Righteousness</a:t>
            </a:r>
          </a:p>
          <a:p>
            <a:pPr algn="ctr"/>
            <a:r>
              <a:rPr lang="en-GB" sz="4500" i="1" dirty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80454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0B3BD25-3378-4904-B0CF-B70C24CBEEEB}"/>
              </a:ext>
            </a:extLst>
          </p:cNvPr>
          <p:cNvSpPr/>
          <p:nvPr/>
        </p:nvSpPr>
        <p:spPr>
          <a:xfrm>
            <a:off x="1041009" y="731520"/>
            <a:ext cx="5054991" cy="50643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0EDD56-E34B-4E9C-B9F0-35B3228F8F3C}"/>
              </a:ext>
            </a:extLst>
          </p:cNvPr>
          <p:cNvSpPr/>
          <p:nvPr/>
        </p:nvSpPr>
        <p:spPr>
          <a:xfrm>
            <a:off x="6091311" y="731520"/>
            <a:ext cx="5054991" cy="5064369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7772-4FF0-4FD7-9D81-B79F5CC0DA39}"/>
              </a:ext>
            </a:extLst>
          </p:cNvPr>
          <p:cNvSpPr txBox="1"/>
          <p:nvPr/>
        </p:nvSpPr>
        <p:spPr>
          <a:xfrm>
            <a:off x="2307101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Adam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8BC3AB-984A-4037-A840-3F9274FE0FB9}"/>
              </a:ext>
            </a:extLst>
          </p:cNvPr>
          <p:cNvSpPr txBox="1"/>
          <p:nvPr/>
        </p:nvSpPr>
        <p:spPr>
          <a:xfrm>
            <a:off x="7352715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5849C-EDEB-4815-815D-0539AD247810}"/>
              </a:ext>
            </a:extLst>
          </p:cNvPr>
          <p:cNvSpPr txBox="1"/>
          <p:nvPr/>
        </p:nvSpPr>
        <p:spPr>
          <a:xfrm>
            <a:off x="2302412" y="2004512"/>
            <a:ext cx="2532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1"/>
                </a:solidFill>
              </a:rPr>
              <a:t>Sin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Law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Death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C722FF-23C4-42BD-844A-95357052BC54}"/>
              </a:ext>
            </a:extLst>
          </p:cNvPr>
          <p:cNvSpPr txBox="1"/>
          <p:nvPr/>
        </p:nvSpPr>
        <p:spPr>
          <a:xfrm>
            <a:off x="6726212" y="2119927"/>
            <a:ext cx="37898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/>
              <a:t>Justification</a:t>
            </a:r>
          </a:p>
          <a:p>
            <a:pPr algn="ctr"/>
            <a:r>
              <a:rPr lang="en-GB" sz="4500" i="1" dirty="0"/>
              <a:t>Righteousness</a:t>
            </a:r>
          </a:p>
          <a:p>
            <a:pPr algn="ctr"/>
            <a:r>
              <a:rPr lang="en-GB" sz="4500" i="1" dirty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6840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0B3BD25-3378-4904-B0CF-B70C24CBEEEB}"/>
              </a:ext>
            </a:extLst>
          </p:cNvPr>
          <p:cNvSpPr/>
          <p:nvPr/>
        </p:nvSpPr>
        <p:spPr>
          <a:xfrm>
            <a:off x="1041009" y="731520"/>
            <a:ext cx="5054991" cy="50643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0EDD56-E34B-4E9C-B9F0-35B3228F8F3C}"/>
              </a:ext>
            </a:extLst>
          </p:cNvPr>
          <p:cNvSpPr/>
          <p:nvPr/>
        </p:nvSpPr>
        <p:spPr>
          <a:xfrm>
            <a:off x="6091311" y="731520"/>
            <a:ext cx="5054991" cy="5064369"/>
          </a:xfrm>
          <a:prstGeom prst="ellipse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7772-4FF0-4FD7-9D81-B79F5CC0DA39}"/>
              </a:ext>
            </a:extLst>
          </p:cNvPr>
          <p:cNvSpPr txBox="1"/>
          <p:nvPr/>
        </p:nvSpPr>
        <p:spPr>
          <a:xfrm>
            <a:off x="2307101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Adam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8BC3AB-984A-4037-A840-3F9274FE0FB9}"/>
              </a:ext>
            </a:extLst>
          </p:cNvPr>
          <p:cNvSpPr txBox="1"/>
          <p:nvPr/>
        </p:nvSpPr>
        <p:spPr>
          <a:xfrm>
            <a:off x="7352715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5849C-EDEB-4815-815D-0539AD247810}"/>
              </a:ext>
            </a:extLst>
          </p:cNvPr>
          <p:cNvSpPr txBox="1"/>
          <p:nvPr/>
        </p:nvSpPr>
        <p:spPr>
          <a:xfrm>
            <a:off x="2302412" y="2004512"/>
            <a:ext cx="25321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1"/>
                </a:solidFill>
              </a:rPr>
              <a:t>Sin</a:t>
            </a:r>
          </a:p>
          <a:p>
            <a:pPr algn="ctr"/>
            <a:r>
              <a:rPr lang="en-GB" sz="5000" i="1" dirty="0">
                <a:solidFill>
                  <a:schemeClr val="accent2"/>
                </a:solidFill>
              </a:rPr>
              <a:t>Law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Death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87DE57-9B09-4E89-80CD-95BE3AEA31BF}"/>
              </a:ext>
            </a:extLst>
          </p:cNvPr>
          <p:cNvSpPr txBox="1"/>
          <p:nvPr/>
        </p:nvSpPr>
        <p:spPr>
          <a:xfrm>
            <a:off x="6726212" y="2119927"/>
            <a:ext cx="37898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/>
              <a:t>Justification</a:t>
            </a:r>
          </a:p>
          <a:p>
            <a:pPr algn="ctr"/>
            <a:r>
              <a:rPr lang="en-GB" sz="4500" i="1" dirty="0"/>
              <a:t>Righteousness</a:t>
            </a:r>
          </a:p>
          <a:p>
            <a:pPr algn="ctr"/>
            <a:r>
              <a:rPr lang="en-GB" sz="4500" i="1" dirty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93963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0B3BD25-3378-4904-B0CF-B70C24CBEEEB}"/>
              </a:ext>
            </a:extLst>
          </p:cNvPr>
          <p:cNvSpPr/>
          <p:nvPr/>
        </p:nvSpPr>
        <p:spPr>
          <a:xfrm>
            <a:off x="1547448" y="731520"/>
            <a:ext cx="5054991" cy="50643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0EDD56-E34B-4E9C-B9F0-35B3228F8F3C}"/>
              </a:ext>
            </a:extLst>
          </p:cNvPr>
          <p:cNvSpPr/>
          <p:nvPr/>
        </p:nvSpPr>
        <p:spPr>
          <a:xfrm>
            <a:off x="5261314" y="731520"/>
            <a:ext cx="5054991" cy="50643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7772-4FF0-4FD7-9D81-B79F5CC0DA39}"/>
              </a:ext>
            </a:extLst>
          </p:cNvPr>
          <p:cNvSpPr txBox="1"/>
          <p:nvPr/>
        </p:nvSpPr>
        <p:spPr>
          <a:xfrm>
            <a:off x="2686929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Adam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8BC3AB-984A-4037-A840-3F9274FE0FB9}"/>
              </a:ext>
            </a:extLst>
          </p:cNvPr>
          <p:cNvSpPr txBox="1"/>
          <p:nvPr/>
        </p:nvSpPr>
        <p:spPr>
          <a:xfrm>
            <a:off x="6550857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5849C-EDEB-4815-815D-0539AD247810}"/>
              </a:ext>
            </a:extLst>
          </p:cNvPr>
          <p:cNvSpPr txBox="1"/>
          <p:nvPr/>
        </p:nvSpPr>
        <p:spPr>
          <a:xfrm>
            <a:off x="2611906" y="2004512"/>
            <a:ext cx="2532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1"/>
                </a:solidFill>
              </a:rPr>
              <a:t>Sin</a:t>
            </a:r>
          </a:p>
          <a:p>
            <a:pPr algn="ctr"/>
            <a:r>
              <a:rPr lang="en-GB" sz="5000" i="1" dirty="0">
                <a:solidFill>
                  <a:schemeClr val="accent2"/>
                </a:solidFill>
              </a:rPr>
              <a:t>Law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Death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Flesh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60501DF-A478-4445-B256-D97AC5E96F16}"/>
              </a:ext>
            </a:extLst>
          </p:cNvPr>
          <p:cNvSpPr/>
          <p:nvPr/>
        </p:nvSpPr>
        <p:spPr>
          <a:xfrm>
            <a:off x="1561515" y="731520"/>
            <a:ext cx="5031545" cy="506436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D09E0-3DE0-410B-94CC-469331BB2317}"/>
              </a:ext>
            </a:extLst>
          </p:cNvPr>
          <p:cNvSpPr txBox="1"/>
          <p:nvPr/>
        </p:nvSpPr>
        <p:spPr>
          <a:xfrm>
            <a:off x="5893873" y="2162131"/>
            <a:ext cx="378987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/>
              <a:t>Justification</a:t>
            </a:r>
          </a:p>
          <a:p>
            <a:pPr algn="ctr"/>
            <a:r>
              <a:rPr lang="en-GB" sz="4500" i="1" dirty="0"/>
              <a:t>Righteousness</a:t>
            </a:r>
          </a:p>
          <a:p>
            <a:pPr algn="ctr"/>
            <a:r>
              <a:rPr lang="en-GB" sz="4500" i="1" dirty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15535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0B3BD25-3378-4904-B0CF-B70C24CBEEEB}"/>
              </a:ext>
            </a:extLst>
          </p:cNvPr>
          <p:cNvSpPr/>
          <p:nvPr/>
        </p:nvSpPr>
        <p:spPr>
          <a:xfrm>
            <a:off x="1547448" y="731520"/>
            <a:ext cx="5054991" cy="50643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50EDD56-E34B-4E9C-B9F0-35B3228F8F3C}"/>
              </a:ext>
            </a:extLst>
          </p:cNvPr>
          <p:cNvSpPr/>
          <p:nvPr/>
        </p:nvSpPr>
        <p:spPr>
          <a:xfrm>
            <a:off x="5261314" y="731520"/>
            <a:ext cx="5054991" cy="50643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337772-4FF0-4FD7-9D81-B79F5CC0DA39}"/>
              </a:ext>
            </a:extLst>
          </p:cNvPr>
          <p:cNvSpPr txBox="1"/>
          <p:nvPr/>
        </p:nvSpPr>
        <p:spPr>
          <a:xfrm>
            <a:off x="2686929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Adam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8BC3AB-984A-4037-A840-3F9274FE0FB9}"/>
              </a:ext>
            </a:extLst>
          </p:cNvPr>
          <p:cNvSpPr txBox="1"/>
          <p:nvPr/>
        </p:nvSpPr>
        <p:spPr>
          <a:xfrm>
            <a:off x="6550857" y="1062111"/>
            <a:ext cx="25321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u="sng" dirty="0">
                <a:solidFill>
                  <a:schemeClr val="bg1"/>
                </a:solidFill>
              </a:rPr>
              <a:t>Jesus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C5849C-EDEB-4815-815D-0539AD247810}"/>
              </a:ext>
            </a:extLst>
          </p:cNvPr>
          <p:cNvSpPr txBox="1"/>
          <p:nvPr/>
        </p:nvSpPr>
        <p:spPr>
          <a:xfrm>
            <a:off x="2611906" y="2004512"/>
            <a:ext cx="25321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0" i="1" dirty="0">
                <a:solidFill>
                  <a:schemeClr val="bg1"/>
                </a:solidFill>
              </a:rPr>
              <a:t>Sin</a:t>
            </a:r>
          </a:p>
          <a:p>
            <a:pPr algn="ctr"/>
            <a:r>
              <a:rPr lang="en-GB" sz="5000" i="1" dirty="0">
                <a:solidFill>
                  <a:schemeClr val="accent2"/>
                </a:solidFill>
              </a:rPr>
              <a:t>Law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Death</a:t>
            </a:r>
          </a:p>
          <a:p>
            <a:pPr algn="ctr"/>
            <a:r>
              <a:rPr lang="en-GB" sz="5000" i="1" dirty="0">
                <a:solidFill>
                  <a:schemeClr val="bg1"/>
                </a:solidFill>
              </a:rPr>
              <a:t>Flesh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60501DF-A478-4445-B256-D97AC5E96F16}"/>
              </a:ext>
            </a:extLst>
          </p:cNvPr>
          <p:cNvSpPr/>
          <p:nvPr/>
        </p:nvSpPr>
        <p:spPr>
          <a:xfrm>
            <a:off x="1561515" y="731520"/>
            <a:ext cx="5031545" cy="5064369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0D09E0-3DE0-410B-94CC-469331BB2317}"/>
              </a:ext>
            </a:extLst>
          </p:cNvPr>
          <p:cNvSpPr txBox="1"/>
          <p:nvPr/>
        </p:nvSpPr>
        <p:spPr>
          <a:xfrm>
            <a:off x="5893873" y="2162131"/>
            <a:ext cx="3789877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500" i="1" dirty="0"/>
              <a:t>Justification</a:t>
            </a:r>
          </a:p>
          <a:p>
            <a:pPr algn="ctr"/>
            <a:r>
              <a:rPr lang="en-GB" sz="6000" i="1" dirty="0">
                <a:solidFill>
                  <a:srgbClr val="C00000"/>
                </a:solidFill>
              </a:rPr>
              <a:t>Spirit</a:t>
            </a:r>
          </a:p>
          <a:p>
            <a:pPr algn="ctr"/>
            <a:r>
              <a:rPr lang="en-GB" sz="4500" i="1" dirty="0"/>
              <a:t>Righteousness</a:t>
            </a:r>
          </a:p>
          <a:p>
            <a:pPr algn="ctr"/>
            <a:r>
              <a:rPr lang="en-GB" sz="4500" i="1" dirty="0"/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9351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44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Romans 7:1-25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Skerratt</dc:creator>
  <cp:lastModifiedBy>Leo Davison</cp:lastModifiedBy>
  <cp:revision>3</cp:revision>
  <dcterms:created xsi:type="dcterms:W3CDTF">2018-01-05T11:21:53Z</dcterms:created>
  <dcterms:modified xsi:type="dcterms:W3CDTF">2018-02-18T08:28:07Z</dcterms:modified>
</cp:coreProperties>
</file>