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70" r:id="rId4"/>
    <p:sldId id="264" r:id="rId5"/>
    <p:sldId id="269" r:id="rId6"/>
    <p:sldId id="266" r:id="rId7"/>
    <p:sldId id="267" r:id="rId8"/>
    <p:sldId id="265" r:id="rId9"/>
    <p:sldId id="259" r:id="rId10"/>
    <p:sldId id="257" r:id="rId11"/>
    <p:sldId id="272" r:id="rId12"/>
    <p:sldId id="268" r:id="rId13"/>
    <p:sldId id="260" r:id="rId14"/>
    <p:sldId id="273" r:id="rId15"/>
    <p:sldId id="262" r:id="rId16"/>
    <p:sldId id="274" r:id="rId17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7"/>
  </p:normalViewPr>
  <p:slideViewPr>
    <p:cSldViewPr snapToGrid="0" snapToObjects="1">
      <p:cViewPr varScale="1">
        <p:scale>
          <a:sx n="105" d="100"/>
          <a:sy n="105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FE419-E7FC-6847-A71D-5EF5E977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7F24EA-05E1-2445-9BDE-F26B2C02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7DD40-A5ED-E245-8BD9-24FD7248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ABD3A-3DEE-CD47-8909-7099DB3CDF32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443B8-F4F9-A949-8848-9D8AE4C4F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EFF18-C1D2-FD47-AD19-5698E40D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30D3-5849-064D-B5D3-12575FEDA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71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25E95-6A0D-DA46-BF2B-BF415C7E1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881AA-7A7E-7840-AD69-87C752D004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068FC-4DBE-F544-A595-C3C371F55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ABD3A-3DEE-CD47-8909-7099DB3CDF32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8236E-8E7F-8C4C-ABC4-D3B810F82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27713-D8EE-8141-8283-55932BD7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30D3-5849-064D-B5D3-12575FEDA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35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F0BD73-3E17-9E45-804E-8AB5EF844E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FB4D20-DAD6-C743-980D-5D91FC708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23679-91A8-DC42-86A9-1C6258F6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ABD3A-3DEE-CD47-8909-7099DB3CDF32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FB57C-F8FA-A44D-962D-5D725071C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26437-0A64-2244-9B87-9F1731839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30D3-5849-064D-B5D3-12575FEDA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1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EA24-DD8C-2D43-9A0E-8A48EDD73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376E8-F22B-0348-9DBB-A7432584D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69B1A-3A92-8D49-BBC1-D581D9D24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ABD3A-3DEE-CD47-8909-7099DB3CDF32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AD708-4421-DE46-8EDC-709079F21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DCCC3-D18D-5645-B0E3-C6CE86038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30D3-5849-064D-B5D3-12575FEDA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4E17E-EE9B-4641-AFDA-51F9C1CF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B6528-ECE2-FA4D-B199-8C0DE487F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2C70D-49BC-BB4D-8BFD-AC43A2F2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ABD3A-3DEE-CD47-8909-7099DB3CDF32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E766E-4002-5643-8CE5-78B57811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6CAFE-780E-304A-9B8F-C39791F39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30D3-5849-064D-B5D3-12575FEDA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6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70924-B2F5-2544-8AF3-65434F42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D9FF6-9569-1F44-82E9-3B31E524D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192115-E26A-424D-BB77-77A767422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87E81-8255-7345-82AC-9AFF7FFF2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ABD3A-3DEE-CD47-8909-7099DB3CDF32}" type="datetimeFigureOut">
              <a:rPr lang="en-US" smtClean="0"/>
              <a:t>3/27/20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4E280-CD37-DD46-B15E-11DDC0786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40B81-4B44-E447-9B9D-80A26E624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30D3-5849-064D-B5D3-12575FEDA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2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7E20B-B5E3-3645-B37F-D4F5BAAEE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85A8A-B811-BE48-836B-186998514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0C3AB-1F74-7D46-8463-1DD6D69A2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E2BC1-827D-4A4B-8D0F-9B1ACEE58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2CFF50-E947-264E-A2C0-7D3AA56DB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34EC6-DBC0-B144-84AC-09D9FE7CA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ABD3A-3DEE-CD47-8909-7099DB3CDF32}" type="datetimeFigureOut">
              <a:rPr lang="en-US" smtClean="0"/>
              <a:t>3/27/20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A374FC-691C-6E4D-8D4B-94F3AB7B2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E1226F-3658-D349-8214-1C7DD0CE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30D3-5849-064D-B5D3-12575FEDA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95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E69DF-C6A7-EC47-879E-30C42465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993C8-6C00-9E43-8B3F-CBACBA68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ABD3A-3DEE-CD47-8909-7099DB3CDF32}" type="datetimeFigureOut">
              <a:rPr lang="en-US" smtClean="0"/>
              <a:t>3/27/20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3C3D43-9FBA-6A4F-8590-6D12459A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E0FA33-C214-234D-9EEA-CCAD4CC08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30D3-5849-064D-B5D3-12575FEDA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5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F7621-89E9-3841-8380-018E7BC71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ABD3A-3DEE-CD47-8909-7099DB3CDF32}" type="datetimeFigureOut">
              <a:rPr lang="en-US" smtClean="0"/>
              <a:t>3/27/20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BE95-3041-8A42-B5D1-531EB6E9B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1CA01-96C2-1D41-BBDC-9BB2444E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30D3-5849-064D-B5D3-12575FEDA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3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298E1-D4FD-BB4B-8CAF-679973A9A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3D843-A6A7-5143-90CD-7CB6BD934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759BF-4922-8F48-8C1B-E53B30892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D27EE-2462-D249-A4C9-46134BF31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ABD3A-3DEE-CD47-8909-7099DB3CDF32}" type="datetimeFigureOut">
              <a:rPr lang="en-US" smtClean="0"/>
              <a:t>3/27/20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FA4A2-7EE5-F845-AF94-E4AD0412C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52349-8A5F-634B-82DE-23F89BC23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30D3-5849-064D-B5D3-12575FEDA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18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CFA1-55D7-FE4F-8B4C-853FD4B6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B13836-9D8F-3444-AEA6-18BB3638A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A9F3EC-5C20-BD41-AE61-5E8FECDBA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76221-4C24-8343-B13A-068936290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ABD3A-3DEE-CD47-8909-7099DB3CDF32}" type="datetimeFigureOut">
              <a:rPr lang="en-US" smtClean="0"/>
              <a:t>3/27/20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27FD5-5A11-234A-848B-9923DAC6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E4287-0574-564D-B720-DBDED632B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30D3-5849-064D-B5D3-12575FEDA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51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B63DE8-A139-6C4C-8A9B-143BADA37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D7ED2-2C73-B74A-8DD9-C25D0A16F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CE725-C348-C340-AD66-F423A2943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ABD3A-3DEE-CD47-8909-7099DB3CDF32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D76E2-1D29-BD4D-8D70-8979713B5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4B38C-B249-CC4F-84D4-6A6B15EC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530D3-5849-064D-B5D3-12575FEDA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9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osswalk.com/faith/spiritual-life/is-isaiah-2620-about-a-quarantine.html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83B92-33F8-BA46-AFFA-B349D5AB88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What is God saying to us through this pandemic?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C9A29-8A77-B74B-8155-7DA1D3F57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8388"/>
            <a:ext cx="9144000" cy="1299411"/>
          </a:xfrm>
        </p:spPr>
        <p:txBody>
          <a:bodyPr/>
          <a:lstStyle/>
          <a:p>
            <a:r>
              <a:rPr lang="en-US" dirty="0"/>
              <a:t>Fairfield Church</a:t>
            </a:r>
          </a:p>
          <a:p>
            <a:r>
              <a:rPr lang="en-US" dirty="0"/>
              <a:t>29</a:t>
            </a:r>
            <a:r>
              <a:rPr lang="en-US" baseline="30000" dirty="0"/>
              <a:t>th</a:t>
            </a:r>
            <a:r>
              <a:rPr lang="en-US" dirty="0"/>
              <a:t> March 2020</a:t>
            </a:r>
          </a:p>
        </p:txBody>
      </p:sp>
    </p:spTree>
    <p:extLst>
      <p:ext uri="{BB962C8B-B14F-4D97-AF65-F5344CB8AC3E}">
        <p14:creationId xmlns:p14="http://schemas.microsoft.com/office/powerpoint/2010/main" val="1047518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B3CEE-D957-2B49-A5DB-6AC4AF720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110" y="1586355"/>
            <a:ext cx="2192206" cy="3676709"/>
          </a:xfrm>
        </p:spPr>
        <p:txBody>
          <a:bodyPr>
            <a:normAutofit/>
          </a:bodyPr>
          <a:lstStyle/>
          <a:p>
            <a:r>
              <a:rPr lang="en-US" sz="3600" dirty="0"/>
              <a:t>Feb 10 -25</a:t>
            </a:r>
            <a:r>
              <a:rPr lang="en-US" sz="3600" baseline="30000" dirty="0"/>
              <a:t>th</a:t>
            </a:r>
            <a:r>
              <a:rPr lang="en-US" sz="3600" dirty="0"/>
              <a:t> 2019 and 2020</a:t>
            </a:r>
            <a:br>
              <a:rPr lang="en-US" sz="3600" dirty="0"/>
            </a:br>
            <a:r>
              <a:rPr lang="en-US" sz="3600" dirty="0"/>
              <a:t>Nitrogen Dioxide levels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5A6723-81F6-5847-9C53-5051B1B2C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0212" y="1586355"/>
            <a:ext cx="7461467" cy="4971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645327-9253-A749-B0E3-1E89CE0B04EF}"/>
              </a:ext>
            </a:extLst>
          </p:cNvPr>
          <p:cNvSpPr txBox="1"/>
          <p:nvPr/>
        </p:nvSpPr>
        <p:spPr>
          <a:xfrm>
            <a:off x="625642" y="745958"/>
            <a:ext cx="10876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Relationship with God’s creation </a:t>
            </a:r>
          </a:p>
        </p:txBody>
      </p:sp>
    </p:spTree>
    <p:extLst>
      <p:ext uri="{BB962C8B-B14F-4D97-AF65-F5344CB8AC3E}">
        <p14:creationId xmlns:p14="http://schemas.microsoft.com/office/powerpoint/2010/main" val="3081763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B8298-704F-9A43-A043-5BA8712AC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Eternal Perspective </a:t>
            </a:r>
            <a:r>
              <a:rPr lang="en-US" b="1" dirty="0"/>
              <a:t>– we have a Hope!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93E4E-529A-644B-9A79-40F4766BB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26188"/>
            <a:ext cx="6719888" cy="52318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Everyone faces death and judgment</a:t>
            </a:r>
          </a:p>
          <a:p>
            <a:pPr lvl="1"/>
            <a:r>
              <a:rPr lang="en-US" dirty="0"/>
              <a:t>Luke 21:35-36</a:t>
            </a:r>
          </a:p>
          <a:p>
            <a:pPr lvl="1"/>
            <a:r>
              <a:rPr lang="en-US" dirty="0"/>
              <a:t>Heb 9:27    </a:t>
            </a:r>
            <a:r>
              <a:rPr lang="en-GB" dirty="0"/>
              <a:t>Just as people are destined to die once, and after that to face judgment,… </a:t>
            </a:r>
          </a:p>
          <a:p>
            <a:pPr marL="0" indent="0">
              <a:buNone/>
            </a:pPr>
            <a:r>
              <a:rPr lang="en-US" dirty="0"/>
              <a:t>But for us…</a:t>
            </a:r>
          </a:p>
          <a:p>
            <a:pPr lvl="1"/>
            <a:r>
              <a:rPr lang="en-US" dirty="0"/>
              <a:t>John 3:16</a:t>
            </a:r>
          </a:p>
          <a:p>
            <a:pPr lvl="1"/>
            <a:r>
              <a:rPr lang="en-US" dirty="0"/>
              <a:t>Romans 8:1</a:t>
            </a:r>
          </a:p>
          <a:p>
            <a:pPr lvl="1"/>
            <a:r>
              <a:rPr lang="en-US" dirty="0"/>
              <a:t>Romans 10: 9-13</a:t>
            </a:r>
          </a:p>
          <a:p>
            <a:pPr lvl="1"/>
            <a:r>
              <a:rPr lang="en-US" dirty="0"/>
              <a:t>1 Corinthians 15 :54-57</a:t>
            </a:r>
          </a:p>
          <a:p>
            <a:pPr lvl="1"/>
            <a:r>
              <a:rPr lang="en-US" dirty="0"/>
              <a:t>1 </a:t>
            </a:r>
            <a:r>
              <a:rPr lang="en-US" dirty="0" err="1"/>
              <a:t>Thess</a:t>
            </a:r>
            <a:r>
              <a:rPr lang="en-US" dirty="0"/>
              <a:t> 5:10</a:t>
            </a:r>
          </a:p>
          <a:p>
            <a:pPr lvl="1"/>
            <a:r>
              <a:rPr lang="en-US" dirty="0"/>
              <a:t>Heb 9:28 </a:t>
            </a:r>
            <a:r>
              <a:rPr lang="en-GB" dirty="0"/>
              <a:t>…so Christ was sacrificed once to take away the sins of many; and he will appear a second time to bring salvation to those who are waiting for him.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6191E-5B29-9843-8368-9FFD2DCE3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-1" r="30039" b="15179"/>
          <a:stretch/>
        </p:blipFill>
        <p:spPr>
          <a:xfrm>
            <a:off x="7558087" y="1626188"/>
            <a:ext cx="4367212" cy="486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74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B8298-704F-9A43-A043-5BA8712AC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Perspective – God is good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93E4E-529A-644B-9A79-40F4766BB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57338"/>
            <a:ext cx="6200775" cy="5300661"/>
          </a:xfrm>
        </p:spPr>
        <p:txBody>
          <a:bodyPr/>
          <a:lstStyle/>
          <a:p>
            <a:r>
              <a:rPr lang="en-GB" b="1" dirty="0"/>
              <a:t>Psalms</a:t>
            </a:r>
            <a:r>
              <a:rPr lang="en-GB" dirty="0"/>
              <a:t> 25:8,  34:8,  84:11, 85:12,  100:5,  106:1,  107:1,  118:1,  135:3,  136:1,  145:9… The Lord is good to all; he has compassion on all he has made. </a:t>
            </a:r>
          </a:p>
          <a:p>
            <a:r>
              <a:rPr lang="en-GB" dirty="0"/>
              <a:t>Ezra 3:11,  Jere 33:11,  Lam 3:25, Nahum 1:7, </a:t>
            </a:r>
          </a:p>
          <a:p>
            <a:r>
              <a:rPr lang="en-GB" dirty="0"/>
              <a:t>Mark 10:18 </a:t>
            </a:r>
          </a:p>
          <a:p>
            <a:r>
              <a:rPr lang="en-GB" dirty="0"/>
              <a:t>Romans 8:28, 12:2,  Phil 2:13</a:t>
            </a:r>
          </a:p>
          <a:p>
            <a:r>
              <a:rPr lang="en-GB" dirty="0"/>
              <a:t>1 Tim 4:4</a:t>
            </a:r>
          </a:p>
          <a:p>
            <a:r>
              <a:rPr lang="en-GB" dirty="0"/>
              <a:t>1 Peter 2:3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144B3-7CAB-5B43-BD75-9FC9226F4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016" y="507999"/>
            <a:ext cx="4085167" cy="61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52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19EA2-2F30-C042-B7DC-12A281F04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Protection – God’s amazing promises to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699BC-1FC2-0949-BCFC-05EEDC25A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562475" cy="48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Psalm 91 God is..</a:t>
            </a:r>
          </a:p>
          <a:p>
            <a:pPr marL="0" indent="0">
              <a:buNone/>
            </a:pPr>
            <a:r>
              <a:rPr lang="en-US" dirty="0"/>
              <a:t>…our shelter, protector, refuge, fortress, </a:t>
            </a:r>
            <a:r>
              <a:rPr lang="en-US" dirty="0" err="1"/>
              <a:t>saviour</a:t>
            </a:r>
            <a:r>
              <a:rPr lang="en-US" dirty="0"/>
              <a:t>, shield, dwelling, deliverer.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b="1" dirty="0"/>
              <a:t>Protecting us from…</a:t>
            </a:r>
          </a:p>
          <a:p>
            <a:pPr marL="0" indent="0">
              <a:buNone/>
            </a:pPr>
            <a:r>
              <a:rPr lang="en-US" dirty="0"/>
              <a:t>Snares, pestilence, night terrors, violent attack, plague, disasters, dangers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/>
              <a:t>But consider </a:t>
            </a:r>
            <a:r>
              <a:rPr lang="en-US" b="1" dirty="0"/>
              <a:t>Luke 21:16-19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A3611-F357-5A4A-843A-6DB31AF44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577" y="1485106"/>
            <a:ext cx="6497944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21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19EA2-2F30-C042-B7DC-12A281F04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Protection – God’s amazing promises to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699BC-1FC2-0949-BCFC-05EEDC25A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4038" cy="466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God says,</a:t>
            </a:r>
          </a:p>
          <a:p>
            <a:pPr marL="0" indent="0">
              <a:buNone/>
            </a:pPr>
            <a:r>
              <a:rPr lang="en-GB" i="1" dirty="0"/>
              <a:t>“Because they love me, I will rescue them; I will protect them, for they acknowledge my name. </a:t>
            </a:r>
          </a:p>
          <a:p>
            <a:pPr marL="0" indent="0">
              <a:buNone/>
            </a:pPr>
            <a:r>
              <a:rPr lang="en-GB" i="1" dirty="0"/>
              <a:t>They will call on me, and I will answer them; I will be with them in trouble,   I will deliver them and honour them. </a:t>
            </a:r>
          </a:p>
          <a:p>
            <a:pPr marL="0" indent="0">
              <a:buNone/>
            </a:pPr>
            <a:r>
              <a:rPr lang="en-GB" i="1" dirty="0"/>
              <a:t>With long life I will satisfy them and show them my salvation.”</a:t>
            </a:r>
            <a:endParaRPr lang="en-US" i="1" dirty="0"/>
          </a:p>
          <a:p>
            <a:pPr marL="0" indent="0" algn="r">
              <a:buNone/>
            </a:pPr>
            <a:endParaRPr lang="en-US" sz="2400" dirty="0"/>
          </a:p>
          <a:p>
            <a:pPr marL="0" indent="0" algn="r">
              <a:buNone/>
            </a:pPr>
            <a:r>
              <a:rPr lang="en-US" sz="2400" dirty="0"/>
              <a:t>Psalm 91:14-16 (written in plural)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D5EFA-761D-384A-8B89-D24DF1F24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238" y="1825625"/>
            <a:ext cx="5242560" cy="363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70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74C-E8A8-ED45-98D7-687CA236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Protection – God is with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B2174-54C7-D443-83E6-A4199ED7C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3917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Matt 28:30</a:t>
            </a:r>
          </a:p>
          <a:p>
            <a:r>
              <a:rPr lang="en-US" dirty="0"/>
              <a:t>Joshua 1:9</a:t>
            </a:r>
          </a:p>
          <a:p>
            <a:r>
              <a:rPr lang="en-US"/>
              <a:t>Psalm 46:11</a:t>
            </a:r>
          </a:p>
          <a:p>
            <a:r>
              <a:rPr lang="en-US" dirty="0"/>
              <a:t>Psalm 91:9-10</a:t>
            </a:r>
          </a:p>
          <a:p>
            <a:r>
              <a:rPr lang="en-US" dirty="0"/>
              <a:t>Psalm 139:7-10</a:t>
            </a:r>
          </a:p>
          <a:p>
            <a:r>
              <a:rPr lang="en-US" dirty="0"/>
              <a:t>Matt 1:23</a:t>
            </a:r>
          </a:p>
          <a:p>
            <a:r>
              <a:rPr lang="en-US" dirty="0"/>
              <a:t>Luke 7:16</a:t>
            </a:r>
          </a:p>
          <a:p>
            <a:r>
              <a:rPr lang="en-US" dirty="0"/>
              <a:t>John 10:28, 15:4, 17:23</a:t>
            </a:r>
          </a:p>
          <a:p>
            <a:r>
              <a:rPr lang="en-US" dirty="0"/>
              <a:t>Romans 8:38-39</a:t>
            </a:r>
          </a:p>
          <a:p>
            <a:r>
              <a:rPr lang="en-US" dirty="0" err="1"/>
              <a:t>Ephes</a:t>
            </a:r>
            <a:r>
              <a:rPr lang="en-US" dirty="0"/>
              <a:t> 2:6</a:t>
            </a:r>
          </a:p>
          <a:p>
            <a:r>
              <a:rPr lang="en-US" dirty="0"/>
              <a:t>Hebrews 4:16</a:t>
            </a:r>
          </a:p>
          <a:p>
            <a:r>
              <a:rPr lang="en-US" dirty="0"/>
              <a:t>James 4:8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6B1020-628C-A64B-9241-2ADCD830E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5" t="1" r="15050" b="-2125"/>
          <a:stretch/>
        </p:blipFill>
        <p:spPr>
          <a:xfrm>
            <a:off x="6314631" y="1426765"/>
            <a:ext cx="5615431" cy="514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80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19EA2-2F30-C042-B7DC-12A281F04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Protection – God’s amazing promises to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699BC-1FC2-0949-BCFC-05EEDC25A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4038" cy="466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God says,</a:t>
            </a:r>
          </a:p>
          <a:p>
            <a:pPr marL="0" indent="0">
              <a:buNone/>
            </a:pPr>
            <a:r>
              <a:rPr lang="en-GB" i="1" dirty="0"/>
              <a:t>“Because they love me, I will rescue them; I will protect them, for they acknowledge my name. </a:t>
            </a:r>
          </a:p>
          <a:p>
            <a:pPr marL="0" indent="0">
              <a:buNone/>
            </a:pPr>
            <a:r>
              <a:rPr lang="en-GB" i="1" dirty="0"/>
              <a:t>They will call on me, and I will answer them; I will be with them in trouble,   I will deliver them and honour them. </a:t>
            </a:r>
          </a:p>
          <a:p>
            <a:pPr marL="0" indent="0">
              <a:buNone/>
            </a:pPr>
            <a:r>
              <a:rPr lang="en-GB" i="1" dirty="0"/>
              <a:t>With long life I will satisfy them and show them my salvation.”</a:t>
            </a:r>
            <a:endParaRPr lang="en-US" i="1" dirty="0"/>
          </a:p>
          <a:p>
            <a:pPr marL="0" indent="0" algn="r">
              <a:buNone/>
            </a:pPr>
            <a:endParaRPr lang="en-US" sz="2400" dirty="0"/>
          </a:p>
          <a:p>
            <a:pPr marL="0" indent="0" algn="r">
              <a:buNone/>
            </a:pPr>
            <a:r>
              <a:rPr lang="en-US" sz="2400" dirty="0"/>
              <a:t>Psalm 91:14-16 (written in plural)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D5EFA-761D-384A-8B89-D24DF1F24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238" y="1825625"/>
            <a:ext cx="5242560" cy="363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76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4C10B-CE2F-874C-B6B9-4F4DAADE6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God saying to us through this pandemic?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DBE774-1C54-FB48-8CB3-729D85BEF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02" t="12222" r="23075" b="13571"/>
          <a:stretch/>
        </p:blipFill>
        <p:spPr>
          <a:xfrm>
            <a:off x="7092366" y="2036599"/>
            <a:ext cx="4357687" cy="4456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3E5FB8-A670-1147-85C5-180C06E4CCFA}"/>
              </a:ext>
            </a:extLst>
          </p:cNvPr>
          <p:cNvSpPr txBox="1"/>
          <p:nvPr/>
        </p:nvSpPr>
        <p:spPr>
          <a:xfrm>
            <a:off x="962526" y="2044005"/>
            <a:ext cx="58473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Introduction</a:t>
            </a:r>
          </a:p>
          <a:p>
            <a:endParaRPr lang="en-US" sz="28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Even asking this question is a statement of faith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Many of our usual distractions have been taken away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Many of our assumptions about the future are being questioned</a:t>
            </a:r>
          </a:p>
        </p:txBody>
      </p:sp>
    </p:spTree>
    <p:extLst>
      <p:ext uri="{BB962C8B-B14F-4D97-AF65-F5344CB8AC3E}">
        <p14:creationId xmlns:p14="http://schemas.microsoft.com/office/powerpoint/2010/main" val="876868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4C10B-CE2F-874C-B6B9-4F4DAADE6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God saying to us through this pandemic?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DBE774-1C54-FB48-8CB3-729D85BEF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02" t="12222" r="23075" b="13571"/>
          <a:stretch/>
        </p:blipFill>
        <p:spPr>
          <a:xfrm>
            <a:off x="7092366" y="2036599"/>
            <a:ext cx="4357687" cy="4456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3E5FB8-A670-1147-85C5-180C06E4CCFA}"/>
              </a:ext>
            </a:extLst>
          </p:cNvPr>
          <p:cNvSpPr txBox="1"/>
          <p:nvPr/>
        </p:nvSpPr>
        <p:spPr>
          <a:xfrm>
            <a:off x="962526" y="2044005"/>
            <a:ext cx="584734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dirty="0"/>
              <a:t>Outline</a:t>
            </a:r>
          </a:p>
          <a:p>
            <a:pPr>
              <a:spcAft>
                <a:spcPts val="1800"/>
              </a:spcAft>
            </a:pPr>
            <a:endParaRPr lang="en-US" sz="1600" dirty="0"/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Punishment	God is just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Perspective	God is good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Protection	God is with us</a:t>
            </a:r>
          </a:p>
        </p:txBody>
      </p:sp>
    </p:spTree>
    <p:extLst>
      <p:ext uri="{BB962C8B-B14F-4D97-AF65-F5344CB8AC3E}">
        <p14:creationId xmlns:p14="http://schemas.microsoft.com/office/powerpoint/2010/main" val="3487899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6EE6B-7371-F646-B8C3-2376295B8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Punishment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B32B5-D504-5745-ADC2-63FE2EAC5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16169" cy="4351338"/>
          </a:xfrm>
        </p:spPr>
        <p:txBody>
          <a:bodyPr>
            <a:normAutofit/>
          </a:bodyPr>
          <a:lstStyle/>
          <a:p>
            <a:r>
              <a:rPr lang="en-US" dirty="0"/>
              <a:t>God’s Judgment?</a:t>
            </a:r>
          </a:p>
          <a:p>
            <a:r>
              <a:rPr lang="en-US" dirty="0"/>
              <a:t>We deserve it</a:t>
            </a:r>
          </a:p>
          <a:p>
            <a:pPr lvl="1"/>
            <a:r>
              <a:rPr lang="en-US" dirty="0"/>
              <a:t>As humankind; as rich ‘northerners’; as British; as ‘western’ Christians;      as individual sinners</a:t>
            </a:r>
          </a:p>
          <a:p>
            <a:r>
              <a:rPr lang="en-US" dirty="0"/>
              <a:t>Decisions/actions have consequences</a:t>
            </a:r>
          </a:p>
          <a:p>
            <a:r>
              <a:rPr lang="en-US" dirty="0"/>
              <a:t>But this is a warning rather than a punishment - signs that God will one day judge the whole earth</a:t>
            </a:r>
          </a:p>
          <a:p>
            <a:r>
              <a:rPr lang="en-US" dirty="0"/>
              <a:t>Luke 21:11, 25-28, 36</a:t>
            </a:r>
          </a:p>
          <a:p>
            <a:pPr marL="1371600" lvl="3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7F34DA-4C75-FD47-A11C-D5CE79886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672" y="1646738"/>
            <a:ext cx="4998131" cy="470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97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C696F-7613-7649-86FC-6D2B51A97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Punishment?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28BB9-0251-304C-A929-CB3372BC0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96526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“</a:t>
            </a:r>
            <a:r>
              <a:rPr lang="en-GB" sz="3500" i="1" dirty="0"/>
              <a:t>Go, my people, enter your rooms                                         and shut the doors behind you; hide yourselves for a little while until his wrath has passed by</a:t>
            </a:r>
            <a:r>
              <a:rPr lang="en-GB" sz="3500" b="1" dirty="0"/>
              <a:t>.”</a:t>
            </a:r>
          </a:p>
          <a:p>
            <a:pPr marL="0" indent="0">
              <a:buNone/>
            </a:pPr>
            <a:r>
              <a:rPr lang="en-GB" b="1" dirty="0"/>
              <a:t>Isaiah 26:20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US" sz="3200" dirty="0"/>
              <a:t>Pray in secret – your Father hears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8B6CE-4178-BC45-AC57-B3404DEB5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225" y="222250"/>
            <a:ext cx="3716877" cy="5564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AA6C30-F8A2-4C41-95D5-5BF4513D1728}"/>
              </a:ext>
            </a:extLst>
          </p:cNvPr>
          <p:cNvSpPr txBox="1"/>
          <p:nvPr/>
        </p:nvSpPr>
        <p:spPr>
          <a:xfrm>
            <a:off x="658898" y="5921374"/>
            <a:ext cx="10874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https://www.crosswalk.com/faith/spiritual-life/is-isaiah-2620-about-a-quarantine.html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77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4D18B-AA7D-F44A-8ECC-A3AD2C636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2589" cy="1325563"/>
          </a:xfrm>
        </p:spPr>
        <p:txBody>
          <a:bodyPr/>
          <a:lstStyle/>
          <a:p>
            <a:r>
              <a:rPr lang="en-US" sz="4000" b="1" dirty="0"/>
              <a:t>Punishment?  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645D2-0328-6847-A523-1F1A0FDA8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6152146" cy="4486275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GB" dirty="0"/>
              <a:t>“</a:t>
            </a:r>
            <a:r>
              <a:rPr lang="en-GB" i="1" dirty="0"/>
              <a:t>When I shut up the heavens so that there is no rain, or command locusts to devour the land or send a plague among my people, if my people, who are called by my name, will humble themselves and pray and seek my face and turn from their wicked ways, then I will hear from heaven, and I will forgive their sin and will heal their land.” </a:t>
            </a:r>
          </a:p>
          <a:p>
            <a:pPr marL="0" lvl="0" indent="0">
              <a:buNone/>
            </a:pPr>
            <a:r>
              <a:rPr lang="en-GB" i="1" dirty="0"/>
              <a:t>                                       </a:t>
            </a:r>
            <a:r>
              <a:rPr lang="en-GB" sz="2200" b="1" dirty="0"/>
              <a:t>2 Chronicles 7:13-14</a:t>
            </a:r>
          </a:p>
          <a:p>
            <a:pPr marL="0" lvl="0" indent="0">
              <a:buNone/>
            </a:pPr>
            <a:endParaRPr lang="en-GB" sz="1100" dirty="0"/>
          </a:p>
          <a:p>
            <a:r>
              <a:rPr lang="en-US" sz="3000" dirty="0"/>
              <a:t>Humble ourselves, </a:t>
            </a:r>
          </a:p>
          <a:p>
            <a:r>
              <a:rPr lang="en-US" sz="3000" dirty="0"/>
              <a:t>Pray and seek God’s face</a:t>
            </a:r>
          </a:p>
          <a:p>
            <a:r>
              <a:rPr lang="en-US" sz="3000" dirty="0"/>
              <a:t>Turn from wicked ways</a:t>
            </a:r>
            <a:endParaRPr lang="en-GB" sz="3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EA111-3EC2-7A40-9D5A-8E1FE8AD7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583" y="1191641"/>
            <a:ext cx="4847210" cy="3660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435AD-F15F-774A-A5FB-07ABE42B7417}"/>
              </a:ext>
            </a:extLst>
          </p:cNvPr>
          <p:cNvSpPr txBox="1"/>
          <p:nvPr/>
        </p:nvSpPr>
        <p:spPr>
          <a:xfrm>
            <a:off x="7107583" y="5404749"/>
            <a:ext cx="4847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And consider Hebrews 12:7-13</a:t>
            </a:r>
          </a:p>
        </p:txBody>
      </p:sp>
    </p:spTree>
    <p:extLst>
      <p:ext uri="{BB962C8B-B14F-4D97-AF65-F5344CB8AC3E}">
        <p14:creationId xmlns:p14="http://schemas.microsoft.com/office/powerpoint/2010/main" val="3141729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BA09-73A8-A847-AC6A-3D445CB86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Punishment?     God is just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6A93D-57ED-174D-BE16-22803B361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07368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Genesis 18:25</a:t>
            </a:r>
          </a:p>
          <a:p>
            <a:r>
              <a:rPr lang="en-US" dirty="0"/>
              <a:t>Psalm 50:6</a:t>
            </a:r>
          </a:p>
          <a:p>
            <a:r>
              <a:rPr lang="en-US" dirty="0"/>
              <a:t>Psalm 103:6</a:t>
            </a:r>
          </a:p>
          <a:p>
            <a:r>
              <a:rPr lang="en-US" dirty="0"/>
              <a:t>Isaiah 30:18</a:t>
            </a:r>
          </a:p>
          <a:p>
            <a:r>
              <a:rPr lang="en-US" dirty="0"/>
              <a:t>Zephaniah 3:5</a:t>
            </a:r>
          </a:p>
          <a:p>
            <a:r>
              <a:rPr lang="en-US" dirty="0"/>
              <a:t>Luke 18:7</a:t>
            </a:r>
          </a:p>
          <a:p>
            <a:r>
              <a:rPr lang="en-US" dirty="0"/>
              <a:t>John 5:30</a:t>
            </a:r>
          </a:p>
          <a:p>
            <a:r>
              <a:rPr lang="en-US" dirty="0"/>
              <a:t>Romans 2:2, </a:t>
            </a:r>
          </a:p>
          <a:p>
            <a:r>
              <a:rPr lang="en-US" dirty="0"/>
              <a:t>Romans 2:14-16</a:t>
            </a:r>
          </a:p>
          <a:p>
            <a:r>
              <a:rPr lang="en-US" dirty="0"/>
              <a:t>2 </a:t>
            </a:r>
            <a:r>
              <a:rPr lang="en-US" dirty="0" err="1"/>
              <a:t>Thess</a:t>
            </a:r>
            <a:r>
              <a:rPr lang="en-US" dirty="0"/>
              <a:t> 1:6</a:t>
            </a:r>
          </a:p>
          <a:p>
            <a:r>
              <a:rPr lang="en-US" dirty="0"/>
              <a:t>Hebrews 1:8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883E06-06CB-8D47-B660-FB7344BEF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819" y="1690688"/>
            <a:ext cx="8095512" cy="4351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6F8EB8-86C8-4F4E-8875-02B90EF2C56D}"/>
              </a:ext>
            </a:extLst>
          </p:cNvPr>
          <p:cNvSpPr/>
          <p:nvPr/>
        </p:nvSpPr>
        <p:spPr>
          <a:xfrm>
            <a:off x="6657975" y="5614988"/>
            <a:ext cx="1971675" cy="300037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09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9FDC-5F0C-3A42-8700-6F191FE3D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35093-2318-7B40-890B-BDA5BD31E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30053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really matters?</a:t>
            </a:r>
          </a:p>
          <a:p>
            <a:pPr>
              <a:spcAft>
                <a:spcPts val="600"/>
              </a:spcAft>
            </a:pPr>
            <a:r>
              <a:rPr lang="en-US" dirty="0"/>
              <a:t>Relationship with God</a:t>
            </a:r>
          </a:p>
          <a:p>
            <a:pPr>
              <a:spcAft>
                <a:spcPts val="600"/>
              </a:spcAft>
            </a:pPr>
            <a:r>
              <a:rPr lang="en-US" dirty="0"/>
              <a:t>Forgiveness of sins</a:t>
            </a:r>
          </a:p>
          <a:p>
            <a:pPr>
              <a:spcAft>
                <a:spcPts val="600"/>
              </a:spcAft>
            </a:pPr>
            <a:r>
              <a:rPr lang="en-US" dirty="0"/>
              <a:t>Fellowship, family, friends - Relationship between people</a:t>
            </a:r>
          </a:p>
          <a:p>
            <a:pPr>
              <a:spcAft>
                <a:spcPts val="600"/>
              </a:spcAft>
            </a:pPr>
            <a:r>
              <a:rPr lang="en-US" dirty="0"/>
              <a:t>Relationship with God’s creation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9BD1D-2031-6A4F-B53B-9EC92FD0B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2" b="7773"/>
          <a:stretch/>
        </p:blipFill>
        <p:spPr>
          <a:xfrm>
            <a:off x="5422370" y="1690688"/>
            <a:ext cx="6450543" cy="455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62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524FA-6C7A-A348-8CC8-FD9E7A5F5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17663"/>
          </a:xfrm>
        </p:spPr>
        <p:txBody>
          <a:bodyPr>
            <a:normAutofit/>
          </a:bodyPr>
          <a:lstStyle/>
          <a:p>
            <a:r>
              <a:rPr lang="en-US" sz="4000" b="1" dirty="0"/>
              <a:t>‘We’ over ‘I’ – selfishness is  ‘sin’ again!</a:t>
            </a:r>
            <a:br>
              <a:rPr lang="en-US" sz="4000" b="1" dirty="0"/>
            </a:br>
            <a:r>
              <a:rPr lang="en-US" sz="4000" b="1" dirty="0"/>
              <a:t>(But ‘</a:t>
            </a:r>
            <a:r>
              <a:rPr lang="en-US" sz="4000" b="1" dirty="0" err="1"/>
              <a:t>GoodSam</a:t>
            </a:r>
            <a:r>
              <a:rPr lang="en-US" sz="4000" b="1" dirty="0"/>
              <a:t>’ is indeed good)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3783E7-77A5-B34B-B10C-714169BD1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59" y="2506664"/>
            <a:ext cx="5226676" cy="3986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2F0BA3-9B19-E344-9E9E-9E49CDB4C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3" r="20539"/>
          <a:stretch/>
        </p:blipFill>
        <p:spPr>
          <a:xfrm>
            <a:off x="6096000" y="1982788"/>
            <a:ext cx="5819266" cy="451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827</Words>
  <Application>Microsoft Macintosh PowerPoint</Application>
  <PresentationFormat>Widescreen</PresentationFormat>
  <Paragraphs>120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What is God saying to us through this pandemic?</vt:lpstr>
      <vt:lpstr>What is God saying to us through this pandemic?</vt:lpstr>
      <vt:lpstr>What is God saying to us through this pandemic?</vt:lpstr>
      <vt:lpstr>Punishment </vt:lpstr>
      <vt:lpstr>Punishment?</vt:lpstr>
      <vt:lpstr>Punishment?  </vt:lpstr>
      <vt:lpstr>Punishment?     God is just</vt:lpstr>
      <vt:lpstr>Perspective</vt:lpstr>
      <vt:lpstr>‘We’ over ‘I’ – selfishness is  ‘sin’ again! (But ‘GoodSam’ is indeed good)</vt:lpstr>
      <vt:lpstr>Feb 10 -25th 2019 and 2020 Nitrogen Dioxide levels</vt:lpstr>
      <vt:lpstr>Eternal Perspective – we have a Hope! </vt:lpstr>
      <vt:lpstr>Perspective – God is good</vt:lpstr>
      <vt:lpstr>Protection – God’s amazing promises to us</vt:lpstr>
      <vt:lpstr>Protection – God’s amazing promises to us</vt:lpstr>
      <vt:lpstr>Protection – God is with us</vt:lpstr>
      <vt:lpstr>Protection – God’s amazing promises to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candy Crane</dc:creator>
  <cp:lastModifiedBy>candy Crane</cp:lastModifiedBy>
  <cp:revision>36</cp:revision>
  <cp:lastPrinted>2020-03-27T08:21:05Z</cp:lastPrinted>
  <dcterms:created xsi:type="dcterms:W3CDTF">2020-03-24T16:00:44Z</dcterms:created>
  <dcterms:modified xsi:type="dcterms:W3CDTF">2020-03-27T08:22:01Z</dcterms:modified>
</cp:coreProperties>
</file>