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83" r:id="rId1"/>
  </p:sldMasterIdLst>
  <p:notesMasterIdLst>
    <p:notesMasterId r:id="rId22"/>
  </p:notesMasterIdLst>
  <p:handoutMasterIdLst>
    <p:handoutMasterId r:id="rId23"/>
  </p:handoutMasterIdLst>
  <p:sldIdLst>
    <p:sldId id="2387" r:id="rId2"/>
    <p:sldId id="2429" r:id="rId3"/>
    <p:sldId id="2430" r:id="rId4"/>
    <p:sldId id="2431" r:id="rId5"/>
    <p:sldId id="2402" r:id="rId6"/>
    <p:sldId id="2434" r:id="rId7"/>
    <p:sldId id="2441" r:id="rId8"/>
    <p:sldId id="2447" r:id="rId9"/>
    <p:sldId id="2370" r:id="rId10"/>
    <p:sldId id="2436" r:id="rId11"/>
    <p:sldId id="2437" r:id="rId12"/>
    <p:sldId id="2438" r:id="rId13"/>
    <p:sldId id="2439" r:id="rId14"/>
    <p:sldId id="2435" r:id="rId15"/>
    <p:sldId id="2440" r:id="rId16"/>
    <p:sldId id="2448" r:id="rId17"/>
    <p:sldId id="2442" r:id="rId18"/>
    <p:sldId id="2443" r:id="rId19"/>
    <p:sldId id="2444" r:id="rId20"/>
    <p:sldId id="2367" r:id="rId21"/>
  </p:sldIdLst>
  <p:sldSz cx="9144000" cy="6858000" type="screen4x3"/>
  <p:notesSz cx="6854825" cy="9713913"/>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0066"/>
    <a:srgbClr val="339933"/>
    <a:srgbClr val="006600"/>
    <a:srgbClr val="7CAC1C"/>
    <a:srgbClr val="86BB45"/>
    <a:srgbClr val="95D153"/>
    <a:srgbClr val="33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719" autoAdjust="0"/>
    <p:restoredTop sz="94660"/>
  </p:normalViewPr>
  <p:slideViewPr>
    <p:cSldViewPr snapToGrid="0">
      <p:cViewPr varScale="1">
        <p:scale>
          <a:sx n="113" d="100"/>
          <a:sy n="113" d="100"/>
        </p:scale>
        <p:origin x="960" y="84"/>
      </p:cViewPr>
      <p:guideLst>
        <p:guide orient="horz" pos="2160"/>
        <p:guide pos="2880"/>
      </p:guideLst>
    </p:cSldViewPr>
  </p:slideViewPr>
  <p:outlineViewPr>
    <p:cViewPr>
      <p:scale>
        <a:sx n="33" d="100"/>
        <a:sy n="33" d="100"/>
      </p:scale>
      <p:origin x="0" y="22408"/>
    </p:cViewPr>
  </p:outlineViewPr>
  <p:notesTextViewPr>
    <p:cViewPr>
      <p:scale>
        <a:sx n="100" d="100"/>
        <a:sy n="100" d="100"/>
      </p:scale>
      <p:origin x="0" y="0"/>
    </p:cViewPr>
  </p:notesTextViewPr>
  <p:sorterViewPr>
    <p:cViewPr varScale="1">
      <p:scale>
        <a:sx n="1" d="1"/>
        <a:sy n="1" d="1"/>
      </p:scale>
      <p:origin x="0" y="-3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0213" cy="485775"/>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3025" y="0"/>
            <a:ext cx="2970213" cy="4857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6FA6A869-0AB3-4F2A-AADA-11E3F6D49778}" type="datetimeFigureOut">
              <a:rPr lang="en-US" altLang="en-US"/>
              <a:pPr>
                <a:defRPr/>
              </a:pPr>
              <a:t>9/24/2020</a:t>
            </a:fld>
            <a:endParaRPr lang="en-US" altLang="en-US"/>
          </a:p>
        </p:txBody>
      </p:sp>
      <p:sp>
        <p:nvSpPr>
          <p:cNvPr id="4" name="Footer Placeholder 3"/>
          <p:cNvSpPr>
            <a:spLocks noGrp="1"/>
          </p:cNvSpPr>
          <p:nvPr>
            <p:ph type="ftr" sz="quarter" idx="2"/>
          </p:nvPr>
        </p:nvSpPr>
        <p:spPr>
          <a:xfrm>
            <a:off x="0" y="9226550"/>
            <a:ext cx="2970213" cy="485775"/>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3025" y="9226550"/>
            <a:ext cx="2970213" cy="4857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EEDE2B3-F4B4-4AED-9C4A-A733C3E11222}" type="slidenum">
              <a:rPr lang="en-US" altLang="en-US"/>
              <a:pPr>
                <a:defRPr/>
              </a:pPr>
              <a:t>‹#›</a:t>
            </a:fld>
            <a:endParaRPr lang="en-US" altLang="en-US"/>
          </a:p>
        </p:txBody>
      </p:sp>
    </p:spTree>
    <p:extLst>
      <p:ext uri="{BB962C8B-B14F-4D97-AF65-F5344CB8AC3E}">
        <p14:creationId xmlns:p14="http://schemas.microsoft.com/office/powerpoint/2010/main" val="1555550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0213"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GB"/>
          </a:p>
        </p:txBody>
      </p:sp>
      <p:sp>
        <p:nvSpPr>
          <p:cNvPr id="72707" name="Rectangle 3"/>
          <p:cNvSpPr>
            <a:spLocks noGrp="1" noChangeArrowheads="1"/>
          </p:cNvSpPr>
          <p:nvPr>
            <p:ph type="dt" idx="1"/>
          </p:nvPr>
        </p:nvSpPr>
        <p:spPr bwMode="auto">
          <a:xfrm>
            <a:off x="3884613" y="0"/>
            <a:ext cx="2970212"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GB"/>
          </a:p>
        </p:txBody>
      </p:sp>
      <p:sp>
        <p:nvSpPr>
          <p:cNvPr id="39940" name="Rectangle 4"/>
          <p:cNvSpPr>
            <a:spLocks noGrp="1" noRot="1" noChangeAspect="1" noChangeArrowheads="1" noTextEdit="1"/>
          </p:cNvSpPr>
          <p:nvPr>
            <p:ph type="sldImg" idx="2"/>
          </p:nvPr>
        </p:nvSpPr>
        <p:spPr bwMode="auto">
          <a:xfrm>
            <a:off x="998538" y="728663"/>
            <a:ext cx="4857750" cy="3643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9" name="Rectangle 5"/>
          <p:cNvSpPr>
            <a:spLocks noGrp="1" noChangeArrowheads="1"/>
          </p:cNvSpPr>
          <p:nvPr>
            <p:ph type="body" sz="quarter" idx="3"/>
          </p:nvPr>
        </p:nvSpPr>
        <p:spPr bwMode="auto">
          <a:xfrm>
            <a:off x="914400" y="4614863"/>
            <a:ext cx="5026025" cy="4370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2710" name="Rectangle 6"/>
          <p:cNvSpPr>
            <a:spLocks noGrp="1" noChangeArrowheads="1"/>
          </p:cNvSpPr>
          <p:nvPr>
            <p:ph type="ftr" sz="quarter" idx="4"/>
          </p:nvPr>
        </p:nvSpPr>
        <p:spPr bwMode="auto">
          <a:xfrm>
            <a:off x="0" y="9228138"/>
            <a:ext cx="2970213"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GB"/>
          </a:p>
        </p:txBody>
      </p:sp>
      <p:sp>
        <p:nvSpPr>
          <p:cNvPr id="72711" name="Rectangle 7"/>
          <p:cNvSpPr>
            <a:spLocks noGrp="1" noChangeArrowheads="1"/>
          </p:cNvSpPr>
          <p:nvPr>
            <p:ph type="sldNum" sz="quarter" idx="5"/>
          </p:nvPr>
        </p:nvSpPr>
        <p:spPr bwMode="auto">
          <a:xfrm>
            <a:off x="3884613" y="9228138"/>
            <a:ext cx="2970212"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EFF8F1F-473C-45E9-8FC7-828808ABD3D6}" type="slidenum">
              <a:rPr lang="en-GB" altLang="en-US"/>
              <a:pPr>
                <a:defRPr/>
              </a:pPr>
              <a:t>‹#›</a:t>
            </a:fld>
            <a:endParaRPr lang="en-GB" altLang="en-US"/>
          </a:p>
        </p:txBody>
      </p:sp>
    </p:spTree>
    <p:extLst>
      <p:ext uri="{BB962C8B-B14F-4D97-AF65-F5344CB8AC3E}">
        <p14:creationId xmlns:p14="http://schemas.microsoft.com/office/powerpoint/2010/main" val="85129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23813" y="0"/>
            <a:ext cx="92075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grpSp>
        <p:nvGrpSpPr>
          <p:cNvPr id="5" name="Group 30"/>
          <p:cNvGrpSpPr>
            <a:grpSpLocks/>
          </p:cNvGrpSpPr>
          <p:nvPr userDrawn="1"/>
        </p:nvGrpSpPr>
        <p:grpSpPr bwMode="auto">
          <a:xfrm>
            <a:off x="-257175" y="560388"/>
            <a:ext cx="9639300" cy="5605462"/>
            <a:chOff x="-257513" y="559731"/>
            <a:chExt cx="9639638" cy="5605573"/>
          </a:xfrm>
        </p:grpSpPr>
        <p:sp>
          <p:nvSpPr>
            <p:cNvPr id="6" name="Rectangle 5"/>
            <p:cNvSpPr/>
            <p:nvPr/>
          </p:nvSpPr>
          <p:spPr>
            <a:xfrm>
              <a:off x="-24143" y="559731"/>
              <a:ext cx="9207824" cy="5476983"/>
            </a:xfrm>
            <a:prstGeom prst="rect">
              <a:avLst/>
            </a:prstGeom>
            <a:solidFill>
              <a:srgbClr val="95D1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7" name="Freeform 6"/>
            <p:cNvSpPr/>
            <p:nvPr/>
          </p:nvSpPr>
          <p:spPr>
            <a:xfrm>
              <a:off x="-257513" y="4365043"/>
              <a:ext cx="9639638" cy="1800261"/>
            </a:xfrm>
            <a:custGeom>
              <a:avLst/>
              <a:gdLst>
                <a:gd name="connsiteX0" fmla="*/ 224367 w 8881534"/>
                <a:gd name="connsiteY0" fmla="*/ 1445683 h 1661583"/>
                <a:gd name="connsiteX1" fmla="*/ 5024967 w 8881534"/>
                <a:gd name="connsiteY1" fmla="*/ 175683 h 1661583"/>
                <a:gd name="connsiteX2" fmla="*/ 8657167 w 8881534"/>
                <a:gd name="connsiteY2" fmla="*/ 391583 h 1661583"/>
                <a:gd name="connsiteX3" fmla="*/ 6371167 w 8881534"/>
                <a:gd name="connsiteY3" fmla="*/ 1471083 h 1661583"/>
                <a:gd name="connsiteX4" fmla="*/ 224367 w 8881534"/>
                <a:gd name="connsiteY4" fmla="*/ 1445683 h 166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1534" h="1661583">
                  <a:moveTo>
                    <a:pt x="224367" y="1445683"/>
                  </a:moveTo>
                  <a:cubicBezTo>
                    <a:pt x="0" y="1229783"/>
                    <a:pt x="3619500" y="351366"/>
                    <a:pt x="5024967" y="175683"/>
                  </a:cubicBezTo>
                  <a:cubicBezTo>
                    <a:pt x="6430434" y="0"/>
                    <a:pt x="8432800" y="175683"/>
                    <a:pt x="8657167" y="391583"/>
                  </a:cubicBezTo>
                  <a:cubicBezTo>
                    <a:pt x="8881534" y="607483"/>
                    <a:pt x="7774517" y="1291166"/>
                    <a:pt x="6371167" y="1471083"/>
                  </a:cubicBezTo>
                  <a:cubicBezTo>
                    <a:pt x="4967817" y="1651000"/>
                    <a:pt x="448734" y="1661583"/>
                    <a:pt x="224367" y="14456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8" name="Rectangle 7"/>
            <p:cNvSpPr/>
            <p:nvPr/>
          </p:nvSpPr>
          <p:spPr>
            <a:xfrm>
              <a:off x="3684388" y="4834953"/>
              <a:ext cx="5499293" cy="1271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grpSp>
          <p:nvGrpSpPr>
            <p:cNvPr id="9" name="Group 12"/>
            <p:cNvGrpSpPr>
              <a:grpSpLocks/>
            </p:cNvGrpSpPr>
            <p:nvPr/>
          </p:nvGrpSpPr>
          <p:grpSpPr bwMode="auto">
            <a:xfrm>
              <a:off x="664857" y="559731"/>
              <a:ext cx="2586128" cy="3832301"/>
              <a:chOff x="977377" y="353683"/>
              <a:chExt cx="2386804" cy="3536928"/>
            </a:xfrm>
          </p:grpSpPr>
          <p:sp>
            <p:nvSpPr>
              <p:cNvPr id="13" name="Rectangle 12"/>
              <p:cNvSpPr/>
              <p:nvPr/>
            </p:nvSpPr>
            <p:spPr>
              <a:xfrm>
                <a:off x="2026457" y="353683"/>
                <a:ext cx="276922" cy="3536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14" name="Rectangle 13"/>
              <p:cNvSpPr/>
              <p:nvPr/>
            </p:nvSpPr>
            <p:spPr>
              <a:xfrm rot="5400000">
                <a:off x="2032320" y="261358"/>
                <a:ext cx="276918" cy="2386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grpSp>
        <p:sp>
          <p:nvSpPr>
            <p:cNvPr id="10" name="TextBox 9"/>
            <p:cNvSpPr txBox="1"/>
            <p:nvPr/>
          </p:nvSpPr>
          <p:spPr>
            <a:xfrm>
              <a:off x="2192086" y="1939295"/>
              <a:ext cx="5823154" cy="1166836"/>
            </a:xfrm>
            <a:prstGeom prst="rect">
              <a:avLst/>
            </a:prstGeom>
            <a:noFill/>
          </p:spPr>
          <p:txBody>
            <a:bodyPr wrap="none">
              <a:spAutoFit/>
            </a:bodyPr>
            <a:lstStyle/>
            <a:p>
              <a:pPr algn="r" eaLnBrk="1" hangingPunct="1">
                <a:defRPr/>
              </a:pPr>
              <a:r>
                <a:rPr lang="en-GB" sz="6350" b="1" dirty="0">
                  <a:solidFill>
                    <a:srgbClr val="000000"/>
                  </a:solidFill>
                  <a:latin typeface="Calibri" pitchFamily="34" charset="0"/>
                  <a:ea typeface="+mn-ea"/>
                  <a:cs typeface="Aharoni" pitchFamily="2" charset="-79"/>
                </a:rPr>
                <a:t>GRACECHURCH</a:t>
              </a:r>
            </a:p>
          </p:txBody>
        </p:sp>
        <p:sp>
          <p:nvSpPr>
            <p:cNvPr id="11" name="TextBox 10"/>
            <p:cNvSpPr txBox="1">
              <a:spLocks noChangeArrowheads="1"/>
            </p:cNvSpPr>
            <p:nvPr/>
          </p:nvSpPr>
          <p:spPr bwMode="auto">
            <a:xfrm>
              <a:off x="2082544" y="2607647"/>
              <a:ext cx="5932696" cy="1700246"/>
            </a:xfrm>
            <a:prstGeom prst="rect">
              <a:avLst/>
            </a:prstGeom>
            <a:noFill/>
            <a:ln>
              <a:noFill/>
            </a:ln>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defRPr/>
              </a:pPr>
              <a:r>
                <a:rPr lang="en-GB" altLang="en-US" sz="9400" b="1">
                  <a:solidFill>
                    <a:srgbClr val="FFFFFF"/>
                  </a:solidFill>
                  <a:latin typeface="Calibri" pitchFamily="34" charset="0"/>
                  <a:ea typeface="Aharoni" pitchFamily="2" charset="0"/>
                  <a:cs typeface="Aharoni" pitchFamily="2" charset="0"/>
                </a:rPr>
                <a:t>BROCKLEY</a:t>
              </a:r>
            </a:p>
          </p:txBody>
        </p:sp>
        <p:sp>
          <p:nvSpPr>
            <p:cNvPr id="12" name="Rectangle 11"/>
            <p:cNvSpPr/>
            <p:nvPr/>
          </p:nvSpPr>
          <p:spPr>
            <a:xfrm>
              <a:off x="-24143" y="5903362"/>
              <a:ext cx="9207824" cy="203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grpSp>
      <p:sp>
        <p:nvSpPr>
          <p:cNvPr id="2" name="Title 1"/>
          <p:cNvSpPr>
            <a:spLocks noGrp="1"/>
          </p:cNvSpPr>
          <p:nvPr>
            <p:ph type="ctrTitle"/>
          </p:nvPr>
        </p:nvSpPr>
        <p:spPr>
          <a:xfrm>
            <a:off x="3419872" y="734839"/>
            <a:ext cx="4536504" cy="1470025"/>
          </a:xfrm>
        </p:spPr>
        <p:txBody>
          <a:bodyPr/>
          <a:lstStyle>
            <a:lvl1pPr algn="r">
              <a:defRPr b="1">
                <a:latin typeface="Calibri"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539552" y="4484712"/>
            <a:ext cx="7488832" cy="1752600"/>
          </a:xfrm>
        </p:spPr>
        <p:txBody>
          <a:bodyPr/>
          <a:lstStyle>
            <a:lvl1pPr marL="0" indent="0" algn="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1234041163"/>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5" name="Object 6"/>
          <p:cNvGraphicFramePr>
            <a:graphicFrameLocks noChangeAspect="1"/>
          </p:cNvGraphicFramePr>
          <p:nvPr userDrawn="1"/>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spid="_x0000_s70699" name="Photo Editor Photo" r:id="rId3" imgW="9097645" imgH="5590476" progId="MSPhotoEd.3">
                  <p:embed/>
                </p:oleObj>
              </mc:Choice>
              <mc:Fallback>
                <p:oleObj name="Photo Editor Photo" r:id="rId3" imgW="9097645" imgH="559047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 name="Rectangle 5"/>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2" name="Title 1"/>
          <p:cNvSpPr>
            <a:spLocks noGrp="1"/>
          </p:cNvSpPr>
          <p:nvPr>
            <p:ph type="title"/>
          </p:nvPr>
        </p:nvSpPr>
        <p:spPr>
          <a:xfrm>
            <a:off x="2915816" y="609600"/>
            <a:ext cx="5542384" cy="1143000"/>
          </a:xfrm>
        </p:spPr>
        <p:txBody>
          <a:bodyPr/>
          <a:lstStyle>
            <a:lvl1pPr algn="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tabLst/>
              <a:defRPr sz="3200">
                <a:latin typeface="Calibri" pitchFamily="34" charset="0"/>
              </a:defRPr>
            </a:lvl1pPr>
            <a:lvl2pPr marL="450850" indent="6350">
              <a:spcBef>
                <a:spcPts val="0"/>
              </a:spcBef>
              <a:buNone/>
              <a:tabLst/>
              <a:defRPr sz="3200">
                <a:latin typeface="Calibri" pitchFamily="34" charset="0"/>
              </a:defRPr>
            </a:lvl2pPr>
            <a:lvl3pPr marL="901700" indent="12700">
              <a:spcBef>
                <a:spcPts val="0"/>
              </a:spcBef>
              <a:buNone/>
              <a:defRPr sz="3200">
                <a:latin typeface="Calibri" pitchFamily="34" charset="0"/>
              </a:defRPr>
            </a:lvl3pPr>
            <a:lvl4pPr>
              <a:spcBef>
                <a:spcPts val="0"/>
              </a:spcBef>
              <a:buNone/>
              <a:defRPr/>
            </a:lvl4pPr>
            <a:lvl5pPr>
              <a:spcBef>
                <a:spcPts val="0"/>
              </a:spcBef>
              <a:buNone/>
              <a:defRPr/>
            </a:lvl5pPr>
          </a:lstStyle>
          <a:p>
            <a:pPr lvl="0"/>
            <a:r>
              <a:rPr lang="en-US" dirty="0"/>
              <a:t>Click to edit Master text styles</a:t>
            </a:r>
          </a:p>
          <a:p>
            <a:pPr lvl="1"/>
            <a:r>
              <a:rPr lang="en-US" dirty="0"/>
              <a:t>Second level</a:t>
            </a:r>
          </a:p>
          <a:p>
            <a:pPr lvl="2"/>
            <a:r>
              <a:rPr lang="en-US" dirty="0"/>
              <a:t>Third level</a:t>
            </a:r>
          </a:p>
        </p:txBody>
      </p:sp>
      <p:sp>
        <p:nvSpPr>
          <p:cNvPr id="12"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Tree>
    <p:extLst>
      <p:ext uri="{BB962C8B-B14F-4D97-AF65-F5344CB8AC3E}">
        <p14:creationId xmlns:p14="http://schemas.microsoft.com/office/powerpoint/2010/main" val="2163327681"/>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ading">
    <p:spTree>
      <p:nvGrpSpPr>
        <p:cNvPr id="1" name=""/>
        <p:cNvGrpSpPr/>
        <p:nvPr/>
      </p:nvGrpSpPr>
      <p:grpSpPr>
        <a:xfrm>
          <a:off x="0" y="0"/>
          <a:ext cx="0" cy="0"/>
          <a:chOff x="0" y="0"/>
          <a:chExt cx="0" cy="0"/>
        </a:xfrm>
      </p:grpSpPr>
      <p:graphicFrame>
        <p:nvGraphicFramePr>
          <p:cNvPr id="5" name="Object 6"/>
          <p:cNvGraphicFramePr>
            <a:graphicFrameLocks noChangeAspect="1"/>
          </p:cNvGraphicFramePr>
          <p:nvPr userDrawn="1"/>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spid="_x0000_s87073" name="Photo Editor Photo" r:id="rId3" imgW="9097645" imgH="5590476" progId="MSPhotoEd.3">
                  <p:embed/>
                </p:oleObj>
              </mc:Choice>
              <mc:Fallback>
                <p:oleObj name="Photo Editor Photo" r:id="rId3" imgW="9097645" imgH="5590476" progId="MSPhotoEd.3">
                  <p:embed/>
                  <p:pic>
                    <p:nvPicPr>
                      <p:cNvPr id="5"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 name="Rectangle 5"/>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2" name="Title 1"/>
          <p:cNvSpPr>
            <a:spLocks noGrp="1"/>
          </p:cNvSpPr>
          <p:nvPr>
            <p:ph type="title"/>
          </p:nvPr>
        </p:nvSpPr>
        <p:spPr>
          <a:xfrm>
            <a:off x="2915816" y="609600"/>
            <a:ext cx="5542384" cy="1143000"/>
          </a:xfrm>
        </p:spPr>
        <p:txBody>
          <a:bodyPr/>
          <a:lstStyle>
            <a:lvl1pPr algn="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gn="ctr">
              <a:spcBef>
                <a:spcPts val="0"/>
              </a:spcBef>
              <a:buNone/>
              <a:tabLst/>
              <a:defRPr sz="3200" b="1">
                <a:latin typeface="Calibri" pitchFamily="34" charset="0"/>
              </a:defRPr>
            </a:lvl1pPr>
            <a:lvl2pPr marL="450850" indent="6350" algn="ctr">
              <a:spcBef>
                <a:spcPts val="0"/>
              </a:spcBef>
              <a:buNone/>
              <a:tabLst/>
              <a:defRPr sz="3200" b="1">
                <a:latin typeface="Calibri" pitchFamily="34" charset="0"/>
              </a:defRPr>
            </a:lvl2pPr>
            <a:lvl3pPr marL="901700" indent="12700" algn="ctr">
              <a:spcBef>
                <a:spcPts val="0"/>
              </a:spcBef>
              <a:buNone/>
              <a:defRPr sz="3200" b="1">
                <a:latin typeface="Calibri" pitchFamily="34" charset="0"/>
              </a:defRPr>
            </a:lvl3pPr>
            <a:lvl4pPr>
              <a:spcBef>
                <a:spcPts val="0"/>
              </a:spcBef>
              <a:buNone/>
              <a:defRPr/>
            </a:lvl4pPr>
            <a:lvl5pPr>
              <a:spcBef>
                <a:spcPts val="0"/>
              </a:spcBef>
              <a:buNone/>
              <a:defRPr/>
            </a:lvl5pPr>
          </a:lstStyle>
          <a:p>
            <a:pPr lvl="0"/>
            <a:endParaRPr lang="en-US" dirty="0"/>
          </a:p>
          <a:p>
            <a:pPr lvl="0"/>
            <a:endParaRPr lang="en-US" dirty="0"/>
          </a:p>
          <a:p>
            <a:pPr lvl="0"/>
            <a:r>
              <a:rPr lang="en-US" dirty="0"/>
              <a:t>Click to edit Master text styles</a:t>
            </a:r>
          </a:p>
          <a:p>
            <a:pPr lvl="1"/>
            <a:r>
              <a:rPr lang="en-US" dirty="0"/>
              <a:t>Second level</a:t>
            </a:r>
          </a:p>
          <a:p>
            <a:pPr lvl="2"/>
            <a:r>
              <a:rPr lang="en-US" dirty="0"/>
              <a:t>Third level</a:t>
            </a:r>
          </a:p>
        </p:txBody>
      </p:sp>
      <p:sp>
        <p:nvSpPr>
          <p:cNvPr id="12"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Tree>
    <p:extLst>
      <p:ext uri="{BB962C8B-B14F-4D97-AF65-F5344CB8AC3E}">
        <p14:creationId xmlns:p14="http://schemas.microsoft.com/office/powerpoint/2010/main" val="3338039395"/>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4"/>
          <p:cNvGraphicFramePr>
            <a:graphicFrameLocks noChangeAspect="1"/>
          </p:cNvGraphicFramePr>
          <p:nvPr userDrawn="1"/>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spid="_x0000_s72747" name="Photo Editor Photo" r:id="rId3" imgW="9097645" imgH="5590476" progId="MSPhotoEd.3">
                  <p:embed/>
                </p:oleObj>
              </mc:Choice>
              <mc:Fallback>
                <p:oleObj name="Photo Editor Photo" r:id="rId3" imgW="9097645" imgH="559047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 name="Rectangle 3"/>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7"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Tree>
    <p:extLst>
      <p:ext uri="{BB962C8B-B14F-4D97-AF65-F5344CB8AC3E}">
        <p14:creationId xmlns:p14="http://schemas.microsoft.com/office/powerpoint/2010/main" val="1236198911"/>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430152"/>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CAC1C"/>
            </a:gs>
            <a:gs pos="50000">
              <a:srgbClr val="D5D5FF"/>
            </a:gs>
            <a:gs pos="100000">
              <a:srgbClr val="7CAC1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87675" y="609600"/>
            <a:ext cx="5470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cSld>
  <p:clrMap bg1="lt1" tx1="dk1" bg2="lt2" tx2="dk2" accent1="accent1" accent2="accent2" accent3="accent3" accent4="accent4" accent5="accent5" accent6="accent6" hlink="hlink" folHlink="folHlink"/>
  <p:sldLayoutIdLst>
    <p:sldLayoutId id="2147488556" r:id="rId1"/>
    <p:sldLayoutId id="2147488557" r:id="rId2"/>
    <p:sldLayoutId id="2147488561" r:id="rId3"/>
    <p:sldLayoutId id="2147488559" r:id="rId4"/>
    <p:sldLayoutId id="2147488555" r:id="rId5"/>
  </p:sldLayoutIdLst>
  <p:transition>
    <p:wipe/>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0"/>
          <p:cNvSpPr>
            <a:spLocks noGrp="1"/>
          </p:cNvSpPr>
          <p:nvPr>
            <p:ph type="title"/>
          </p:nvPr>
        </p:nvSpPr>
        <p:spPr>
          <a:xfrm>
            <a:off x="2916238" y="609600"/>
            <a:ext cx="5541962" cy="1143000"/>
          </a:xfrm>
        </p:spPr>
        <p:txBody>
          <a:bodyPr/>
          <a:lstStyle/>
          <a:p>
            <a:r>
              <a:rPr lang="en-GB" altLang="en-US" dirty="0">
                <a:ea typeface="ＭＳ Ｐゴシック" pitchFamily="34" charset="-128"/>
              </a:rPr>
              <a:t>1 Timothy 1:1-11</a:t>
            </a:r>
            <a:endParaRPr lang="en-US" altLang="en-US" dirty="0">
              <a:ea typeface="ＭＳ Ｐゴシック" pitchFamily="34" charset="-128"/>
            </a:endParaRPr>
          </a:p>
        </p:txBody>
      </p:sp>
      <p:sp>
        <p:nvSpPr>
          <p:cNvPr id="25603" name="Rectangle 3"/>
          <p:cNvSpPr>
            <a:spLocks noGrp="1" noChangeArrowheads="1"/>
          </p:cNvSpPr>
          <p:nvPr>
            <p:ph idx="1"/>
          </p:nvPr>
        </p:nvSpPr>
        <p:spPr/>
        <p:txBody>
          <a:bodyPr/>
          <a:lstStyle/>
          <a:p>
            <a:pPr algn="ctr">
              <a:spcBef>
                <a:spcPct val="0"/>
              </a:spcBef>
            </a:pPr>
            <a:endParaRPr lang="en-GB" altLang="en-US" b="1" dirty="0">
              <a:ea typeface="ＭＳ Ｐゴシック" pitchFamily="34" charset="-128"/>
            </a:endParaRPr>
          </a:p>
          <a:p>
            <a:pPr>
              <a:spcBef>
                <a:spcPct val="0"/>
              </a:spcBef>
            </a:pPr>
            <a:r>
              <a:rPr lang="en-US" altLang="en-US" sz="2800" baseline="30000" dirty="0">
                <a:ea typeface="ＭＳ Ｐゴシック" pitchFamily="34" charset="-128"/>
              </a:rPr>
              <a:t>1 </a:t>
            </a:r>
            <a:r>
              <a:rPr lang="en-US" altLang="en-US" sz="2800" dirty="0">
                <a:ea typeface="ＭＳ Ｐゴシック" pitchFamily="34" charset="-128"/>
              </a:rPr>
              <a:t>Paul, an apostle of Christ Jesus by the command of God our Savior and of Christ Jesus our hope,</a:t>
            </a:r>
          </a:p>
          <a:p>
            <a:pPr>
              <a:spcBef>
                <a:spcPct val="0"/>
              </a:spcBef>
            </a:pPr>
            <a:endParaRPr lang="en-US" altLang="en-US" sz="2800" dirty="0">
              <a:ea typeface="ＭＳ Ｐゴシック" pitchFamily="34" charset="-128"/>
            </a:endParaRPr>
          </a:p>
          <a:p>
            <a:pPr>
              <a:spcBef>
                <a:spcPct val="0"/>
              </a:spcBef>
            </a:pPr>
            <a:r>
              <a:rPr lang="en-US" altLang="en-US" sz="2800" baseline="30000" dirty="0">
                <a:ea typeface="ＭＳ Ｐゴシック" pitchFamily="34" charset="-128"/>
              </a:rPr>
              <a:t>2 </a:t>
            </a:r>
            <a:r>
              <a:rPr lang="en-US" altLang="en-US" sz="2800" dirty="0">
                <a:ea typeface="ＭＳ Ｐゴシック" pitchFamily="34" charset="-128"/>
              </a:rPr>
              <a:t>To Timothy my true son in the faith:</a:t>
            </a:r>
          </a:p>
          <a:p>
            <a:pPr>
              <a:spcBef>
                <a:spcPct val="0"/>
              </a:spcBef>
            </a:pPr>
            <a:endParaRPr lang="en-US" altLang="en-US" sz="2800" dirty="0">
              <a:ea typeface="ＭＳ Ｐゴシック" pitchFamily="34" charset="-128"/>
            </a:endParaRPr>
          </a:p>
          <a:p>
            <a:pPr>
              <a:spcBef>
                <a:spcPct val="0"/>
              </a:spcBef>
            </a:pPr>
            <a:r>
              <a:rPr lang="en-US" altLang="en-US" sz="2800" dirty="0">
                <a:ea typeface="ＭＳ Ｐゴシック" pitchFamily="34" charset="-128"/>
              </a:rPr>
              <a:t>Grace, mercy and peace from God the Father and Christ Jesus our Lord.</a:t>
            </a:r>
            <a:endParaRPr lang="en-GB" altLang="en-US" sz="2800" dirty="0">
              <a:ea typeface="ＭＳ Ｐゴシック" pitchFamily="34" charset="-128"/>
            </a:endParaRPr>
          </a:p>
        </p:txBody>
      </p:sp>
      <p:sp>
        <p:nvSpPr>
          <p:cNvPr id="7" name="Text Placeholder 6"/>
          <p:cNvSpPr>
            <a:spLocks noGrp="1"/>
          </p:cNvSpPr>
          <p:nvPr>
            <p:ph type="body" sz="quarter" idx="13"/>
          </p:nvPr>
        </p:nvSpPr>
        <p:spPr>
          <a:xfrm>
            <a:off x="8529638" y="4392613"/>
            <a:ext cx="576262" cy="2316162"/>
          </a:xfrm>
        </p:spPr>
        <p:txBody>
          <a:bodyPr/>
          <a:lstStyle/>
          <a:p>
            <a:pPr>
              <a:defRPr/>
            </a:pPr>
            <a:r>
              <a:rPr lang="en-GB" dirty="0">
                <a:ea typeface="+mn-ea"/>
                <a:cs typeface="+mn-cs"/>
              </a:rPr>
              <a:t>Reading</a:t>
            </a:r>
          </a:p>
        </p:txBody>
      </p:sp>
    </p:spTree>
    <p:extLst>
      <p:ext uri="{BB962C8B-B14F-4D97-AF65-F5344CB8AC3E}">
        <p14:creationId xmlns:p14="http://schemas.microsoft.com/office/powerpoint/2010/main" val="2008462533"/>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p:cNvSpPr>
            <a:spLocks noGrp="1"/>
          </p:cNvSpPr>
          <p:nvPr>
            <p:ph type="title"/>
          </p:nvPr>
        </p:nvSpPr>
        <p:spPr>
          <a:xfrm>
            <a:off x="2943526" y="290939"/>
            <a:ext cx="6189900" cy="1143000"/>
          </a:xfrm>
        </p:spPr>
        <p:txBody>
          <a:bodyPr/>
          <a:lstStyle/>
          <a:p>
            <a:r>
              <a:rPr lang="en-GB" altLang="en-US" dirty="0"/>
              <a:t>The main thing IS the Gospel</a:t>
            </a:r>
          </a:p>
        </p:txBody>
      </p:sp>
      <p:sp>
        <p:nvSpPr>
          <p:cNvPr id="30723" name="Content Placeholder 10"/>
          <p:cNvSpPr>
            <a:spLocks noGrp="1"/>
          </p:cNvSpPr>
          <p:nvPr>
            <p:ph idx="1"/>
          </p:nvPr>
        </p:nvSpPr>
        <p:spPr>
          <a:xfrm>
            <a:off x="244332" y="1690248"/>
            <a:ext cx="7821496" cy="5167751"/>
          </a:xfrm>
        </p:spPr>
        <p:txBody>
          <a:bodyPr/>
          <a:lstStyle/>
          <a:p>
            <a:endParaRPr lang="en-GB" altLang="en-US" sz="1800" b="1" dirty="0"/>
          </a:p>
          <a:p>
            <a:r>
              <a:rPr lang="en-GB" altLang="en-US" b="1" dirty="0">
                <a:solidFill>
                  <a:schemeClr val="tx1">
                    <a:lumMod val="50000"/>
                    <a:lumOff val="50000"/>
                  </a:schemeClr>
                </a:solidFill>
              </a:rPr>
              <a:t>Introduction</a:t>
            </a:r>
          </a:p>
          <a:p>
            <a:endParaRPr lang="en-GB" altLang="en-US" b="1" dirty="0">
              <a:solidFill>
                <a:schemeClr val="tx2"/>
              </a:solidFill>
            </a:endParaRPr>
          </a:p>
          <a:p>
            <a:pPr marL="514350" indent="-514350">
              <a:buAutoNum type="arabicPeriod"/>
            </a:pPr>
            <a:r>
              <a:rPr lang="en-GB" altLang="en-US" b="1" dirty="0">
                <a:solidFill>
                  <a:schemeClr val="tx2"/>
                </a:solidFill>
              </a:rPr>
              <a:t>Even church leaders can lose sight of the main thing (</a:t>
            </a:r>
            <a:r>
              <a:rPr lang="en-GB" altLang="en-US" b="1" i="1" dirty="0">
                <a:solidFill>
                  <a:srgbClr val="FF0000"/>
                </a:solidFill>
              </a:rPr>
              <a:t>vss.3-6</a:t>
            </a:r>
            <a:r>
              <a:rPr lang="en-GB" altLang="en-US" b="1" dirty="0">
                <a:solidFill>
                  <a:schemeClr val="tx2"/>
                </a:solidFill>
              </a:rPr>
              <a:t>)</a:t>
            </a:r>
          </a:p>
          <a:p>
            <a:pPr marL="514350" indent="-514350">
              <a:buAutoNum type="arabicPeriod"/>
            </a:pPr>
            <a:endParaRPr lang="en-GB" altLang="en-US" b="1" dirty="0">
              <a:solidFill>
                <a:schemeClr val="tx2"/>
              </a:solidFill>
            </a:endParaRPr>
          </a:p>
          <a:p>
            <a:pPr algn="just"/>
            <a:r>
              <a:rPr lang="en-GB" altLang="en-US" sz="2800" i="1" dirty="0">
                <a:solidFill>
                  <a:schemeClr val="tx2"/>
                </a:solidFill>
              </a:rPr>
              <a:t>If the </a:t>
            </a:r>
            <a:r>
              <a:rPr lang="en-GB" altLang="en-US" sz="2800" i="1" u="sng" dirty="0">
                <a:solidFill>
                  <a:schemeClr val="tx2"/>
                </a:solidFill>
              </a:rPr>
              <a:t>main</a:t>
            </a:r>
            <a:r>
              <a:rPr lang="en-GB" altLang="en-US" sz="2800" i="1" dirty="0">
                <a:solidFill>
                  <a:schemeClr val="tx2"/>
                </a:solidFill>
              </a:rPr>
              <a:t> thing is the </a:t>
            </a:r>
            <a:r>
              <a:rPr lang="en-GB" altLang="en-US" sz="2800" i="1" u="sng" dirty="0">
                <a:solidFill>
                  <a:schemeClr val="tx2"/>
                </a:solidFill>
              </a:rPr>
              <a:t>main</a:t>
            </a:r>
            <a:r>
              <a:rPr lang="en-GB" altLang="en-US" sz="2800" i="1" dirty="0">
                <a:solidFill>
                  <a:schemeClr val="tx2"/>
                </a:solidFill>
              </a:rPr>
              <a:t> thing. Then the </a:t>
            </a:r>
            <a:r>
              <a:rPr lang="en-GB" altLang="en-US" sz="2800" i="1" u="sng" dirty="0">
                <a:solidFill>
                  <a:schemeClr val="tx2"/>
                </a:solidFill>
              </a:rPr>
              <a:t>main</a:t>
            </a:r>
            <a:r>
              <a:rPr lang="en-GB" altLang="en-US" sz="2800" i="1" dirty="0">
                <a:solidFill>
                  <a:schemeClr val="tx2"/>
                </a:solidFill>
              </a:rPr>
              <a:t> thing about the </a:t>
            </a:r>
            <a:r>
              <a:rPr lang="en-GB" altLang="en-US" sz="2800" i="1" u="sng" dirty="0">
                <a:solidFill>
                  <a:schemeClr val="tx2"/>
                </a:solidFill>
              </a:rPr>
              <a:t>main</a:t>
            </a:r>
            <a:r>
              <a:rPr lang="en-GB" altLang="en-US" sz="2800" i="1" dirty="0">
                <a:solidFill>
                  <a:schemeClr val="tx2"/>
                </a:solidFill>
              </a:rPr>
              <a:t> thing, is that the </a:t>
            </a:r>
            <a:r>
              <a:rPr lang="en-GB" altLang="en-US" sz="2800" i="1" u="sng" dirty="0">
                <a:solidFill>
                  <a:schemeClr val="tx2"/>
                </a:solidFill>
              </a:rPr>
              <a:t>main</a:t>
            </a:r>
            <a:r>
              <a:rPr lang="en-GB" altLang="en-US" sz="2800" i="1" dirty="0">
                <a:solidFill>
                  <a:schemeClr val="tx2"/>
                </a:solidFill>
              </a:rPr>
              <a:t> thing needs to remain the </a:t>
            </a:r>
            <a:r>
              <a:rPr lang="en-GB" altLang="en-US" sz="2800" i="1" u="sng" dirty="0">
                <a:solidFill>
                  <a:schemeClr val="tx2"/>
                </a:solidFill>
              </a:rPr>
              <a:t>main</a:t>
            </a:r>
            <a:r>
              <a:rPr lang="en-GB" altLang="en-US" sz="2800" i="1" dirty="0">
                <a:solidFill>
                  <a:schemeClr val="tx2"/>
                </a:solidFill>
              </a:rPr>
              <a:t> thing. – Frank Retief</a:t>
            </a:r>
          </a:p>
        </p:txBody>
      </p:sp>
      <p:sp>
        <p:nvSpPr>
          <p:cNvPr id="7" name="Text Placeholder 6"/>
          <p:cNvSpPr>
            <a:spLocks noGrp="1"/>
          </p:cNvSpPr>
          <p:nvPr>
            <p:ph type="body" sz="quarter" idx="13"/>
          </p:nvPr>
        </p:nvSpPr>
        <p:spPr>
          <a:xfrm>
            <a:off x="8529454" y="3899140"/>
            <a:ext cx="576262" cy="2958859"/>
          </a:xfrm>
        </p:spPr>
        <p:txBody>
          <a:bodyPr/>
          <a:lstStyle/>
          <a:p>
            <a:r>
              <a:rPr lang="en-GB" dirty="0"/>
              <a:t>Sermon Outline</a:t>
            </a:r>
          </a:p>
        </p:txBody>
      </p:sp>
    </p:spTree>
    <p:extLst>
      <p:ext uri="{BB962C8B-B14F-4D97-AF65-F5344CB8AC3E}">
        <p14:creationId xmlns:p14="http://schemas.microsoft.com/office/powerpoint/2010/main" val="2366651897"/>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0"/>
          <p:cNvSpPr>
            <a:spLocks noGrp="1"/>
          </p:cNvSpPr>
          <p:nvPr>
            <p:ph type="title"/>
          </p:nvPr>
        </p:nvSpPr>
        <p:spPr/>
        <p:txBody>
          <a:bodyPr/>
          <a:lstStyle/>
          <a:p>
            <a:r>
              <a:rPr lang="en-GB" altLang="en-US" dirty="0"/>
              <a:t>1 Timothy 1:1-11</a:t>
            </a:r>
            <a:endParaRPr lang="en-US" altLang="en-US" dirty="0"/>
          </a:p>
        </p:txBody>
      </p:sp>
      <p:sp>
        <p:nvSpPr>
          <p:cNvPr id="25603" name="Rectangle 3"/>
          <p:cNvSpPr>
            <a:spLocks noGrp="1" noChangeArrowheads="1"/>
          </p:cNvSpPr>
          <p:nvPr>
            <p:ph idx="1"/>
          </p:nvPr>
        </p:nvSpPr>
        <p:spPr>
          <a:xfrm>
            <a:off x="347133" y="1981200"/>
            <a:ext cx="8111067" cy="4470400"/>
          </a:xfrm>
        </p:spPr>
        <p:txBody>
          <a:bodyPr/>
          <a:lstStyle/>
          <a:p>
            <a:pPr algn="just"/>
            <a:r>
              <a:rPr lang="en-US" sz="2800" baseline="30000" dirty="0"/>
              <a:t>3 </a:t>
            </a:r>
            <a:r>
              <a:rPr lang="en-US" sz="2800" dirty="0"/>
              <a:t>As I urged you when I went into Macedonia, stay there in Ephesus so that you may command certain people not to teach false doctrines any longer </a:t>
            </a:r>
            <a:r>
              <a:rPr lang="en-US" sz="2800" baseline="30000" dirty="0"/>
              <a:t>4 </a:t>
            </a:r>
            <a:r>
              <a:rPr lang="en-US" sz="2800" dirty="0"/>
              <a:t>or to devote themselves to myths and endless genealogies. Such things promote controversial speculations rather than advancing God’s work—which is by faith. </a:t>
            </a:r>
            <a:r>
              <a:rPr lang="en-US" sz="2800" baseline="30000" dirty="0"/>
              <a:t>5 </a:t>
            </a:r>
            <a:r>
              <a:rPr lang="en-US" sz="2800" dirty="0"/>
              <a:t>The goal of this command is love, which comes from a pure heart and a good conscience and a sincere faith. </a:t>
            </a:r>
            <a:r>
              <a:rPr lang="en-GB" sz="2000" dirty="0"/>
              <a:t>6</a:t>
            </a:r>
            <a:r>
              <a:rPr lang="en-GB" sz="2800" dirty="0"/>
              <a:t> Some have departed from these and have turned to meaningless talk. </a:t>
            </a:r>
            <a:endParaRPr lang="en-GB" altLang="en-US" sz="2800" dirty="0"/>
          </a:p>
        </p:txBody>
      </p:sp>
      <p:sp>
        <p:nvSpPr>
          <p:cNvPr id="7" name="Text Placeholder 6"/>
          <p:cNvSpPr>
            <a:spLocks noGrp="1"/>
          </p:cNvSpPr>
          <p:nvPr>
            <p:ph type="body" sz="quarter" idx="13"/>
          </p:nvPr>
        </p:nvSpPr>
        <p:spPr/>
        <p:txBody>
          <a:bodyPr/>
          <a:lstStyle/>
          <a:p>
            <a:r>
              <a:rPr lang="en-GB" dirty="0"/>
              <a:t>Reading</a:t>
            </a:r>
          </a:p>
        </p:txBody>
      </p:sp>
    </p:spTree>
    <p:extLst>
      <p:ext uri="{BB962C8B-B14F-4D97-AF65-F5344CB8AC3E}">
        <p14:creationId xmlns:p14="http://schemas.microsoft.com/office/powerpoint/2010/main" val="873924788"/>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0"/>
          <p:cNvSpPr>
            <a:spLocks noGrp="1"/>
          </p:cNvSpPr>
          <p:nvPr>
            <p:ph type="title"/>
          </p:nvPr>
        </p:nvSpPr>
        <p:spPr/>
        <p:txBody>
          <a:bodyPr/>
          <a:lstStyle/>
          <a:p>
            <a:r>
              <a:rPr lang="en-GB" altLang="en-US" dirty="0"/>
              <a:t>Acts 20:28-30</a:t>
            </a:r>
            <a:endParaRPr lang="en-US" altLang="en-US" dirty="0"/>
          </a:p>
        </p:txBody>
      </p:sp>
      <p:sp>
        <p:nvSpPr>
          <p:cNvPr id="25603" name="Rectangle 3"/>
          <p:cNvSpPr>
            <a:spLocks noGrp="1" noChangeArrowheads="1"/>
          </p:cNvSpPr>
          <p:nvPr>
            <p:ph idx="1"/>
          </p:nvPr>
        </p:nvSpPr>
        <p:spPr>
          <a:xfrm>
            <a:off x="347133" y="1981200"/>
            <a:ext cx="8111067" cy="4470400"/>
          </a:xfrm>
        </p:spPr>
        <p:txBody>
          <a:bodyPr/>
          <a:lstStyle/>
          <a:p>
            <a:pPr marL="107950" algn="just">
              <a:lnSpc>
                <a:spcPct val="115000"/>
              </a:lnSpc>
              <a:spcBef>
                <a:spcPts val="600"/>
              </a:spcBef>
              <a:spcAft>
                <a:spcPts val="600"/>
              </a:spcAft>
            </a:pPr>
            <a:r>
              <a:rPr lang="x-none" sz="2800" dirty="0">
                <a:effectLst/>
                <a:ea typeface="Calibri" panose="020F0502020204030204" pitchFamily="34" charset="0"/>
                <a:cs typeface="Calibri" panose="020F0502020204030204" pitchFamily="34" charset="0"/>
              </a:rPr>
              <a:t>28 Keep watch over yourselves and all the flock of which the Holy Spirit has made you overseers. Be shepherds of the church of God, which he bought with his own blood. 29 I know that after I leave, savage wolves will come in among you and will not spare the flock. 30 </a:t>
            </a:r>
            <a:r>
              <a:rPr lang="x-none" sz="2800" b="1" i="1" dirty="0">
                <a:effectLst/>
                <a:ea typeface="Calibri" panose="020F0502020204030204" pitchFamily="34" charset="0"/>
                <a:cs typeface="Calibri" panose="020F0502020204030204" pitchFamily="34" charset="0"/>
              </a:rPr>
              <a:t>Even from your own number men will arise and distort the truth in order to draw away disciples after them</a:t>
            </a:r>
            <a:r>
              <a:rPr lang="x-none" sz="2800" dirty="0">
                <a:effectLst/>
                <a:ea typeface="Calibri" panose="020F0502020204030204" pitchFamily="34" charset="0"/>
                <a:cs typeface="Calibri" panose="020F0502020204030204" pitchFamily="34" charset="0"/>
              </a:rPr>
              <a:t>.</a:t>
            </a:r>
            <a:r>
              <a:rPr lang="en-GB" sz="2800" dirty="0">
                <a:effectLst/>
                <a:ea typeface="Calibri" panose="020F0502020204030204" pitchFamily="34" charset="0"/>
                <a:cs typeface="Calibri" panose="020F0502020204030204" pitchFamily="34" charset="0"/>
              </a:rPr>
              <a:t> – Acts 20:28-30</a:t>
            </a:r>
            <a:endParaRPr lang="en-GB" sz="2400" dirty="0">
              <a:effectLst/>
              <a:ea typeface="Calibri" panose="020F0502020204030204" pitchFamily="34" charset="0"/>
              <a:cs typeface="Calibri" panose="020F0502020204030204" pitchFamily="34" charset="0"/>
            </a:endParaRPr>
          </a:p>
        </p:txBody>
      </p:sp>
      <p:sp>
        <p:nvSpPr>
          <p:cNvPr id="7" name="Text Placeholder 6"/>
          <p:cNvSpPr>
            <a:spLocks noGrp="1"/>
          </p:cNvSpPr>
          <p:nvPr>
            <p:ph type="body" sz="quarter" idx="13"/>
          </p:nvPr>
        </p:nvSpPr>
        <p:spPr/>
        <p:txBody>
          <a:bodyPr/>
          <a:lstStyle/>
          <a:p>
            <a:r>
              <a:rPr lang="en-GB" dirty="0"/>
              <a:t>Reading</a:t>
            </a:r>
          </a:p>
        </p:txBody>
      </p:sp>
    </p:spTree>
    <p:extLst>
      <p:ext uri="{BB962C8B-B14F-4D97-AF65-F5344CB8AC3E}">
        <p14:creationId xmlns:p14="http://schemas.microsoft.com/office/powerpoint/2010/main" val="1607902449"/>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0"/>
          <p:cNvSpPr>
            <a:spLocks noGrp="1"/>
          </p:cNvSpPr>
          <p:nvPr>
            <p:ph type="title"/>
          </p:nvPr>
        </p:nvSpPr>
        <p:spPr/>
        <p:txBody>
          <a:bodyPr/>
          <a:lstStyle/>
          <a:p>
            <a:r>
              <a:rPr lang="en-GB" altLang="en-US" dirty="0"/>
              <a:t>1 Timothy 1:3-6</a:t>
            </a:r>
            <a:endParaRPr lang="en-US" altLang="en-US" dirty="0"/>
          </a:p>
        </p:txBody>
      </p:sp>
      <p:sp>
        <p:nvSpPr>
          <p:cNvPr id="25603" name="Rectangle 3"/>
          <p:cNvSpPr>
            <a:spLocks noGrp="1" noChangeArrowheads="1"/>
          </p:cNvSpPr>
          <p:nvPr>
            <p:ph idx="1"/>
          </p:nvPr>
        </p:nvSpPr>
        <p:spPr>
          <a:xfrm>
            <a:off x="347133" y="1676397"/>
            <a:ext cx="8111067" cy="4470400"/>
          </a:xfrm>
        </p:spPr>
        <p:txBody>
          <a:bodyPr/>
          <a:lstStyle/>
          <a:p>
            <a:pPr algn="just"/>
            <a:r>
              <a:rPr lang="en-US" sz="2800" baseline="30000" dirty="0"/>
              <a:t>3 </a:t>
            </a:r>
            <a:r>
              <a:rPr lang="en-US" sz="2800" dirty="0"/>
              <a:t>As I urged you when I went into Macedonia, stay there in Ephesus so that you may command certain people not to teach </a:t>
            </a:r>
            <a:r>
              <a:rPr lang="en-US" sz="2800" i="1" dirty="0">
                <a:solidFill>
                  <a:srgbClr val="FF0000"/>
                </a:solidFill>
              </a:rPr>
              <a:t>false doctrines </a:t>
            </a:r>
            <a:r>
              <a:rPr lang="en-US" sz="2800" dirty="0"/>
              <a:t>any longer </a:t>
            </a:r>
            <a:r>
              <a:rPr lang="en-US" sz="2800" baseline="30000" dirty="0"/>
              <a:t>4 </a:t>
            </a:r>
            <a:r>
              <a:rPr lang="en-US" sz="2800" dirty="0"/>
              <a:t>or to devote themselves </a:t>
            </a:r>
            <a:r>
              <a:rPr lang="en-US" sz="2800" i="1" dirty="0">
                <a:solidFill>
                  <a:srgbClr val="FF0000"/>
                </a:solidFill>
              </a:rPr>
              <a:t>to myths and endless genealogies</a:t>
            </a:r>
            <a:r>
              <a:rPr lang="en-US" sz="2800" dirty="0"/>
              <a:t>. Such things promote controversial speculations rather than advancing God’s work—which is by faith. </a:t>
            </a:r>
            <a:r>
              <a:rPr lang="en-US" sz="2800" baseline="30000" dirty="0"/>
              <a:t>5 </a:t>
            </a:r>
            <a:r>
              <a:rPr lang="en-US" sz="2800" dirty="0"/>
              <a:t>The goal of this command is love, which comes from a pure heart and a good conscience and a sincere faith. </a:t>
            </a:r>
            <a:r>
              <a:rPr lang="en-US" sz="2800" baseline="30000" dirty="0"/>
              <a:t>6 </a:t>
            </a:r>
            <a:r>
              <a:rPr lang="en-GB" sz="2800" dirty="0"/>
              <a:t>Some have departed from these and have turned to meaningless talk. </a:t>
            </a:r>
            <a:endParaRPr lang="en-GB" altLang="en-US" sz="2800" dirty="0"/>
          </a:p>
        </p:txBody>
      </p:sp>
      <p:sp>
        <p:nvSpPr>
          <p:cNvPr id="7" name="Text Placeholder 6"/>
          <p:cNvSpPr>
            <a:spLocks noGrp="1"/>
          </p:cNvSpPr>
          <p:nvPr>
            <p:ph type="body" sz="quarter" idx="13"/>
          </p:nvPr>
        </p:nvSpPr>
        <p:spPr/>
        <p:txBody>
          <a:bodyPr/>
          <a:lstStyle/>
          <a:p>
            <a:r>
              <a:rPr lang="en-GB" dirty="0"/>
              <a:t>Reading</a:t>
            </a:r>
          </a:p>
        </p:txBody>
      </p:sp>
      <p:sp>
        <p:nvSpPr>
          <p:cNvPr id="6" name="TextBox 5">
            <a:extLst>
              <a:ext uri="{FF2B5EF4-FFF2-40B4-BE49-F238E27FC236}">
                <a16:creationId xmlns:a16="http://schemas.microsoft.com/office/drawing/2014/main" id="{53844663-E7AD-4FE9-A8EB-68F5A526BB9C}"/>
              </a:ext>
            </a:extLst>
          </p:cNvPr>
          <p:cNvSpPr txBox="1"/>
          <p:nvPr/>
        </p:nvSpPr>
        <p:spPr>
          <a:xfrm>
            <a:off x="122766" y="6248400"/>
            <a:ext cx="8589434" cy="523220"/>
          </a:xfrm>
          <a:prstGeom prst="rect">
            <a:avLst/>
          </a:prstGeom>
          <a:noFill/>
        </p:spPr>
        <p:txBody>
          <a:bodyPr wrap="square">
            <a:spAutoFit/>
          </a:bodyPr>
          <a:lstStyle/>
          <a:p>
            <a:r>
              <a:rPr lang="en-US" altLang="en-US" sz="1400" dirty="0"/>
              <a:t>Holy Bible, New International Version®, NIV® Copyright ©1973, 1978, 1984, 2011 by Biblica, Inc.® Used by permission. All rights reserved worldwide.</a:t>
            </a:r>
            <a:endParaRPr lang="en-GB" altLang="en-US" sz="1400" dirty="0"/>
          </a:p>
        </p:txBody>
      </p:sp>
    </p:spTree>
    <p:extLst>
      <p:ext uri="{BB962C8B-B14F-4D97-AF65-F5344CB8AC3E}">
        <p14:creationId xmlns:p14="http://schemas.microsoft.com/office/powerpoint/2010/main" val="390206142"/>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p:cNvSpPr>
            <a:spLocks noGrp="1"/>
          </p:cNvSpPr>
          <p:nvPr>
            <p:ph type="title"/>
          </p:nvPr>
        </p:nvSpPr>
        <p:spPr>
          <a:xfrm>
            <a:off x="2943526" y="290939"/>
            <a:ext cx="6189900" cy="1143000"/>
          </a:xfrm>
        </p:spPr>
        <p:txBody>
          <a:bodyPr/>
          <a:lstStyle/>
          <a:p>
            <a:r>
              <a:rPr lang="en-GB" altLang="en-US" dirty="0"/>
              <a:t>The main thing IS the Gospel</a:t>
            </a:r>
          </a:p>
        </p:txBody>
      </p:sp>
      <p:sp>
        <p:nvSpPr>
          <p:cNvPr id="30723" name="Content Placeholder 10"/>
          <p:cNvSpPr>
            <a:spLocks noGrp="1"/>
          </p:cNvSpPr>
          <p:nvPr>
            <p:ph idx="1"/>
          </p:nvPr>
        </p:nvSpPr>
        <p:spPr>
          <a:xfrm>
            <a:off x="244331" y="1690248"/>
            <a:ext cx="8285123" cy="5167751"/>
          </a:xfrm>
        </p:spPr>
        <p:txBody>
          <a:bodyPr/>
          <a:lstStyle/>
          <a:p>
            <a:endParaRPr lang="en-GB" altLang="en-US" sz="1800" b="1" dirty="0"/>
          </a:p>
          <a:p>
            <a:r>
              <a:rPr lang="en-GB" altLang="en-US" b="1" dirty="0">
                <a:solidFill>
                  <a:schemeClr val="tx1">
                    <a:lumMod val="50000"/>
                    <a:lumOff val="50000"/>
                  </a:schemeClr>
                </a:solidFill>
              </a:rPr>
              <a:t>Introduction</a:t>
            </a:r>
          </a:p>
          <a:p>
            <a:endParaRPr lang="en-GB" altLang="en-US" b="1" dirty="0">
              <a:solidFill>
                <a:schemeClr val="tx1">
                  <a:lumMod val="50000"/>
                  <a:lumOff val="50000"/>
                </a:schemeClr>
              </a:solidFill>
            </a:endParaRPr>
          </a:p>
          <a:p>
            <a:pPr marL="514350" indent="-514350">
              <a:buAutoNum type="arabicPeriod"/>
            </a:pPr>
            <a:r>
              <a:rPr lang="en-GB" altLang="en-US" b="1" dirty="0">
                <a:solidFill>
                  <a:schemeClr val="tx1">
                    <a:lumMod val="50000"/>
                    <a:lumOff val="50000"/>
                  </a:schemeClr>
                </a:solidFill>
              </a:rPr>
              <a:t>Even church leaders can lose sight of the main thing (vss.3-6)</a:t>
            </a:r>
          </a:p>
          <a:p>
            <a:pPr marL="514350" indent="-514350">
              <a:buAutoNum type="arabicPeriod"/>
            </a:pPr>
            <a:endParaRPr lang="en-GB" altLang="en-US" b="1" dirty="0">
              <a:solidFill>
                <a:schemeClr val="tx2"/>
              </a:solidFill>
            </a:endParaRPr>
          </a:p>
          <a:p>
            <a:pPr marL="514350" indent="-514350">
              <a:buAutoNum type="arabicPeriod"/>
            </a:pPr>
            <a:r>
              <a:rPr lang="en-GB" altLang="en-US" b="1" dirty="0">
                <a:solidFill>
                  <a:schemeClr val="tx2"/>
                </a:solidFill>
              </a:rPr>
              <a:t>Even church leaders can mishandle God’s Word (</a:t>
            </a:r>
            <a:r>
              <a:rPr lang="en-GB" altLang="en-US" b="1" i="1" dirty="0">
                <a:solidFill>
                  <a:srgbClr val="FF0000"/>
                </a:solidFill>
              </a:rPr>
              <a:t>vss.7-11</a:t>
            </a:r>
            <a:r>
              <a:rPr lang="en-GB" altLang="en-US" b="1" dirty="0">
                <a:solidFill>
                  <a:schemeClr val="tx2"/>
                </a:solidFill>
              </a:rPr>
              <a:t>)</a:t>
            </a:r>
          </a:p>
        </p:txBody>
      </p:sp>
      <p:sp>
        <p:nvSpPr>
          <p:cNvPr id="7" name="Text Placeholder 6"/>
          <p:cNvSpPr>
            <a:spLocks noGrp="1"/>
          </p:cNvSpPr>
          <p:nvPr>
            <p:ph type="body" sz="quarter" idx="13"/>
          </p:nvPr>
        </p:nvSpPr>
        <p:spPr>
          <a:xfrm>
            <a:off x="8529454" y="3899140"/>
            <a:ext cx="576262" cy="2958859"/>
          </a:xfrm>
        </p:spPr>
        <p:txBody>
          <a:bodyPr/>
          <a:lstStyle/>
          <a:p>
            <a:r>
              <a:rPr lang="en-GB" dirty="0"/>
              <a:t>Sermon Outline</a:t>
            </a:r>
          </a:p>
        </p:txBody>
      </p:sp>
    </p:spTree>
    <p:extLst>
      <p:ext uri="{BB962C8B-B14F-4D97-AF65-F5344CB8AC3E}">
        <p14:creationId xmlns:p14="http://schemas.microsoft.com/office/powerpoint/2010/main" val="2023784797"/>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0"/>
          <p:cNvSpPr>
            <a:spLocks noGrp="1"/>
          </p:cNvSpPr>
          <p:nvPr>
            <p:ph type="title"/>
          </p:nvPr>
        </p:nvSpPr>
        <p:spPr/>
        <p:txBody>
          <a:bodyPr/>
          <a:lstStyle/>
          <a:p>
            <a:r>
              <a:rPr lang="en-GB" altLang="en-US" dirty="0"/>
              <a:t>1 Timothy 1:7-11</a:t>
            </a:r>
            <a:endParaRPr lang="en-US" altLang="en-US" dirty="0"/>
          </a:p>
        </p:txBody>
      </p:sp>
      <p:sp>
        <p:nvSpPr>
          <p:cNvPr id="25603" name="Rectangle 3"/>
          <p:cNvSpPr>
            <a:spLocks noGrp="1" noChangeArrowheads="1"/>
          </p:cNvSpPr>
          <p:nvPr>
            <p:ph idx="1"/>
          </p:nvPr>
        </p:nvSpPr>
        <p:spPr>
          <a:xfrm>
            <a:off x="38284" y="1981200"/>
            <a:ext cx="8419916" cy="4114800"/>
          </a:xfrm>
        </p:spPr>
        <p:txBody>
          <a:bodyPr/>
          <a:lstStyle/>
          <a:p>
            <a:pPr algn="just"/>
            <a:r>
              <a:rPr lang="en-US" sz="2500" baseline="30000" dirty="0"/>
              <a:t>7 </a:t>
            </a:r>
            <a:r>
              <a:rPr lang="en-US" sz="2500" dirty="0"/>
              <a:t>They want to be </a:t>
            </a:r>
            <a:r>
              <a:rPr lang="en-US" sz="2500" i="1" dirty="0">
                <a:solidFill>
                  <a:srgbClr val="FF0000"/>
                </a:solidFill>
              </a:rPr>
              <a:t>teachers of the law</a:t>
            </a:r>
            <a:r>
              <a:rPr lang="en-US" sz="2500" dirty="0"/>
              <a:t>, but they do not know what they are talking about or what they so confidently affirm.</a:t>
            </a:r>
            <a:r>
              <a:rPr lang="en-US" sz="2500" baseline="30000" dirty="0"/>
              <a:t>8 </a:t>
            </a:r>
            <a:r>
              <a:rPr lang="en-US" sz="2500" dirty="0"/>
              <a:t>We know that the law is good if one uses it properly. </a:t>
            </a:r>
            <a:r>
              <a:rPr lang="en-US" sz="2500" baseline="30000" dirty="0"/>
              <a:t>9 </a:t>
            </a:r>
            <a:r>
              <a:rPr lang="en-US" sz="2500" dirty="0"/>
              <a:t>We also </a:t>
            </a:r>
            <a:r>
              <a:rPr lang="en-US" sz="2500" dirty="0">
                <a:solidFill>
                  <a:schemeClr val="tx2"/>
                </a:solidFill>
              </a:rPr>
              <a:t>know that the law is made not for the righteous but for lawbreakers and rebels, the ungodly and sinful, the unholy and irreligious, for those who kill their fathers or mothers, for </a:t>
            </a:r>
            <a:r>
              <a:rPr lang="en-GB" sz="2500" dirty="0">
                <a:solidFill>
                  <a:schemeClr val="tx2"/>
                </a:solidFill>
              </a:rPr>
              <a:t>murderers, 10 for the sexually immoral, for those practicing homosexuality, for slave traders and liars and perjurers—and for whatever else is contrary to the sound </a:t>
            </a:r>
            <a:r>
              <a:rPr lang="en-GB" sz="2500" dirty="0"/>
              <a:t>doctrine 11 that conforms to the gospel concerning the glory of the blessed God, which he entrusted to me.</a:t>
            </a:r>
          </a:p>
          <a:p>
            <a:endParaRPr lang="en-GB" altLang="en-US" sz="2800" dirty="0"/>
          </a:p>
        </p:txBody>
      </p:sp>
      <p:sp>
        <p:nvSpPr>
          <p:cNvPr id="7" name="Text Placeholder 6"/>
          <p:cNvSpPr>
            <a:spLocks noGrp="1"/>
          </p:cNvSpPr>
          <p:nvPr>
            <p:ph type="body" sz="quarter" idx="13"/>
          </p:nvPr>
        </p:nvSpPr>
        <p:spPr/>
        <p:txBody>
          <a:bodyPr/>
          <a:lstStyle/>
          <a:p>
            <a:r>
              <a:rPr lang="en-GB" dirty="0"/>
              <a:t>Reading</a:t>
            </a:r>
          </a:p>
        </p:txBody>
      </p:sp>
      <p:sp>
        <p:nvSpPr>
          <p:cNvPr id="6" name="TextBox 5">
            <a:extLst>
              <a:ext uri="{FF2B5EF4-FFF2-40B4-BE49-F238E27FC236}">
                <a16:creationId xmlns:a16="http://schemas.microsoft.com/office/drawing/2014/main" id="{21C7CC79-5BC2-4A28-AD7B-6E7AB0560679}"/>
              </a:ext>
            </a:extLst>
          </p:cNvPr>
          <p:cNvSpPr txBox="1"/>
          <p:nvPr/>
        </p:nvSpPr>
        <p:spPr>
          <a:xfrm>
            <a:off x="116508" y="6324600"/>
            <a:ext cx="8263468" cy="461665"/>
          </a:xfrm>
          <a:prstGeom prst="rect">
            <a:avLst/>
          </a:prstGeom>
          <a:noFill/>
        </p:spPr>
        <p:txBody>
          <a:bodyPr wrap="square">
            <a:spAutoFit/>
          </a:bodyPr>
          <a:lstStyle/>
          <a:p>
            <a:r>
              <a:rPr lang="en-US" altLang="en-US" sz="1200" dirty="0"/>
              <a:t>Holy Bible, New International Version®, NIV® Copyright ©1973, 1978, 1984, 2011 by Biblica, Inc.® Used by permission. All rights reserved worldwide.</a:t>
            </a:r>
            <a:endParaRPr lang="en-GB" altLang="en-US" sz="1200" dirty="0"/>
          </a:p>
        </p:txBody>
      </p:sp>
    </p:spTree>
    <p:extLst>
      <p:ext uri="{BB962C8B-B14F-4D97-AF65-F5344CB8AC3E}">
        <p14:creationId xmlns:p14="http://schemas.microsoft.com/office/powerpoint/2010/main" val="249708426"/>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0"/>
          <p:cNvSpPr>
            <a:spLocks noGrp="1"/>
          </p:cNvSpPr>
          <p:nvPr>
            <p:ph type="title"/>
          </p:nvPr>
        </p:nvSpPr>
        <p:spPr/>
        <p:txBody>
          <a:bodyPr/>
          <a:lstStyle/>
          <a:p>
            <a:r>
              <a:rPr lang="en-GB" altLang="en-US" dirty="0"/>
              <a:t>1 Timothy 1:7-11</a:t>
            </a:r>
            <a:endParaRPr lang="en-US" altLang="en-US" dirty="0"/>
          </a:p>
        </p:txBody>
      </p:sp>
      <p:sp>
        <p:nvSpPr>
          <p:cNvPr id="25603" name="Rectangle 3"/>
          <p:cNvSpPr>
            <a:spLocks noGrp="1" noChangeArrowheads="1"/>
          </p:cNvSpPr>
          <p:nvPr>
            <p:ph idx="1"/>
          </p:nvPr>
        </p:nvSpPr>
        <p:spPr>
          <a:xfrm>
            <a:off x="38284" y="1981200"/>
            <a:ext cx="8419916" cy="4114800"/>
          </a:xfrm>
        </p:spPr>
        <p:txBody>
          <a:bodyPr/>
          <a:lstStyle/>
          <a:p>
            <a:pPr algn="just"/>
            <a:r>
              <a:rPr lang="en-US" sz="2500" baseline="30000" dirty="0"/>
              <a:t>7 </a:t>
            </a:r>
            <a:r>
              <a:rPr lang="en-US" sz="2500" dirty="0"/>
              <a:t>They want to be </a:t>
            </a:r>
            <a:r>
              <a:rPr lang="en-US" sz="2500" i="1" dirty="0">
                <a:solidFill>
                  <a:srgbClr val="FF0000"/>
                </a:solidFill>
              </a:rPr>
              <a:t>teachers of the law</a:t>
            </a:r>
            <a:r>
              <a:rPr lang="en-US" sz="2500" dirty="0"/>
              <a:t>, but they do not know what they are talking about or what they so confidently affirm.</a:t>
            </a:r>
            <a:r>
              <a:rPr lang="en-US" sz="2500" baseline="30000" dirty="0"/>
              <a:t>8 </a:t>
            </a:r>
            <a:r>
              <a:rPr lang="en-US" sz="2500" dirty="0"/>
              <a:t>We know that the law is good if one uses it properly. </a:t>
            </a:r>
            <a:r>
              <a:rPr lang="en-US" sz="2500" baseline="30000" dirty="0"/>
              <a:t>9 </a:t>
            </a:r>
            <a:r>
              <a:rPr lang="en-US" sz="2500" dirty="0"/>
              <a:t>We also know that the law is made not for the righteous but for </a:t>
            </a:r>
            <a:r>
              <a:rPr lang="en-US" sz="2500" i="1" dirty="0">
                <a:solidFill>
                  <a:srgbClr val="FF0000"/>
                </a:solidFill>
              </a:rPr>
              <a:t>lawbreakers and rebels</a:t>
            </a:r>
            <a:r>
              <a:rPr lang="en-US" sz="2500" dirty="0"/>
              <a:t>, the </a:t>
            </a:r>
            <a:r>
              <a:rPr lang="en-US" sz="2500" i="1" dirty="0">
                <a:solidFill>
                  <a:srgbClr val="FF0000"/>
                </a:solidFill>
              </a:rPr>
              <a:t>ungodly and sinful</a:t>
            </a:r>
            <a:r>
              <a:rPr lang="en-US" sz="2500" dirty="0"/>
              <a:t>, the </a:t>
            </a:r>
            <a:r>
              <a:rPr lang="en-US" sz="2500" i="1" dirty="0">
                <a:solidFill>
                  <a:srgbClr val="FF0000"/>
                </a:solidFill>
              </a:rPr>
              <a:t>unholy and irreligious</a:t>
            </a:r>
            <a:r>
              <a:rPr lang="en-US" sz="2500" dirty="0"/>
              <a:t>, for those who </a:t>
            </a:r>
            <a:r>
              <a:rPr lang="en-US" sz="2500" i="1" dirty="0">
                <a:solidFill>
                  <a:srgbClr val="FF0000"/>
                </a:solidFill>
              </a:rPr>
              <a:t>kill their fathers or mothers</a:t>
            </a:r>
            <a:r>
              <a:rPr lang="en-US" sz="2500" dirty="0"/>
              <a:t>, for </a:t>
            </a:r>
            <a:r>
              <a:rPr lang="en-GB" sz="2500" i="1" dirty="0">
                <a:solidFill>
                  <a:srgbClr val="FF0000"/>
                </a:solidFill>
              </a:rPr>
              <a:t>murderers</a:t>
            </a:r>
            <a:r>
              <a:rPr lang="en-GB" sz="2500" dirty="0"/>
              <a:t>, 10 for the </a:t>
            </a:r>
            <a:r>
              <a:rPr lang="en-GB" sz="2500" i="1" dirty="0">
                <a:solidFill>
                  <a:srgbClr val="FF0000"/>
                </a:solidFill>
              </a:rPr>
              <a:t>sexually immoral</a:t>
            </a:r>
            <a:r>
              <a:rPr lang="en-GB" sz="2500" dirty="0"/>
              <a:t>, for those practicing homosexuality, for </a:t>
            </a:r>
            <a:r>
              <a:rPr lang="en-GB" sz="2500" i="1" dirty="0">
                <a:solidFill>
                  <a:srgbClr val="FF0000"/>
                </a:solidFill>
              </a:rPr>
              <a:t>slave traders </a:t>
            </a:r>
            <a:r>
              <a:rPr lang="en-GB" sz="2500" dirty="0"/>
              <a:t>and </a:t>
            </a:r>
            <a:r>
              <a:rPr lang="en-GB" sz="2500" i="1" dirty="0">
                <a:solidFill>
                  <a:srgbClr val="FF0000"/>
                </a:solidFill>
              </a:rPr>
              <a:t>liars and perjurers</a:t>
            </a:r>
            <a:r>
              <a:rPr lang="en-GB" sz="2500" dirty="0"/>
              <a:t>—and for whatever else is contrary to the sound doctrine 11 that conforms to the gospel concerning the glory of the blessed God, which he entrusted to me.</a:t>
            </a:r>
          </a:p>
          <a:p>
            <a:endParaRPr lang="en-GB" altLang="en-US" sz="2800" dirty="0"/>
          </a:p>
        </p:txBody>
      </p:sp>
      <p:sp>
        <p:nvSpPr>
          <p:cNvPr id="7" name="Text Placeholder 6"/>
          <p:cNvSpPr>
            <a:spLocks noGrp="1"/>
          </p:cNvSpPr>
          <p:nvPr>
            <p:ph type="body" sz="quarter" idx="13"/>
          </p:nvPr>
        </p:nvSpPr>
        <p:spPr/>
        <p:txBody>
          <a:bodyPr/>
          <a:lstStyle/>
          <a:p>
            <a:r>
              <a:rPr lang="en-GB" dirty="0"/>
              <a:t>Reading</a:t>
            </a:r>
          </a:p>
        </p:txBody>
      </p:sp>
      <p:sp>
        <p:nvSpPr>
          <p:cNvPr id="6" name="TextBox 5">
            <a:extLst>
              <a:ext uri="{FF2B5EF4-FFF2-40B4-BE49-F238E27FC236}">
                <a16:creationId xmlns:a16="http://schemas.microsoft.com/office/drawing/2014/main" id="{21C7CC79-5BC2-4A28-AD7B-6E7AB0560679}"/>
              </a:ext>
            </a:extLst>
          </p:cNvPr>
          <p:cNvSpPr txBox="1"/>
          <p:nvPr/>
        </p:nvSpPr>
        <p:spPr>
          <a:xfrm>
            <a:off x="116508" y="6324600"/>
            <a:ext cx="8263468" cy="461665"/>
          </a:xfrm>
          <a:prstGeom prst="rect">
            <a:avLst/>
          </a:prstGeom>
          <a:noFill/>
        </p:spPr>
        <p:txBody>
          <a:bodyPr wrap="square">
            <a:spAutoFit/>
          </a:bodyPr>
          <a:lstStyle/>
          <a:p>
            <a:r>
              <a:rPr lang="en-US" altLang="en-US" sz="1200" dirty="0"/>
              <a:t>Holy Bible, New International Version®, NIV® Copyright ©1973, 1978, 1984, 2011 by Biblica, Inc.® Used by permission. All rights reserved worldwide.</a:t>
            </a:r>
            <a:endParaRPr lang="en-GB" altLang="en-US" sz="1200" dirty="0"/>
          </a:p>
        </p:txBody>
      </p:sp>
    </p:spTree>
    <p:extLst>
      <p:ext uri="{BB962C8B-B14F-4D97-AF65-F5344CB8AC3E}">
        <p14:creationId xmlns:p14="http://schemas.microsoft.com/office/powerpoint/2010/main" val="3125139504"/>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0"/>
          <p:cNvSpPr>
            <a:spLocks noGrp="1"/>
          </p:cNvSpPr>
          <p:nvPr>
            <p:ph type="title"/>
          </p:nvPr>
        </p:nvSpPr>
        <p:spPr>
          <a:xfrm>
            <a:off x="600500" y="3089512"/>
            <a:ext cx="2575091" cy="1143000"/>
          </a:xfrm>
        </p:spPr>
        <p:txBody>
          <a:bodyPr/>
          <a:lstStyle/>
          <a:p>
            <a:pPr algn="ctr"/>
            <a:r>
              <a:rPr lang="en-GB" altLang="en-US" dirty="0"/>
              <a:t>1 Timothy 1:7-11</a:t>
            </a:r>
            <a:endParaRPr lang="en-US" altLang="en-US" dirty="0"/>
          </a:p>
        </p:txBody>
      </p:sp>
      <p:sp>
        <p:nvSpPr>
          <p:cNvPr id="7" name="Text Placeholder 6"/>
          <p:cNvSpPr>
            <a:spLocks noGrp="1"/>
          </p:cNvSpPr>
          <p:nvPr>
            <p:ph type="body" sz="quarter" idx="13"/>
          </p:nvPr>
        </p:nvSpPr>
        <p:spPr/>
        <p:txBody>
          <a:bodyPr/>
          <a:lstStyle/>
          <a:p>
            <a:r>
              <a:rPr lang="en-GB" dirty="0"/>
              <a:t>Reading</a:t>
            </a:r>
          </a:p>
        </p:txBody>
      </p:sp>
      <p:pic>
        <p:nvPicPr>
          <p:cNvPr id="3" name="Picture 2">
            <a:extLst>
              <a:ext uri="{FF2B5EF4-FFF2-40B4-BE49-F238E27FC236}">
                <a16:creationId xmlns:a16="http://schemas.microsoft.com/office/drawing/2014/main" id="{78E927CF-FDC8-47D5-8B92-7964B1C79EDA}"/>
              </a:ext>
            </a:extLst>
          </p:cNvPr>
          <p:cNvPicPr>
            <a:picLocks noChangeAspect="1"/>
          </p:cNvPicPr>
          <p:nvPr/>
        </p:nvPicPr>
        <p:blipFill>
          <a:blip r:embed="rId2"/>
          <a:stretch>
            <a:fillRect/>
          </a:stretch>
        </p:blipFill>
        <p:spPr>
          <a:xfrm>
            <a:off x="3390576" y="0"/>
            <a:ext cx="4555161" cy="6841604"/>
          </a:xfrm>
          <a:prstGeom prst="rect">
            <a:avLst/>
          </a:prstGeom>
        </p:spPr>
      </p:pic>
    </p:spTree>
    <p:extLst>
      <p:ext uri="{BB962C8B-B14F-4D97-AF65-F5344CB8AC3E}">
        <p14:creationId xmlns:p14="http://schemas.microsoft.com/office/powerpoint/2010/main" val="1604483492"/>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0"/>
          <p:cNvSpPr>
            <a:spLocks noGrp="1"/>
          </p:cNvSpPr>
          <p:nvPr>
            <p:ph type="title"/>
          </p:nvPr>
        </p:nvSpPr>
        <p:spPr/>
        <p:txBody>
          <a:bodyPr/>
          <a:lstStyle/>
          <a:p>
            <a:r>
              <a:rPr lang="en-GB" altLang="en-US" dirty="0"/>
              <a:t>1 Timothy 1:7-11</a:t>
            </a:r>
            <a:endParaRPr lang="en-US" altLang="en-US" dirty="0"/>
          </a:p>
        </p:txBody>
      </p:sp>
      <p:sp>
        <p:nvSpPr>
          <p:cNvPr id="25603" name="Rectangle 3"/>
          <p:cNvSpPr>
            <a:spLocks noGrp="1" noChangeArrowheads="1"/>
          </p:cNvSpPr>
          <p:nvPr>
            <p:ph idx="1"/>
          </p:nvPr>
        </p:nvSpPr>
        <p:spPr>
          <a:xfrm>
            <a:off x="38284" y="1981200"/>
            <a:ext cx="8419916" cy="4114800"/>
          </a:xfrm>
        </p:spPr>
        <p:txBody>
          <a:bodyPr/>
          <a:lstStyle/>
          <a:p>
            <a:pPr algn="just"/>
            <a:r>
              <a:rPr lang="en-US" sz="2500" baseline="30000" dirty="0"/>
              <a:t>7 </a:t>
            </a:r>
            <a:r>
              <a:rPr lang="en-US" sz="2500" dirty="0"/>
              <a:t>They want to be teachers of the law, but they do not know what they are talking about or what they so confidently affirm.</a:t>
            </a:r>
            <a:r>
              <a:rPr lang="en-US" sz="2500" baseline="30000" dirty="0"/>
              <a:t>8 </a:t>
            </a:r>
            <a:r>
              <a:rPr lang="en-US" sz="2500" dirty="0"/>
              <a:t>We know that the law is good if one uses it properly. </a:t>
            </a:r>
            <a:r>
              <a:rPr lang="en-US" sz="2500" baseline="30000" dirty="0"/>
              <a:t>9 </a:t>
            </a:r>
            <a:r>
              <a:rPr lang="en-US" sz="2500" dirty="0"/>
              <a:t>We also know that the law is made not for the righteous but for lawbreakers and rebels, the ungodly and sinful, the unholy and irreligious, for those who kill their fathers or mothers, for </a:t>
            </a:r>
            <a:r>
              <a:rPr lang="en-GB" sz="2500" dirty="0"/>
              <a:t>murderers, 10 for the sexually immoral, for those practicing homosexuality, for slave traders and liars and perjurers—and for whatever else is contrary to the sound doctrine 11 that conforms to the gospel concerning the glory of the blessed God, which he entrusted to me.</a:t>
            </a:r>
          </a:p>
          <a:p>
            <a:endParaRPr lang="en-GB" altLang="en-US" sz="2800" dirty="0"/>
          </a:p>
        </p:txBody>
      </p:sp>
      <p:sp>
        <p:nvSpPr>
          <p:cNvPr id="7" name="Text Placeholder 6"/>
          <p:cNvSpPr>
            <a:spLocks noGrp="1"/>
          </p:cNvSpPr>
          <p:nvPr>
            <p:ph type="body" sz="quarter" idx="13"/>
          </p:nvPr>
        </p:nvSpPr>
        <p:spPr/>
        <p:txBody>
          <a:bodyPr/>
          <a:lstStyle/>
          <a:p>
            <a:r>
              <a:rPr lang="en-GB" dirty="0"/>
              <a:t>Reading</a:t>
            </a:r>
          </a:p>
        </p:txBody>
      </p:sp>
      <p:sp>
        <p:nvSpPr>
          <p:cNvPr id="6" name="TextBox 5">
            <a:extLst>
              <a:ext uri="{FF2B5EF4-FFF2-40B4-BE49-F238E27FC236}">
                <a16:creationId xmlns:a16="http://schemas.microsoft.com/office/drawing/2014/main" id="{21C7CC79-5BC2-4A28-AD7B-6E7AB0560679}"/>
              </a:ext>
            </a:extLst>
          </p:cNvPr>
          <p:cNvSpPr txBox="1"/>
          <p:nvPr/>
        </p:nvSpPr>
        <p:spPr>
          <a:xfrm>
            <a:off x="116508" y="6324600"/>
            <a:ext cx="8263468" cy="461665"/>
          </a:xfrm>
          <a:prstGeom prst="rect">
            <a:avLst/>
          </a:prstGeom>
          <a:noFill/>
        </p:spPr>
        <p:txBody>
          <a:bodyPr wrap="square">
            <a:spAutoFit/>
          </a:bodyPr>
          <a:lstStyle/>
          <a:p>
            <a:r>
              <a:rPr lang="en-US" altLang="en-US" sz="1200" dirty="0"/>
              <a:t>Holy Bible, New International Version®, NIV® Copyright ©1973, 1978, 1984, 2011 by Biblica, Inc.® Used by permission. All rights reserved worldwide.</a:t>
            </a:r>
            <a:endParaRPr lang="en-GB" altLang="en-US" sz="1200" dirty="0"/>
          </a:p>
        </p:txBody>
      </p:sp>
    </p:spTree>
    <p:extLst>
      <p:ext uri="{BB962C8B-B14F-4D97-AF65-F5344CB8AC3E}">
        <p14:creationId xmlns:p14="http://schemas.microsoft.com/office/powerpoint/2010/main" val="3868509556"/>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p:cNvSpPr>
            <a:spLocks noGrp="1"/>
          </p:cNvSpPr>
          <p:nvPr>
            <p:ph type="title"/>
          </p:nvPr>
        </p:nvSpPr>
        <p:spPr>
          <a:xfrm>
            <a:off x="2943526" y="290939"/>
            <a:ext cx="6189900" cy="1143000"/>
          </a:xfrm>
        </p:spPr>
        <p:txBody>
          <a:bodyPr/>
          <a:lstStyle/>
          <a:p>
            <a:r>
              <a:rPr lang="en-GB" altLang="en-US" dirty="0"/>
              <a:t>The main thing IS the Gospel</a:t>
            </a:r>
          </a:p>
        </p:txBody>
      </p:sp>
      <p:sp>
        <p:nvSpPr>
          <p:cNvPr id="30723" name="Content Placeholder 10"/>
          <p:cNvSpPr>
            <a:spLocks noGrp="1"/>
          </p:cNvSpPr>
          <p:nvPr>
            <p:ph idx="1"/>
          </p:nvPr>
        </p:nvSpPr>
        <p:spPr>
          <a:xfrm>
            <a:off x="244331" y="1690248"/>
            <a:ext cx="8285123" cy="5167751"/>
          </a:xfrm>
        </p:spPr>
        <p:txBody>
          <a:bodyPr/>
          <a:lstStyle/>
          <a:p>
            <a:endParaRPr lang="en-GB" altLang="en-US" sz="1800" b="1" dirty="0"/>
          </a:p>
          <a:p>
            <a:endParaRPr lang="en-GB" altLang="en-US" b="1" dirty="0">
              <a:solidFill>
                <a:schemeClr val="tx2"/>
              </a:solidFill>
            </a:endParaRPr>
          </a:p>
          <a:p>
            <a:endParaRPr lang="en-GB" altLang="en-US" b="1" dirty="0">
              <a:solidFill>
                <a:schemeClr val="tx2"/>
              </a:solidFill>
            </a:endParaRPr>
          </a:p>
          <a:p>
            <a:pPr marL="514350" indent="-514350">
              <a:buAutoNum type="arabicPeriod"/>
            </a:pPr>
            <a:r>
              <a:rPr lang="en-GB" altLang="en-US" b="1" dirty="0">
                <a:solidFill>
                  <a:schemeClr val="tx2"/>
                </a:solidFill>
              </a:rPr>
              <a:t>Even church leaders can lose sight of the main thing (vss.3-6)</a:t>
            </a:r>
          </a:p>
          <a:p>
            <a:pPr marL="514350" indent="-514350">
              <a:buAutoNum type="arabicPeriod"/>
            </a:pPr>
            <a:endParaRPr lang="en-GB" altLang="en-US" b="1" dirty="0">
              <a:solidFill>
                <a:schemeClr val="tx2"/>
              </a:solidFill>
            </a:endParaRPr>
          </a:p>
          <a:p>
            <a:pPr marL="514350" indent="-514350">
              <a:buAutoNum type="arabicPeriod"/>
            </a:pPr>
            <a:r>
              <a:rPr lang="en-GB" altLang="en-US" b="1" dirty="0">
                <a:solidFill>
                  <a:schemeClr val="tx2"/>
                </a:solidFill>
              </a:rPr>
              <a:t>Even church leaders can mishandle God’s Word (</a:t>
            </a:r>
            <a:r>
              <a:rPr lang="en-GB" altLang="en-US" b="1" i="1" dirty="0">
                <a:solidFill>
                  <a:schemeClr val="tx2"/>
                </a:solidFill>
              </a:rPr>
              <a:t>vss.7-11</a:t>
            </a:r>
            <a:r>
              <a:rPr lang="en-GB" altLang="en-US" b="1" dirty="0">
                <a:solidFill>
                  <a:schemeClr val="tx2"/>
                </a:solidFill>
              </a:rPr>
              <a:t>)</a:t>
            </a:r>
          </a:p>
        </p:txBody>
      </p:sp>
      <p:sp>
        <p:nvSpPr>
          <p:cNvPr id="7" name="Text Placeholder 6"/>
          <p:cNvSpPr>
            <a:spLocks noGrp="1"/>
          </p:cNvSpPr>
          <p:nvPr>
            <p:ph type="body" sz="quarter" idx="13"/>
          </p:nvPr>
        </p:nvSpPr>
        <p:spPr>
          <a:xfrm>
            <a:off x="8529454" y="3899140"/>
            <a:ext cx="576262" cy="2958859"/>
          </a:xfrm>
        </p:spPr>
        <p:txBody>
          <a:bodyPr/>
          <a:lstStyle/>
          <a:p>
            <a:r>
              <a:rPr lang="en-GB" dirty="0"/>
              <a:t>Sermon Outline</a:t>
            </a:r>
          </a:p>
        </p:txBody>
      </p:sp>
    </p:spTree>
    <p:extLst>
      <p:ext uri="{BB962C8B-B14F-4D97-AF65-F5344CB8AC3E}">
        <p14:creationId xmlns:p14="http://schemas.microsoft.com/office/powerpoint/2010/main" val="738680730"/>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0"/>
          <p:cNvSpPr>
            <a:spLocks noGrp="1"/>
          </p:cNvSpPr>
          <p:nvPr>
            <p:ph type="title"/>
          </p:nvPr>
        </p:nvSpPr>
        <p:spPr/>
        <p:txBody>
          <a:bodyPr/>
          <a:lstStyle/>
          <a:p>
            <a:r>
              <a:rPr lang="en-GB" altLang="en-US" dirty="0"/>
              <a:t>1 Timothy 1:1-11</a:t>
            </a:r>
            <a:endParaRPr lang="en-US" altLang="en-US" dirty="0"/>
          </a:p>
        </p:txBody>
      </p:sp>
      <p:sp>
        <p:nvSpPr>
          <p:cNvPr id="25603" name="Rectangle 3"/>
          <p:cNvSpPr>
            <a:spLocks noGrp="1" noChangeArrowheads="1"/>
          </p:cNvSpPr>
          <p:nvPr>
            <p:ph idx="1"/>
          </p:nvPr>
        </p:nvSpPr>
        <p:spPr/>
        <p:txBody>
          <a:bodyPr/>
          <a:lstStyle/>
          <a:p>
            <a:r>
              <a:rPr lang="en-US" sz="2800" baseline="30000" dirty="0"/>
              <a:t>3 </a:t>
            </a:r>
            <a:r>
              <a:rPr lang="en-US" sz="2800" dirty="0"/>
              <a:t>As I urged you when I went into Macedonia, stay there in Ephesus so that you may command certain people not to teach false doctrines any longer </a:t>
            </a:r>
            <a:r>
              <a:rPr lang="en-US" sz="2800" baseline="30000" dirty="0"/>
              <a:t>4 </a:t>
            </a:r>
            <a:r>
              <a:rPr lang="en-US" sz="2800" dirty="0"/>
              <a:t>or to devote themselves to myths and endless genealogies. Such things promote controversial speculations rather than advancing God’s work—which is by faith. </a:t>
            </a:r>
            <a:r>
              <a:rPr lang="en-US" sz="2800" baseline="30000" dirty="0"/>
              <a:t>5 </a:t>
            </a:r>
            <a:r>
              <a:rPr lang="en-US" sz="2800" dirty="0"/>
              <a:t>The goal of this command is love, which comes from a pure heart and a good conscience and a sincere faith.</a:t>
            </a:r>
            <a:endParaRPr lang="en-GB" altLang="en-US" sz="2800" dirty="0"/>
          </a:p>
        </p:txBody>
      </p:sp>
      <p:sp>
        <p:nvSpPr>
          <p:cNvPr id="7" name="Text Placeholder 6"/>
          <p:cNvSpPr>
            <a:spLocks noGrp="1"/>
          </p:cNvSpPr>
          <p:nvPr>
            <p:ph type="body" sz="quarter" idx="13"/>
          </p:nvPr>
        </p:nvSpPr>
        <p:spPr/>
        <p:txBody>
          <a:bodyPr/>
          <a:lstStyle/>
          <a:p>
            <a:r>
              <a:rPr lang="en-GB" dirty="0"/>
              <a:t>Reading</a:t>
            </a:r>
          </a:p>
        </p:txBody>
      </p:sp>
    </p:spTree>
    <p:extLst>
      <p:ext uri="{BB962C8B-B14F-4D97-AF65-F5344CB8AC3E}">
        <p14:creationId xmlns:p14="http://schemas.microsoft.com/office/powerpoint/2010/main" val="54449312"/>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0"/>
          <p:cNvSpPr>
            <a:spLocks noGrp="1"/>
          </p:cNvSpPr>
          <p:nvPr>
            <p:ph type="title"/>
          </p:nvPr>
        </p:nvSpPr>
        <p:spPr/>
        <p:txBody>
          <a:bodyPr/>
          <a:lstStyle/>
          <a:p>
            <a:r>
              <a:rPr lang="en-GB" altLang="en-US" dirty="0"/>
              <a:t>Questions &amp; Answers</a:t>
            </a:r>
            <a:endParaRPr lang="en-US" altLang="en-US" dirty="0"/>
          </a:p>
        </p:txBody>
      </p:sp>
      <p:sp>
        <p:nvSpPr>
          <p:cNvPr id="7" name="Text Placeholder 6"/>
          <p:cNvSpPr>
            <a:spLocks noGrp="1"/>
          </p:cNvSpPr>
          <p:nvPr>
            <p:ph type="body" sz="quarter" idx="13"/>
          </p:nvPr>
        </p:nvSpPr>
        <p:spPr>
          <a:xfrm>
            <a:off x="8529454" y="3933644"/>
            <a:ext cx="576262" cy="2924355"/>
          </a:xfrm>
        </p:spPr>
        <p:txBody>
          <a:bodyPr/>
          <a:lstStyle/>
          <a:p>
            <a:r>
              <a:rPr lang="en-GB" sz="2800" dirty="0"/>
              <a:t>Further Edification</a:t>
            </a:r>
          </a:p>
        </p:txBody>
      </p:sp>
      <p:sp>
        <p:nvSpPr>
          <p:cNvPr id="6" name="Rectangle 3"/>
          <p:cNvSpPr txBox="1">
            <a:spLocks noChangeArrowheads="1"/>
          </p:cNvSpPr>
          <p:nvPr/>
        </p:nvSpPr>
        <p:spPr bwMode="auto">
          <a:xfrm>
            <a:off x="347133" y="2133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ts val="0"/>
              </a:spcBef>
              <a:spcAft>
                <a:spcPct val="0"/>
              </a:spcAft>
              <a:buNone/>
              <a:tabLst/>
              <a:defRPr sz="3200">
                <a:solidFill>
                  <a:schemeClr val="tx1"/>
                </a:solidFill>
                <a:latin typeface="Calibri" pitchFamily="34" charset="0"/>
                <a:ea typeface="ＭＳ Ｐゴシック" charset="0"/>
                <a:cs typeface="ＭＳ Ｐゴシック" charset="0"/>
              </a:defRPr>
            </a:lvl1pPr>
            <a:lvl2pPr marL="450850" indent="6350" algn="l" rtl="0" eaLnBrk="0" fontAlgn="base" hangingPunct="0">
              <a:spcBef>
                <a:spcPts val="0"/>
              </a:spcBef>
              <a:spcAft>
                <a:spcPct val="0"/>
              </a:spcAft>
              <a:buNone/>
              <a:tabLst/>
              <a:defRPr sz="2800">
                <a:solidFill>
                  <a:schemeClr val="tx1"/>
                </a:solidFill>
                <a:latin typeface="Calibri" pitchFamily="34" charset="0"/>
                <a:ea typeface="ＭＳ Ｐゴシック" charset="0"/>
              </a:defRPr>
            </a:lvl2pPr>
            <a:lvl3pPr marL="901700" indent="12700" algn="l" rtl="0" eaLnBrk="0" fontAlgn="base" hangingPunct="0">
              <a:spcBef>
                <a:spcPts val="0"/>
              </a:spcBef>
              <a:spcAft>
                <a:spcPct val="0"/>
              </a:spcAft>
              <a:buNone/>
              <a:defRPr sz="2400">
                <a:solidFill>
                  <a:schemeClr val="tx1"/>
                </a:solidFill>
                <a:latin typeface="Calibri" pitchFamily="34" charset="0"/>
                <a:ea typeface="ＭＳ Ｐゴシック" charset="0"/>
              </a:defRPr>
            </a:lvl3pPr>
            <a:lvl4pPr marL="1600200" indent="-228600" algn="l" rtl="0" eaLnBrk="0" fontAlgn="base" hangingPunct="0">
              <a:spcBef>
                <a:spcPts val="0"/>
              </a:spcBef>
              <a:spcAft>
                <a:spcPct val="0"/>
              </a:spcAft>
              <a:buNone/>
              <a:defRPr sz="2000">
                <a:solidFill>
                  <a:schemeClr val="tx1"/>
                </a:solidFill>
                <a:latin typeface="+mn-lt"/>
                <a:ea typeface="ＭＳ Ｐゴシック" charset="0"/>
              </a:defRPr>
            </a:lvl4pPr>
            <a:lvl5pPr marL="2057400" indent="-228600" algn="l" rtl="0" eaLnBrk="0" fontAlgn="base" hangingPunct="0">
              <a:spcBef>
                <a:spcPts val="0"/>
              </a:spcBef>
              <a:spcAft>
                <a:spcPct val="0"/>
              </a:spcAft>
              <a:buNone/>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GB" altLang="en-US" sz="3200" b="1" i="0" u="none" strike="noStrike" kern="0" cap="none" spc="0" normalizeH="0" baseline="0" noProof="0" dirty="0">
                <a:ln>
                  <a:noFill/>
                </a:ln>
                <a:solidFill>
                  <a:srgbClr val="000000"/>
                </a:solidFill>
                <a:effectLst/>
                <a:uLnTx/>
                <a:uFillTx/>
                <a:latin typeface="Calibri" pitchFamily="34" charset="0"/>
                <a:ea typeface="ＭＳ Ｐゴシック" charset="0"/>
              </a:rPr>
              <a:t>Aim: For ALL to sit under the authority of God’s word</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GB" altLang="en-US" sz="2800" b="0" i="0" u="none" strike="noStrike" kern="0" cap="none" spc="0" normalizeH="0" baseline="0" noProof="0" dirty="0">
              <a:ln>
                <a:noFill/>
              </a:ln>
              <a:solidFill>
                <a:srgbClr val="000000"/>
              </a:solidFill>
              <a:effectLst/>
              <a:uLnTx/>
              <a:uFillTx/>
              <a:latin typeface="Calibri" pitchFamily="34" charset="0"/>
              <a:ea typeface="ＭＳ Ｐゴシック" charset="0"/>
            </a:endParaRPr>
          </a:p>
          <a:p>
            <a:pPr marL="908050" marR="0" lvl="1" indent="-4572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GB" altLang="en-US" sz="2800" b="0" i="0" u="none" strike="noStrike" kern="0" cap="none" spc="0" normalizeH="0" baseline="0" noProof="0" dirty="0">
                <a:ln>
                  <a:noFill/>
                </a:ln>
                <a:solidFill>
                  <a:srgbClr val="000000"/>
                </a:solidFill>
                <a:effectLst/>
                <a:uLnTx/>
                <a:uFillTx/>
                <a:latin typeface="Calibri" pitchFamily="34" charset="0"/>
                <a:ea typeface="ＭＳ Ｐゴシック" charset="0"/>
                <a:cs typeface="+mn-cs"/>
              </a:rPr>
              <a:t>Was anything unclear? </a:t>
            </a:r>
          </a:p>
          <a:p>
            <a:pPr marL="908050" marR="0" lvl="1" indent="-4572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en-GB" altLang="en-US" sz="2800" b="0" i="0" u="none" strike="noStrike" kern="0" cap="none" spc="0" normalizeH="0" baseline="0" noProof="0" dirty="0">
              <a:ln>
                <a:noFill/>
              </a:ln>
              <a:solidFill>
                <a:srgbClr val="000000"/>
              </a:solidFill>
              <a:effectLst/>
              <a:uLnTx/>
              <a:uFillTx/>
              <a:latin typeface="Calibri" pitchFamily="34" charset="0"/>
              <a:ea typeface="ＭＳ Ｐゴシック" charset="0"/>
              <a:cs typeface="+mn-cs"/>
            </a:endParaRPr>
          </a:p>
          <a:p>
            <a:pPr marL="908050" marR="0" lvl="1" indent="-4572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GB" altLang="en-US" sz="2800" b="0" i="0" u="none" strike="noStrike" kern="0" cap="none" spc="0" normalizeH="0" baseline="0" noProof="0" dirty="0">
                <a:ln>
                  <a:noFill/>
                </a:ln>
                <a:solidFill>
                  <a:srgbClr val="000000"/>
                </a:solidFill>
                <a:effectLst/>
                <a:uLnTx/>
                <a:uFillTx/>
                <a:latin typeface="Calibri" pitchFamily="34" charset="0"/>
                <a:ea typeface="ＭＳ Ｐゴシック" charset="0"/>
                <a:cs typeface="+mn-cs"/>
              </a:rPr>
              <a:t>Do you need further clarification?</a:t>
            </a:r>
          </a:p>
          <a:p>
            <a:pPr marL="908050" marR="0" lvl="1" indent="-4572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en-GB" altLang="en-US" sz="2800" b="0" i="0" u="none" strike="noStrike" kern="0" cap="none" spc="0" normalizeH="0" baseline="0" noProof="0" dirty="0">
              <a:ln>
                <a:noFill/>
              </a:ln>
              <a:solidFill>
                <a:srgbClr val="000000"/>
              </a:solidFill>
              <a:effectLst/>
              <a:uLnTx/>
              <a:uFillTx/>
              <a:latin typeface="Calibri" pitchFamily="34" charset="0"/>
              <a:ea typeface="ＭＳ Ｐゴシック" charset="0"/>
              <a:cs typeface="+mn-cs"/>
            </a:endParaRPr>
          </a:p>
          <a:p>
            <a:pPr marL="908050" marR="0" lvl="1" indent="-4572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GB" altLang="en-US" sz="2800" b="0" i="0" u="none" strike="noStrike" kern="0" cap="none" spc="0" normalizeH="0" baseline="0" noProof="0" dirty="0">
                <a:ln>
                  <a:noFill/>
                </a:ln>
                <a:solidFill>
                  <a:srgbClr val="000000"/>
                </a:solidFill>
                <a:effectLst/>
                <a:uLnTx/>
                <a:uFillTx/>
                <a:latin typeface="Calibri" pitchFamily="34" charset="0"/>
                <a:ea typeface="ＭＳ Ｐゴシック" charset="0"/>
                <a:cs typeface="+mn-cs"/>
              </a:rPr>
              <a:t>Do you have a comment you would like to 	make that would benefit those present? </a:t>
            </a:r>
          </a:p>
        </p:txBody>
      </p:sp>
      <p:pic>
        <p:nvPicPr>
          <p:cNvPr id="2" name="Picture 1">
            <a:extLst>
              <a:ext uri="{FF2B5EF4-FFF2-40B4-BE49-F238E27FC236}">
                <a16:creationId xmlns:a16="http://schemas.microsoft.com/office/drawing/2014/main" id="{1D457D7C-61DD-41E8-AD54-81010F91CB4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41" b="96305" l="9923" r="95054">
                        <a14:foregroundMark x1="44458" y1="4141" x2="15405" y2="20793"/>
                        <a14:foregroundMark x1="15405" y1="20793" x2="65226" y2="79786"/>
                        <a14:foregroundMark x1="65226" y1="79786" x2="92163" y2="59528"/>
                        <a14:foregroundMark x1="92163" y1="59528" x2="91448" y2="37622"/>
                        <a14:foregroundMark x1="91448" y1="37622" x2="51728" y2="8370"/>
                        <a14:foregroundMark x1="51728" y1="8370" x2="64303" y2="19947"/>
                        <a14:foregroundMark x1="64303" y1="19947" x2="56555" y2="15806"/>
                        <a14:foregroundMark x1="95083" y1="43277" x2="95083" y2="43277"/>
                        <a14:foregroundMark x1="94070" y1="44791" x2="94070" y2="44791"/>
                        <a14:foregroundMark x1="62098" y1="92965" x2="62098" y2="92965"/>
                        <a14:foregroundMark x1="61353" y1="93321" x2="61353" y2="93321"/>
                        <a14:foregroundMark x1="64362" y1="94078" x2="64362" y2="94078"/>
                        <a14:foregroundMark x1="64362" y1="94078" x2="64362" y2="94078"/>
                        <a14:foregroundMark x1="62604" y1="95948" x2="62604" y2="95948"/>
                        <a14:foregroundMark x1="61085" y1="96349" x2="61085" y2="96349"/>
                        <a14:foregroundMark x1="63856" y1="95191" x2="63856" y2="95191"/>
                        <a14:foregroundMark x1="50507" y1="29742" x2="46722" y2="36109"/>
                        <a14:foregroundMark x1="53784" y1="41006" x2="53784" y2="41006"/>
                        <a14:foregroundMark x1="45232" y1="27471" x2="45232" y2="27471"/>
                        <a14:foregroundMark x1="44964" y1="26358" x2="44964" y2="26358"/>
                        <a14:foregroundMark x1="41180" y1="30098" x2="41180" y2="30098"/>
                        <a14:foregroundMark x1="40673" y1="30499" x2="40673" y2="30499"/>
                        <a14:foregroundMark x1="39928" y1="30499" x2="39928" y2="30499"/>
                        <a14:foregroundMark x1="45232" y1="35752" x2="45232" y2="35752"/>
                        <a14:foregroundMark x1="44458" y1="34639" x2="44458" y2="34639"/>
                        <a14:foregroundMark x1="44458" y1="34639" x2="44458" y2="34639"/>
                        <a14:foregroundMark x1="44964" y1="34639" x2="44964" y2="34639"/>
                        <a14:foregroundMark x1="44219" y1="34239" x2="44219" y2="34239"/>
                        <a14:foregroundMark x1="44726" y1="4141" x2="44726" y2="4141"/>
                        <a14:foregroundMark x1="44219" y1="27471" x2="44219" y2="27471"/>
                        <a14:foregroundMark x1="42700" y1="27471" x2="42700" y2="27471"/>
                        <a14:foregroundMark x1="44964" y1="27471" x2="44964" y2="27471"/>
                        <a14:foregroundMark x1="45232" y1="27471" x2="45232" y2="27471"/>
                        <a14:foregroundMark x1="44219" y1="33882" x2="44219" y2="33882"/>
                        <a14:foregroundMark x1="45709" y1="33482" x2="45709" y2="33482"/>
                        <a14:foregroundMark x1="45471" y1="32725" x2="45471" y2="32725"/>
                        <a14:foregroundMark x1="55810" y1="26358" x2="55810" y2="26358"/>
                        <a14:foregroundMark x1="54797" y1="25601" x2="54797" y2="25601"/>
                        <a14:foregroundMark x1="54529" y1="26714" x2="54529" y2="26714"/>
                      </a14:backgroundRemoval>
                    </a14:imgEffect>
                  </a14:imgLayer>
                </a14:imgProps>
              </a:ext>
            </a:extLst>
          </a:blip>
          <a:stretch>
            <a:fillRect/>
          </a:stretch>
        </p:blipFill>
        <p:spPr>
          <a:xfrm>
            <a:off x="4817534" y="2574324"/>
            <a:ext cx="3711920" cy="2484199"/>
          </a:xfrm>
          <a:prstGeom prst="rect">
            <a:avLst/>
          </a:prstGeom>
        </p:spPr>
      </p:pic>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0"/>
          <p:cNvSpPr>
            <a:spLocks noGrp="1"/>
          </p:cNvSpPr>
          <p:nvPr>
            <p:ph type="title"/>
          </p:nvPr>
        </p:nvSpPr>
        <p:spPr/>
        <p:txBody>
          <a:bodyPr/>
          <a:lstStyle/>
          <a:p>
            <a:r>
              <a:rPr lang="en-GB" altLang="en-US" dirty="0"/>
              <a:t>1 Timothy 1:1-11</a:t>
            </a:r>
            <a:endParaRPr lang="en-US" altLang="en-US" dirty="0"/>
          </a:p>
        </p:txBody>
      </p:sp>
      <p:sp>
        <p:nvSpPr>
          <p:cNvPr id="25603" name="Rectangle 3"/>
          <p:cNvSpPr>
            <a:spLocks noGrp="1" noChangeArrowheads="1"/>
          </p:cNvSpPr>
          <p:nvPr>
            <p:ph idx="1"/>
          </p:nvPr>
        </p:nvSpPr>
        <p:spPr/>
        <p:txBody>
          <a:bodyPr/>
          <a:lstStyle/>
          <a:p>
            <a:r>
              <a:rPr lang="en-US" sz="2800" baseline="30000" dirty="0"/>
              <a:t>6 </a:t>
            </a:r>
            <a:r>
              <a:rPr lang="en-US" sz="2800" dirty="0"/>
              <a:t>Some have departed from these and have turned to meaningless talk. </a:t>
            </a:r>
            <a:r>
              <a:rPr lang="en-US" sz="2800" baseline="30000" dirty="0"/>
              <a:t>7 </a:t>
            </a:r>
            <a:r>
              <a:rPr lang="en-US" sz="2800" dirty="0"/>
              <a:t>They want to be teachers of the law, but they do not know what they are talking about or what they so confidently affirm.</a:t>
            </a:r>
          </a:p>
          <a:p>
            <a:endParaRPr lang="en-US" altLang="en-US" sz="2800" dirty="0"/>
          </a:p>
          <a:p>
            <a:r>
              <a:rPr lang="en-US" sz="2800" baseline="30000" dirty="0"/>
              <a:t>8 </a:t>
            </a:r>
            <a:r>
              <a:rPr lang="en-US" sz="2800" dirty="0"/>
              <a:t>We know that the law is good if one uses it properly. </a:t>
            </a:r>
            <a:r>
              <a:rPr lang="en-US" sz="2800" baseline="30000" dirty="0"/>
              <a:t>9 </a:t>
            </a:r>
            <a:r>
              <a:rPr lang="en-US" sz="2800" dirty="0"/>
              <a:t>We also know that the law is made not for the righteous but for lawbreakers and rebels, the ungodly and sinful, the unholy and irreligious, for those who kill their fathers or mothers, for </a:t>
            </a:r>
            <a:endParaRPr lang="en-GB" altLang="en-US" sz="2800" dirty="0"/>
          </a:p>
        </p:txBody>
      </p:sp>
      <p:sp>
        <p:nvSpPr>
          <p:cNvPr id="7" name="Text Placeholder 6"/>
          <p:cNvSpPr>
            <a:spLocks noGrp="1"/>
          </p:cNvSpPr>
          <p:nvPr>
            <p:ph type="body" sz="quarter" idx="13"/>
          </p:nvPr>
        </p:nvSpPr>
        <p:spPr/>
        <p:txBody>
          <a:bodyPr/>
          <a:lstStyle/>
          <a:p>
            <a:r>
              <a:rPr lang="en-GB" dirty="0"/>
              <a:t>Reading</a:t>
            </a:r>
          </a:p>
        </p:txBody>
      </p:sp>
    </p:spTree>
    <p:extLst>
      <p:ext uri="{BB962C8B-B14F-4D97-AF65-F5344CB8AC3E}">
        <p14:creationId xmlns:p14="http://schemas.microsoft.com/office/powerpoint/2010/main" val="2664387090"/>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0"/>
          <p:cNvSpPr>
            <a:spLocks noGrp="1"/>
          </p:cNvSpPr>
          <p:nvPr>
            <p:ph type="title"/>
          </p:nvPr>
        </p:nvSpPr>
        <p:spPr/>
        <p:txBody>
          <a:bodyPr/>
          <a:lstStyle/>
          <a:p>
            <a:r>
              <a:rPr lang="en-GB" altLang="en-US" dirty="0"/>
              <a:t>1 Timothy 1:1-11</a:t>
            </a:r>
            <a:endParaRPr lang="en-US" altLang="en-US" dirty="0"/>
          </a:p>
        </p:txBody>
      </p:sp>
      <p:sp>
        <p:nvSpPr>
          <p:cNvPr id="25603" name="Rectangle 3"/>
          <p:cNvSpPr>
            <a:spLocks noGrp="1" noChangeArrowheads="1"/>
          </p:cNvSpPr>
          <p:nvPr>
            <p:ph idx="1"/>
          </p:nvPr>
        </p:nvSpPr>
        <p:spPr/>
        <p:txBody>
          <a:bodyPr/>
          <a:lstStyle/>
          <a:p>
            <a:r>
              <a:rPr lang="en-US" sz="2800" dirty="0"/>
              <a:t>murderers, </a:t>
            </a:r>
            <a:r>
              <a:rPr lang="en-US" sz="2800" baseline="30000" dirty="0"/>
              <a:t>10 </a:t>
            </a:r>
            <a:r>
              <a:rPr lang="en-US" sz="2800" dirty="0"/>
              <a:t>for the sexually immoral, for those practicing homosexuality, for slave traders and liars and perjurers—and for whatever else is contrary to the sound doctrine </a:t>
            </a:r>
            <a:r>
              <a:rPr lang="en-US" sz="2800" baseline="30000" dirty="0"/>
              <a:t>11 </a:t>
            </a:r>
            <a:r>
              <a:rPr lang="en-US" sz="2800" dirty="0"/>
              <a:t>that conforms to the gospel concerning the glory of the blessed God, which he entrusted to me.</a:t>
            </a:r>
          </a:p>
          <a:p>
            <a:endParaRPr lang="en-US" altLang="en-US" sz="2800" dirty="0"/>
          </a:p>
          <a:p>
            <a:endParaRPr lang="en-US" altLang="en-US" sz="2800" dirty="0"/>
          </a:p>
          <a:p>
            <a:endParaRPr lang="en-US" altLang="en-US" sz="1800" dirty="0"/>
          </a:p>
          <a:p>
            <a:endParaRPr lang="en-US" altLang="en-US" sz="1800" dirty="0"/>
          </a:p>
          <a:p>
            <a:r>
              <a:rPr lang="en-US" altLang="en-US" sz="1800" dirty="0"/>
              <a:t>Holy Bible, New International Version®, NIV® Copyright ©1973, 1978, 1984, 2011 by </a:t>
            </a:r>
            <a:r>
              <a:rPr lang="en-US" altLang="en-US" sz="1800" dirty="0" err="1"/>
              <a:t>Biblica</a:t>
            </a:r>
            <a:r>
              <a:rPr lang="en-US" altLang="en-US" sz="1800" dirty="0"/>
              <a:t>, Inc.® Used by permission. All rights reserved worldwide.</a:t>
            </a:r>
            <a:endParaRPr lang="en-GB" altLang="en-US" sz="1800" dirty="0"/>
          </a:p>
        </p:txBody>
      </p:sp>
      <p:sp>
        <p:nvSpPr>
          <p:cNvPr id="7" name="Text Placeholder 6"/>
          <p:cNvSpPr>
            <a:spLocks noGrp="1"/>
          </p:cNvSpPr>
          <p:nvPr>
            <p:ph type="body" sz="quarter" idx="13"/>
          </p:nvPr>
        </p:nvSpPr>
        <p:spPr/>
        <p:txBody>
          <a:bodyPr/>
          <a:lstStyle/>
          <a:p>
            <a:r>
              <a:rPr lang="en-GB" dirty="0"/>
              <a:t>Reading</a:t>
            </a:r>
          </a:p>
        </p:txBody>
      </p:sp>
    </p:spTree>
    <p:extLst>
      <p:ext uri="{BB962C8B-B14F-4D97-AF65-F5344CB8AC3E}">
        <p14:creationId xmlns:p14="http://schemas.microsoft.com/office/powerpoint/2010/main" val="1246513996"/>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8"/>
          <p:cNvSpPr>
            <a:spLocks noGrp="1"/>
          </p:cNvSpPr>
          <p:nvPr>
            <p:ph type="title"/>
          </p:nvPr>
        </p:nvSpPr>
        <p:spPr/>
        <p:txBody>
          <a:bodyPr/>
          <a:lstStyle/>
          <a:p>
            <a:r>
              <a:rPr lang="en-GB" altLang="en-US" dirty="0">
                <a:ea typeface="ＭＳ Ｐゴシック" pitchFamily="34" charset="-128"/>
              </a:rPr>
              <a:t>Hearing God Speak</a:t>
            </a:r>
          </a:p>
        </p:txBody>
      </p:sp>
      <p:sp>
        <p:nvSpPr>
          <p:cNvPr id="33795" name="Content Placeholder 9"/>
          <p:cNvSpPr>
            <a:spLocks noGrp="1"/>
          </p:cNvSpPr>
          <p:nvPr>
            <p:ph idx="1"/>
          </p:nvPr>
        </p:nvSpPr>
        <p:spPr/>
        <p:txBody>
          <a:bodyPr/>
          <a:lstStyle/>
          <a:p>
            <a:pPr algn="ctr">
              <a:spcBef>
                <a:spcPct val="0"/>
              </a:spcBef>
            </a:pPr>
            <a:endParaRPr lang="en-GB" altLang="en-US" b="1" dirty="0">
              <a:ea typeface="ＭＳ Ｐゴシック" pitchFamily="34" charset="-128"/>
            </a:endParaRPr>
          </a:p>
          <a:p>
            <a:pPr algn="ctr">
              <a:spcBef>
                <a:spcPct val="0"/>
              </a:spcBef>
            </a:pPr>
            <a:r>
              <a:rPr lang="en-US" altLang="en-US" sz="3600" b="1" i="1" dirty="0">
                <a:solidFill>
                  <a:srgbClr val="FF0000"/>
                </a:solidFill>
                <a:ea typeface="ＭＳ Ｐゴシック" pitchFamily="34" charset="-128"/>
              </a:rPr>
              <a:t>Series: The Main Thing</a:t>
            </a:r>
          </a:p>
          <a:p>
            <a:pPr algn="ctr">
              <a:spcBef>
                <a:spcPct val="0"/>
              </a:spcBef>
            </a:pPr>
            <a:endParaRPr lang="en-GB" altLang="en-US" sz="1000" i="1" dirty="0">
              <a:ea typeface="ＭＳ Ｐゴシック" pitchFamily="34" charset="-128"/>
            </a:endParaRPr>
          </a:p>
          <a:p>
            <a:pPr algn="ctr">
              <a:spcBef>
                <a:spcPct val="0"/>
              </a:spcBef>
            </a:pPr>
            <a:r>
              <a:rPr lang="en-US" altLang="en-US" sz="4400" b="1" dirty="0">
                <a:solidFill>
                  <a:srgbClr val="FF0000"/>
                </a:solidFill>
                <a:ea typeface="ＭＳ Ｐゴシック" pitchFamily="34" charset="-128"/>
              </a:rPr>
              <a:t>The main thing IS the Gospel</a:t>
            </a:r>
          </a:p>
          <a:p>
            <a:pPr algn="ctr">
              <a:spcBef>
                <a:spcPct val="0"/>
              </a:spcBef>
            </a:pPr>
            <a:endParaRPr lang="en-GB" altLang="en-US" sz="1200" b="1" i="1" dirty="0">
              <a:ea typeface="ＭＳ Ｐゴシック" pitchFamily="34" charset="-128"/>
            </a:endParaRPr>
          </a:p>
          <a:p>
            <a:pPr algn="ctr">
              <a:spcBef>
                <a:spcPct val="0"/>
              </a:spcBef>
            </a:pPr>
            <a:r>
              <a:rPr lang="en-GB" altLang="en-US" b="1" i="1" dirty="0">
                <a:ea typeface="ＭＳ Ｐゴシック" pitchFamily="34" charset="-128"/>
              </a:rPr>
              <a:t>1 Timothy 1:1-11</a:t>
            </a:r>
            <a:endParaRPr lang="en-GB" altLang="en-US" sz="2000" i="1" dirty="0">
              <a:ea typeface="ＭＳ Ｐゴシック" pitchFamily="34" charset="-128"/>
            </a:endParaRPr>
          </a:p>
          <a:p>
            <a:pPr algn="ctr">
              <a:spcBef>
                <a:spcPct val="0"/>
              </a:spcBef>
            </a:pPr>
            <a:endParaRPr lang="en-GB" altLang="en-US" sz="2400" b="1" dirty="0">
              <a:ea typeface="ＭＳ Ｐゴシック" pitchFamily="34" charset="-128"/>
            </a:endParaRPr>
          </a:p>
          <a:p>
            <a:pPr algn="ctr">
              <a:spcBef>
                <a:spcPct val="0"/>
              </a:spcBef>
            </a:pPr>
            <a:endParaRPr lang="en-GB" altLang="en-US" sz="2400" b="1" dirty="0">
              <a:ea typeface="ＭＳ Ｐゴシック" pitchFamily="34" charset="-128"/>
            </a:endParaRPr>
          </a:p>
          <a:p>
            <a:pPr algn="ctr">
              <a:spcBef>
                <a:spcPct val="0"/>
              </a:spcBef>
            </a:pPr>
            <a:r>
              <a:rPr lang="en-GB" altLang="en-US" sz="2800" b="1" dirty="0">
                <a:ea typeface="ＭＳ Ｐゴシック" pitchFamily="34" charset="-128"/>
              </a:rPr>
              <a:t>Talk by Raymond Brown </a:t>
            </a:r>
          </a:p>
        </p:txBody>
      </p:sp>
      <p:sp>
        <p:nvSpPr>
          <p:cNvPr id="7" name="Text Placeholder 6"/>
          <p:cNvSpPr>
            <a:spLocks noGrp="1"/>
          </p:cNvSpPr>
          <p:nvPr>
            <p:ph type="body" sz="quarter" idx="13"/>
          </p:nvPr>
        </p:nvSpPr>
        <p:spPr/>
        <p:txBody>
          <a:bodyPr/>
          <a:lstStyle/>
          <a:p>
            <a:pPr>
              <a:defRPr/>
            </a:pPr>
            <a:r>
              <a:rPr lang="en-GB"/>
              <a:t>Sermon</a:t>
            </a:r>
            <a:endParaRPr lang="en-GB" dirty="0"/>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p:cNvSpPr>
            <a:spLocks noGrp="1"/>
          </p:cNvSpPr>
          <p:nvPr>
            <p:ph type="title"/>
          </p:nvPr>
        </p:nvSpPr>
        <p:spPr>
          <a:xfrm>
            <a:off x="2943526" y="290939"/>
            <a:ext cx="6189900" cy="1143000"/>
          </a:xfrm>
        </p:spPr>
        <p:txBody>
          <a:bodyPr/>
          <a:lstStyle/>
          <a:p>
            <a:r>
              <a:rPr lang="en-GB" altLang="en-US" dirty="0"/>
              <a:t>The main thing IS the Gospel</a:t>
            </a:r>
          </a:p>
        </p:txBody>
      </p:sp>
      <p:sp>
        <p:nvSpPr>
          <p:cNvPr id="30723" name="Content Placeholder 10"/>
          <p:cNvSpPr>
            <a:spLocks noGrp="1"/>
          </p:cNvSpPr>
          <p:nvPr>
            <p:ph idx="1"/>
          </p:nvPr>
        </p:nvSpPr>
        <p:spPr>
          <a:xfrm>
            <a:off x="244331" y="1690248"/>
            <a:ext cx="8285123" cy="5167751"/>
          </a:xfrm>
        </p:spPr>
        <p:txBody>
          <a:bodyPr/>
          <a:lstStyle/>
          <a:p>
            <a:endParaRPr lang="en-GB" altLang="en-US" sz="1800" b="1" dirty="0"/>
          </a:p>
          <a:p>
            <a:r>
              <a:rPr lang="en-GB" altLang="en-US" b="1" dirty="0">
                <a:solidFill>
                  <a:schemeClr val="tx2"/>
                </a:solidFill>
              </a:rPr>
              <a:t>Introduction</a:t>
            </a:r>
          </a:p>
        </p:txBody>
      </p:sp>
      <p:sp>
        <p:nvSpPr>
          <p:cNvPr id="7" name="Text Placeholder 6"/>
          <p:cNvSpPr>
            <a:spLocks noGrp="1"/>
          </p:cNvSpPr>
          <p:nvPr>
            <p:ph type="body" sz="quarter" idx="13"/>
          </p:nvPr>
        </p:nvSpPr>
        <p:spPr>
          <a:xfrm>
            <a:off x="8529454" y="3899140"/>
            <a:ext cx="576262" cy="2958859"/>
          </a:xfrm>
        </p:spPr>
        <p:txBody>
          <a:bodyPr/>
          <a:lstStyle/>
          <a:p>
            <a:r>
              <a:rPr lang="en-GB" dirty="0"/>
              <a:t>Sermon Outline</a:t>
            </a:r>
          </a:p>
        </p:txBody>
      </p:sp>
    </p:spTree>
    <p:extLst>
      <p:ext uri="{BB962C8B-B14F-4D97-AF65-F5344CB8AC3E}">
        <p14:creationId xmlns:p14="http://schemas.microsoft.com/office/powerpoint/2010/main" val="2448571725"/>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p:cNvSpPr>
            <a:spLocks noGrp="1"/>
          </p:cNvSpPr>
          <p:nvPr>
            <p:ph type="title"/>
          </p:nvPr>
        </p:nvSpPr>
        <p:spPr>
          <a:xfrm>
            <a:off x="2943526" y="290939"/>
            <a:ext cx="6189900" cy="1143000"/>
          </a:xfrm>
        </p:spPr>
        <p:txBody>
          <a:bodyPr/>
          <a:lstStyle/>
          <a:p>
            <a:r>
              <a:rPr lang="en-GB" altLang="en-US" dirty="0"/>
              <a:t>The main thing IS the Gospel</a:t>
            </a:r>
          </a:p>
        </p:txBody>
      </p:sp>
      <p:sp>
        <p:nvSpPr>
          <p:cNvPr id="30723" name="Content Placeholder 10"/>
          <p:cNvSpPr>
            <a:spLocks noGrp="1"/>
          </p:cNvSpPr>
          <p:nvPr>
            <p:ph idx="1"/>
          </p:nvPr>
        </p:nvSpPr>
        <p:spPr>
          <a:xfrm>
            <a:off x="244331" y="1690248"/>
            <a:ext cx="8285123" cy="5167751"/>
          </a:xfrm>
        </p:spPr>
        <p:txBody>
          <a:bodyPr/>
          <a:lstStyle/>
          <a:p>
            <a:endParaRPr lang="en-GB" altLang="en-US" sz="1800" b="1" dirty="0"/>
          </a:p>
          <a:p>
            <a:r>
              <a:rPr lang="en-GB" altLang="en-US" b="1" dirty="0">
                <a:solidFill>
                  <a:schemeClr val="tx2"/>
                </a:solidFill>
              </a:rPr>
              <a:t>Introduction</a:t>
            </a:r>
          </a:p>
        </p:txBody>
      </p:sp>
      <p:sp>
        <p:nvSpPr>
          <p:cNvPr id="7" name="Text Placeholder 6"/>
          <p:cNvSpPr>
            <a:spLocks noGrp="1"/>
          </p:cNvSpPr>
          <p:nvPr>
            <p:ph type="body" sz="quarter" idx="13"/>
          </p:nvPr>
        </p:nvSpPr>
        <p:spPr>
          <a:xfrm>
            <a:off x="8529454" y="3899140"/>
            <a:ext cx="576262" cy="2958859"/>
          </a:xfrm>
        </p:spPr>
        <p:txBody>
          <a:bodyPr/>
          <a:lstStyle/>
          <a:p>
            <a:r>
              <a:rPr lang="en-GB" dirty="0"/>
              <a:t>Sermon Outline</a:t>
            </a:r>
          </a:p>
        </p:txBody>
      </p:sp>
      <p:sp>
        <p:nvSpPr>
          <p:cNvPr id="6" name="TextBox 5">
            <a:extLst>
              <a:ext uri="{FF2B5EF4-FFF2-40B4-BE49-F238E27FC236}">
                <a16:creationId xmlns:a16="http://schemas.microsoft.com/office/drawing/2014/main" id="{305C6D53-5E88-4A54-8463-BF70771283FB}"/>
              </a:ext>
            </a:extLst>
          </p:cNvPr>
          <p:cNvSpPr txBox="1"/>
          <p:nvPr/>
        </p:nvSpPr>
        <p:spPr>
          <a:xfrm>
            <a:off x="998008" y="2935295"/>
            <a:ext cx="7147983" cy="2677656"/>
          </a:xfrm>
          <a:prstGeom prst="rect">
            <a:avLst/>
          </a:prstGeom>
          <a:noFill/>
        </p:spPr>
        <p:txBody>
          <a:bodyPr wrap="square">
            <a:spAutoFit/>
          </a:bodyPr>
          <a:lstStyle/>
          <a:p>
            <a:pPr>
              <a:spcBef>
                <a:spcPct val="0"/>
              </a:spcBef>
            </a:pPr>
            <a:r>
              <a:rPr lang="en-US" altLang="en-US" sz="2400" baseline="30000" dirty="0">
                <a:ea typeface="ＭＳ Ｐゴシック" pitchFamily="34" charset="-128"/>
              </a:rPr>
              <a:t>1 </a:t>
            </a:r>
            <a:r>
              <a:rPr lang="en-US" altLang="en-US" sz="2400" dirty="0">
                <a:ea typeface="ＭＳ Ｐゴシック" pitchFamily="34" charset="-128"/>
              </a:rPr>
              <a:t>Paul, an apostle of Christ Jesus by the command of God our Savior and of Christ Jesus our hope,</a:t>
            </a:r>
          </a:p>
          <a:p>
            <a:pPr>
              <a:spcBef>
                <a:spcPct val="0"/>
              </a:spcBef>
            </a:pPr>
            <a:endParaRPr lang="en-US" altLang="en-US" sz="2400" dirty="0">
              <a:ea typeface="ＭＳ Ｐゴシック" pitchFamily="34" charset="-128"/>
            </a:endParaRPr>
          </a:p>
          <a:p>
            <a:pPr>
              <a:spcBef>
                <a:spcPct val="0"/>
              </a:spcBef>
            </a:pPr>
            <a:r>
              <a:rPr lang="en-US" altLang="en-US" sz="2400" baseline="30000" dirty="0">
                <a:ea typeface="ＭＳ Ｐゴシック" pitchFamily="34" charset="-128"/>
              </a:rPr>
              <a:t>2 </a:t>
            </a:r>
            <a:r>
              <a:rPr lang="en-US" altLang="en-US" sz="2400" dirty="0">
                <a:ea typeface="ＭＳ Ｐゴシック" pitchFamily="34" charset="-128"/>
              </a:rPr>
              <a:t>To Timothy my true son in the faith:</a:t>
            </a:r>
          </a:p>
          <a:p>
            <a:pPr>
              <a:spcBef>
                <a:spcPct val="0"/>
              </a:spcBef>
            </a:pPr>
            <a:endParaRPr lang="en-US" altLang="en-US" sz="2400" dirty="0">
              <a:ea typeface="ＭＳ Ｐゴシック" pitchFamily="34" charset="-128"/>
            </a:endParaRPr>
          </a:p>
          <a:p>
            <a:pPr>
              <a:spcBef>
                <a:spcPct val="0"/>
              </a:spcBef>
            </a:pPr>
            <a:r>
              <a:rPr lang="en-US" altLang="en-US" sz="2400" dirty="0">
                <a:ea typeface="ＭＳ Ｐゴシック" pitchFamily="34" charset="-128"/>
              </a:rPr>
              <a:t>Grace, mercy and peace from God the Father and Christ Jesus our Lord.</a:t>
            </a:r>
            <a:endParaRPr lang="en-GB" altLang="en-US" sz="2400" dirty="0">
              <a:ea typeface="ＭＳ Ｐゴシック" pitchFamily="34" charset="-128"/>
            </a:endParaRPr>
          </a:p>
        </p:txBody>
      </p:sp>
    </p:spTree>
    <p:extLst>
      <p:ext uri="{BB962C8B-B14F-4D97-AF65-F5344CB8AC3E}">
        <p14:creationId xmlns:p14="http://schemas.microsoft.com/office/powerpoint/2010/main" val="1201497568"/>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p:cNvSpPr>
            <a:spLocks noGrp="1"/>
          </p:cNvSpPr>
          <p:nvPr>
            <p:ph type="title"/>
          </p:nvPr>
        </p:nvSpPr>
        <p:spPr>
          <a:xfrm>
            <a:off x="2943526" y="290939"/>
            <a:ext cx="6189900" cy="1143000"/>
          </a:xfrm>
        </p:spPr>
        <p:txBody>
          <a:bodyPr/>
          <a:lstStyle/>
          <a:p>
            <a:r>
              <a:rPr lang="en-GB" altLang="en-US" dirty="0"/>
              <a:t>The main thing IS the Gospel</a:t>
            </a:r>
          </a:p>
        </p:txBody>
      </p:sp>
      <p:sp>
        <p:nvSpPr>
          <p:cNvPr id="30723" name="Content Placeholder 10"/>
          <p:cNvSpPr>
            <a:spLocks noGrp="1"/>
          </p:cNvSpPr>
          <p:nvPr>
            <p:ph idx="1"/>
          </p:nvPr>
        </p:nvSpPr>
        <p:spPr>
          <a:xfrm>
            <a:off x="244331" y="1690248"/>
            <a:ext cx="8285123" cy="5167751"/>
          </a:xfrm>
        </p:spPr>
        <p:txBody>
          <a:bodyPr/>
          <a:lstStyle/>
          <a:p>
            <a:endParaRPr lang="en-GB" altLang="en-US" sz="1800" b="1" dirty="0"/>
          </a:p>
          <a:p>
            <a:r>
              <a:rPr lang="en-GB" altLang="en-US" b="1" dirty="0">
                <a:solidFill>
                  <a:schemeClr val="tx2"/>
                </a:solidFill>
              </a:rPr>
              <a:t>Introduction</a:t>
            </a:r>
          </a:p>
        </p:txBody>
      </p:sp>
      <p:sp>
        <p:nvSpPr>
          <p:cNvPr id="7" name="Text Placeholder 6"/>
          <p:cNvSpPr>
            <a:spLocks noGrp="1"/>
          </p:cNvSpPr>
          <p:nvPr>
            <p:ph type="body" sz="quarter" idx="13"/>
          </p:nvPr>
        </p:nvSpPr>
        <p:spPr>
          <a:xfrm>
            <a:off x="8529454" y="3899140"/>
            <a:ext cx="576262" cy="2958859"/>
          </a:xfrm>
        </p:spPr>
        <p:txBody>
          <a:bodyPr/>
          <a:lstStyle/>
          <a:p>
            <a:r>
              <a:rPr lang="en-GB" dirty="0"/>
              <a:t>Sermon Outline</a:t>
            </a:r>
          </a:p>
        </p:txBody>
      </p:sp>
      <p:sp>
        <p:nvSpPr>
          <p:cNvPr id="8" name="TextBox 7">
            <a:extLst>
              <a:ext uri="{FF2B5EF4-FFF2-40B4-BE49-F238E27FC236}">
                <a16:creationId xmlns:a16="http://schemas.microsoft.com/office/drawing/2014/main" id="{7FFE8ACB-1FBC-4EF7-803C-02CC19077B8C}"/>
              </a:ext>
            </a:extLst>
          </p:cNvPr>
          <p:cNvSpPr txBox="1"/>
          <p:nvPr/>
        </p:nvSpPr>
        <p:spPr>
          <a:xfrm>
            <a:off x="176091" y="2644961"/>
            <a:ext cx="8285122" cy="3416320"/>
          </a:xfrm>
          <a:prstGeom prst="rect">
            <a:avLst/>
          </a:prstGeom>
          <a:noFill/>
        </p:spPr>
        <p:txBody>
          <a:bodyPr wrap="square">
            <a:spAutoFit/>
          </a:bodyPr>
          <a:lstStyle/>
          <a:p>
            <a:pPr algn="just"/>
            <a:r>
              <a:rPr lang="en-GB" dirty="0"/>
              <a:t>1:1 Paul, an apostle of Christ Jesus by the command of God our Saviour and of Christ Jesus…3…[Timothy] stay there in Ephesus so that you may command certain people not to teach…18 Timothy, my son, I am giving you this command…4:11 [Timothy] Command and teach these things…5:21 [Timothy] I charge you, in the sight of God…to keep these instructions without partiality…6:17 [Timothy] Command those who are rich…not to put their hope in wealth…18 Command them…to be rich in good deeds</a:t>
            </a:r>
          </a:p>
        </p:txBody>
      </p:sp>
    </p:spTree>
    <p:extLst>
      <p:ext uri="{BB962C8B-B14F-4D97-AF65-F5344CB8AC3E}">
        <p14:creationId xmlns:p14="http://schemas.microsoft.com/office/powerpoint/2010/main" val="1582704973"/>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p:cNvSpPr>
            <a:spLocks noGrp="1"/>
          </p:cNvSpPr>
          <p:nvPr>
            <p:ph type="title"/>
          </p:nvPr>
        </p:nvSpPr>
        <p:spPr>
          <a:xfrm>
            <a:off x="2943526" y="290939"/>
            <a:ext cx="6189900" cy="1143000"/>
          </a:xfrm>
        </p:spPr>
        <p:txBody>
          <a:bodyPr/>
          <a:lstStyle/>
          <a:p>
            <a:r>
              <a:rPr lang="en-GB" altLang="en-US" dirty="0"/>
              <a:t>The main thing IS the Gospel</a:t>
            </a:r>
          </a:p>
        </p:txBody>
      </p:sp>
      <p:sp>
        <p:nvSpPr>
          <p:cNvPr id="30723" name="Content Placeholder 10"/>
          <p:cNvSpPr>
            <a:spLocks noGrp="1"/>
          </p:cNvSpPr>
          <p:nvPr>
            <p:ph idx="1"/>
          </p:nvPr>
        </p:nvSpPr>
        <p:spPr>
          <a:xfrm>
            <a:off x="244331" y="1690248"/>
            <a:ext cx="8285123" cy="5167751"/>
          </a:xfrm>
        </p:spPr>
        <p:txBody>
          <a:bodyPr/>
          <a:lstStyle/>
          <a:p>
            <a:endParaRPr lang="en-GB" altLang="en-US" sz="1800" b="1" dirty="0"/>
          </a:p>
          <a:p>
            <a:r>
              <a:rPr lang="en-GB" altLang="en-US" b="1" dirty="0">
                <a:solidFill>
                  <a:schemeClr val="tx1">
                    <a:lumMod val="50000"/>
                    <a:lumOff val="50000"/>
                  </a:schemeClr>
                </a:solidFill>
              </a:rPr>
              <a:t>Introduction</a:t>
            </a:r>
          </a:p>
          <a:p>
            <a:endParaRPr lang="en-GB" altLang="en-US" b="1" dirty="0">
              <a:solidFill>
                <a:schemeClr val="tx2"/>
              </a:solidFill>
            </a:endParaRPr>
          </a:p>
          <a:p>
            <a:pPr marL="514350" indent="-514350">
              <a:buAutoNum type="arabicPeriod"/>
            </a:pPr>
            <a:r>
              <a:rPr lang="en-GB" altLang="en-US" b="1" dirty="0">
                <a:solidFill>
                  <a:schemeClr val="tx2"/>
                </a:solidFill>
              </a:rPr>
              <a:t>Even church leaders can lose sight of the main thing (</a:t>
            </a:r>
            <a:r>
              <a:rPr lang="en-GB" altLang="en-US" b="1" i="1" dirty="0">
                <a:solidFill>
                  <a:srgbClr val="FF0000"/>
                </a:solidFill>
              </a:rPr>
              <a:t>vss.3-6</a:t>
            </a:r>
            <a:r>
              <a:rPr lang="en-GB" altLang="en-US" b="1" dirty="0">
                <a:solidFill>
                  <a:schemeClr val="tx2"/>
                </a:solidFill>
              </a:rPr>
              <a:t>)</a:t>
            </a:r>
          </a:p>
          <a:p>
            <a:pPr marL="514350" indent="-514350">
              <a:buAutoNum type="arabicPeriod"/>
            </a:pPr>
            <a:endParaRPr lang="en-GB" altLang="en-US" b="1" dirty="0">
              <a:solidFill>
                <a:schemeClr val="tx2"/>
              </a:solidFill>
            </a:endParaRPr>
          </a:p>
        </p:txBody>
      </p:sp>
      <p:sp>
        <p:nvSpPr>
          <p:cNvPr id="7" name="Text Placeholder 6"/>
          <p:cNvSpPr>
            <a:spLocks noGrp="1"/>
          </p:cNvSpPr>
          <p:nvPr>
            <p:ph type="body" sz="quarter" idx="13"/>
          </p:nvPr>
        </p:nvSpPr>
        <p:spPr>
          <a:xfrm>
            <a:off x="8529454" y="3899140"/>
            <a:ext cx="576262" cy="2958859"/>
          </a:xfrm>
        </p:spPr>
        <p:txBody>
          <a:bodyPr/>
          <a:lstStyle/>
          <a:p>
            <a:r>
              <a:rPr lang="en-GB" dirty="0"/>
              <a:t>Sermon Outline</a:t>
            </a:r>
          </a:p>
        </p:txBody>
      </p:sp>
    </p:spTree>
    <p:extLst>
      <p:ext uri="{BB962C8B-B14F-4D97-AF65-F5344CB8AC3E}">
        <p14:creationId xmlns:p14="http://schemas.microsoft.com/office/powerpoint/2010/main" val="2374368814"/>
      </p:ext>
    </p:extLst>
  </p:cSld>
  <p:clrMapOvr>
    <a:masterClrMapping/>
  </p:clrMapOvr>
  <p:transition>
    <p:wipe/>
  </p:transition>
</p:sld>
</file>

<file path=ppt/theme/theme1.xml><?xml version="1.0" encoding="utf-8"?>
<a:theme xmlns:a="http://schemas.openxmlformats.org/drawingml/2006/main" name="1_Green template GCB">
  <a:themeElements>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16634</TotalTime>
  <Words>1538</Words>
  <Application>Microsoft Office PowerPoint</Application>
  <PresentationFormat>On-screen Show (4:3)</PresentationFormat>
  <Paragraphs>116</Paragraphs>
  <Slides>20</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4" baseType="lpstr">
      <vt:lpstr>Arial</vt:lpstr>
      <vt:lpstr>Calibri</vt:lpstr>
      <vt:lpstr>1_Green template GCB</vt:lpstr>
      <vt:lpstr>Photo Editor Photo</vt:lpstr>
      <vt:lpstr>1 Timothy 1:1-11</vt:lpstr>
      <vt:lpstr>1 Timothy 1:1-11</vt:lpstr>
      <vt:lpstr>1 Timothy 1:1-11</vt:lpstr>
      <vt:lpstr>1 Timothy 1:1-11</vt:lpstr>
      <vt:lpstr>Hearing God Speak</vt:lpstr>
      <vt:lpstr>The main thing IS the Gospel</vt:lpstr>
      <vt:lpstr>The main thing IS the Gospel</vt:lpstr>
      <vt:lpstr>The main thing IS the Gospel</vt:lpstr>
      <vt:lpstr>The main thing IS the Gospel</vt:lpstr>
      <vt:lpstr>The main thing IS the Gospel</vt:lpstr>
      <vt:lpstr>1 Timothy 1:1-11</vt:lpstr>
      <vt:lpstr>Acts 20:28-30</vt:lpstr>
      <vt:lpstr>1 Timothy 1:3-6</vt:lpstr>
      <vt:lpstr>The main thing IS the Gospel</vt:lpstr>
      <vt:lpstr>1 Timothy 1:7-11</vt:lpstr>
      <vt:lpstr>1 Timothy 1:7-11</vt:lpstr>
      <vt:lpstr>1 Timothy 1:7-11</vt:lpstr>
      <vt:lpstr>1 Timothy 1:7-11</vt:lpstr>
      <vt:lpstr>The main thing IS the Gospel</vt:lpstr>
      <vt:lpstr>Questions &amp; Answers</vt:lpstr>
    </vt:vector>
  </TitlesOfParts>
  <Company>JA Kemp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Grace Church Brockley</dc:title>
  <dc:creator>rsrinivasan</dc:creator>
  <cp:lastModifiedBy>Raymond Brown</cp:lastModifiedBy>
  <cp:revision>743</cp:revision>
  <dcterms:created xsi:type="dcterms:W3CDTF">2012-04-07T16:09:50Z</dcterms:created>
  <dcterms:modified xsi:type="dcterms:W3CDTF">2020-09-24T09:01:53Z</dcterms:modified>
</cp:coreProperties>
</file>