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83" r:id="rId1"/>
    <p:sldMasterId id="2147487396" r:id="rId2"/>
  </p:sldMasterIdLst>
  <p:notesMasterIdLst>
    <p:notesMasterId r:id="rId27"/>
  </p:notesMasterIdLst>
  <p:handoutMasterIdLst>
    <p:handoutMasterId r:id="rId28"/>
  </p:handoutMasterIdLst>
  <p:sldIdLst>
    <p:sldId id="1130" r:id="rId3"/>
    <p:sldId id="1167" r:id="rId4"/>
    <p:sldId id="1161" r:id="rId5"/>
    <p:sldId id="1162" r:id="rId6"/>
    <p:sldId id="1163" r:id="rId7"/>
    <p:sldId id="1164" r:id="rId8"/>
    <p:sldId id="1160" r:id="rId9"/>
    <p:sldId id="1165" r:id="rId10"/>
    <p:sldId id="1152" r:id="rId11"/>
    <p:sldId id="1174" r:id="rId12"/>
    <p:sldId id="1177" r:id="rId13"/>
    <p:sldId id="1178" r:id="rId14"/>
    <p:sldId id="1182" r:id="rId15"/>
    <p:sldId id="1183" r:id="rId16"/>
    <p:sldId id="1176" r:id="rId17"/>
    <p:sldId id="1180" r:id="rId18"/>
    <p:sldId id="1181" r:id="rId19"/>
    <p:sldId id="1184" r:id="rId20"/>
    <p:sldId id="1175" r:id="rId21"/>
    <p:sldId id="1185" r:id="rId22"/>
    <p:sldId id="1187" r:id="rId23"/>
    <p:sldId id="1188" r:id="rId24"/>
    <p:sldId id="1189" r:id="rId25"/>
    <p:sldId id="1190" r:id="rId26"/>
  </p:sldIdLst>
  <p:sldSz cx="9144000" cy="6858000" type="screen4x3"/>
  <p:notesSz cx="6854825" cy="9713913"/>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6600"/>
    <a:srgbClr val="006600"/>
    <a:srgbClr val="7CAC1C"/>
    <a:srgbClr val="86BB45"/>
    <a:srgbClr val="95D153"/>
    <a:srgbClr val="33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82" autoAdjust="0"/>
    <p:restoredTop sz="94660"/>
  </p:normalViewPr>
  <p:slideViewPr>
    <p:cSldViewPr snapToGrid="0">
      <p:cViewPr varScale="1">
        <p:scale>
          <a:sx n="113" d="100"/>
          <a:sy n="113" d="100"/>
        </p:scale>
        <p:origin x="1326" y="84"/>
      </p:cViewPr>
      <p:guideLst>
        <p:guide orient="horz" pos="2160"/>
        <p:guide pos="2880"/>
      </p:guideLst>
    </p:cSldViewPr>
  </p:slideViewPr>
  <p:outlineViewPr>
    <p:cViewPr>
      <p:scale>
        <a:sx n="33" d="100"/>
        <a:sy n="33" d="100"/>
      </p:scale>
      <p:origin x="0" y="2240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85775"/>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3025" y="0"/>
            <a:ext cx="2970213" cy="4857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6FA6A869-0AB3-4F2A-AADA-11E3F6D49778}" type="datetimeFigureOut">
              <a:rPr lang="en-US" altLang="en-US"/>
              <a:pPr>
                <a:defRPr/>
              </a:pPr>
              <a:t>11/21/2020</a:t>
            </a:fld>
            <a:endParaRPr lang="en-US" altLang="en-US"/>
          </a:p>
        </p:txBody>
      </p:sp>
      <p:sp>
        <p:nvSpPr>
          <p:cNvPr id="4" name="Footer Placeholder 3"/>
          <p:cNvSpPr>
            <a:spLocks noGrp="1"/>
          </p:cNvSpPr>
          <p:nvPr>
            <p:ph type="ftr" sz="quarter" idx="2"/>
          </p:nvPr>
        </p:nvSpPr>
        <p:spPr>
          <a:xfrm>
            <a:off x="0" y="9226550"/>
            <a:ext cx="2970213" cy="485775"/>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3025" y="9226550"/>
            <a:ext cx="2970213"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EEDE2B3-F4B4-4AED-9C4A-A733C3E11222}" type="slidenum">
              <a:rPr lang="en-US" altLang="en-US"/>
              <a:pPr>
                <a:defRPr/>
              </a:pPr>
              <a:t>‹#›</a:t>
            </a:fld>
            <a:endParaRPr lang="en-US" altLang="en-US"/>
          </a:p>
        </p:txBody>
      </p:sp>
    </p:spTree>
    <p:extLst>
      <p:ext uri="{BB962C8B-B14F-4D97-AF65-F5344CB8AC3E}">
        <p14:creationId xmlns:p14="http://schemas.microsoft.com/office/powerpoint/2010/main" val="155555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72707" name="Rectangle 3"/>
          <p:cNvSpPr>
            <a:spLocks noGrp="1" noChangeArrowheads="1"/>
          </p:cNvSpPr>
          <p:nvPr>
            <p:ph type="dt" idx="1"/>
          </p:nvPr>
        </p:nvSpPr>
        <p:spPr bwMode="auto">
          <a:xfrm>
            <a:off x="3884613" y="0"/>
            <a:ext cx="2970212"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998538" y="728663"/>
            <a:ext cx="4857750" cy="364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914400" y="4614863"/>
            <a:ext cx="5026025"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2710" name="Rectangle 6"/>
          <p:cNvSpPr>
            <a:spLocks noGrp="1" noChangeArrowheads="1"/>
          </p:cNvSpPr>
          <p:nvPr>
            <p:ph type="ftr" sz="quarter" idx="4"/>
          </p:nvPr>
        </p:nvSpPr>
        <p:spPr bwMode="auto">
          <a:xfrm>
            <a:off x="0" y="9228138"/>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72711" name="Rectangle 7"/>
          <p:cNvSpPr>
            <a:spLocks noGrp="1" noChangeArrowheads="1"/>
          </p:cNvSpPr>
          <p:nvPr>
            <p:ph type="sldNum" sz="quarter" idx="5"/>
          </p:nvPr>
        </p:nvSpPr>
        <p:spPr bwMode="auto">
          <a:xfrm>
            <a:off x="3884613" y="9228138"/>
            <a:ext cx="2970212"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EFF8F1F-473C-45E9-8FC7-828808ABD3D6}" type="slidenum">
              <a:rPr lang="en-GB" altLang="en-US"/>
              <a:pPr>
                <a:defRPr/>
              </a:pPr>
              <a:t>‹#›</a:t>
            </a:fld>
            <a:endParaRPr lang="en-GB" altLang="en-US"/>
          </a:p>
        </p:txBody>
      </p:sp>
    </p:spTree>
    <p:extLst>
      <p:ext uri="{BB962C8B-B14F-4D97-AF65-F5344CB8AC3E}">
        <p14:creationId xmlns:p14="http://schemas.microsoft.com/office/powerpoint/2010/main" val="85129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44365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10</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050055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11</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72310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12</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47049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13</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53537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14</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9273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15</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85150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16</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67807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17</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01403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18</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36638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19</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7486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2</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9767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20</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3896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21</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3410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22</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759335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23</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200634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24</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2948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3</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38271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4</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7184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5</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56336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6</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1665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7</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44522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8</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76556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7F717B-E481-4CF8-BF6F-1A651C61EE9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F5D73A04-D58F-46DB-9AB8-103A72BC53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28A89FA-DD6A-488E-8410-526E61F1E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09613" indent="-273050">
              <a:spcBef>
                <a:spcPct val="30000"/>
              </a:spcBef>
              <a:defRPr sz="1200">
                <a:solidFill>
                  <a:schemeClr val="tx1"/>
                </a:solidFill>
                <a:latin typeface="Arial" panose="020B0604020202020204" pitchFamily="34" charset="0"/>
              </a:defRPr>
            </a:lvl2pPr>
            <a:lvl3pPr marL="1092200" indent="-217488">
              <a:spcBef>
                <a:spcPct val="30000"/>
              </a:spcBef>
              <a:defRPr sz="1200">
                <a:solidFill>
                  <a:schemeClr val="tx1"/>
                </a:solidFill>
                <a:latin typeface="Arial" panose="020B0604020202020204" pitchFamily="34" charset="0"/>
              </a:defRPr>
            </a:lvl3pPr>
            <a:lvl4pPr marL="1528763" indent="-217488">
              <a:spcBef>
                <a:spcPct val="30000"/>
              </a:spcBef>
              <a:defRPr sz="1200">
                <a:solidFill>
                  <a:schemeClr val="tx1"/>
                </a:solidFill>
                <a:latin typeface="Arial" panose="020B0604020202020204" pitchFamily="34" charset="0"/>
              </a:defRPr>
            </a:lvl4pPr>
            <a:lvl5pPr marL="1965325" indent="-217488">
              <a:spcBef>
                <a:spcPct val="30000"/>
              </a:spcBef>
              <a:defRPr sz="1200">
                <a:solidFill>
                  <a:schemeClr val="tx1"/>
                </a:solidFill>
                <a:latin typeface="Arial" panose="020B0604020202020204" pitchFamily="34" charset="0"/>
              </a:defRPr>
            </a:lvl5pPr>
            <a:lvl6pPr marL="2422525" indent="-217488" eaLnBrk="0" fontAlgn="base" hangingPunct="0">
              <a:spcBef>
                <a:spcPct val="30000"/>
              </a:spcBef>
              <a:spcAft>
                <a:spcPct val="0"/>
              </a:spcAft>
              <a:defRPr sz="1200">
                <a:solidFill>
                  <a:schemeClr val="tx1"/>
                </a:solidFill>
                <a:latin typeface="Arial" panose="020B0604020202020204" pitchFamily="34" charset="0"/>
              </a:defRPr>
            </a:lvl6pPr>
            <a:lvl7pPr marL="2879725" indent="-217488" eaLnBrk="0" fontAlgn="base" hangingPunct="0">
              <a:spcBef>
                <a:spcPct val="30000"/>
              </a:spcBef>
              <a:spcAft>
                <a:spcPct val="0"/>
              </a:spcAft>
              <a:defRPr sz="1200">
                <a:solidFill>
                  <a:schemeClr val="tx1"/>
                </a:solidFill>
                <a:latin typeface="Arial" panose="020B0604020202020204" pitchFamily="34" charset="0"/>
              </a:defRPr>
            </a:lvl7pPr>
            <a:lvl8pPr marL="3336925" indent="-217488" eaLnBrk="0" fontAlgn="base" hangingPunct="0">
              <a:spcBef>
                <a:spcPct val="30000"/>
              </a:spcBef>
              <a:spcAft>
                <a:spcPct val="0"/>
              </a:spcAft>
              <a:defRPr sz="1200">
                <a:solidFill>
                  <a:schemeClr val="tx1"/>
                </a:solidFill>
                <a:latin typeface="Arial" panose="020B0604020202020204" pitchFamily="34" charset="0"/>
              </a:defRPr>
            </a:lvl8pPr>
            <a:lvl9pPr marL="3794125" indent="-217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BDECE-F37E-411B-BE9A-5C93053EB666}" type="slidenum">
              <a:rPr lang="en-GB" altLang="en-US">
                <a:solidFill>
                  <a:srgbClr val="000000"/>
                </a:solidFill>
                <a:ea typeface="ＭＳ Ｐゴシック" panose="020B0600070205080204" pitchFamily="34" charset="-128"/>
              </a:rPr>
              <a:pPr>
                <a:spcBef>
                  <a:spcPct val="0"/>
                </a:spcBef>
              </a:pPr>
              <a:t>9</a:t>
            </a:fld>
            <a:endParaRPr lang="en-GB"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16169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vmlDrawing" Target="../drawings/vmlDrawing13.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23813" y="0"/>
            <a:ext cx="92075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nvGrpSpPr>
          <p:cNvPr id="5" name="Group 30"/>
          <p:cNvGrpSpPr>
            <a:grpSpLocks/>
          </p:cNvGrpSpPr>
          <p:nvPr userDrawn="1"/>
        </p:nvGrpSpPr>
        <p:grpSpPr bwMode="auto">
          <a:xfrm>
            <a:off x="-257175" y="560388"/>
            <a:ext cx="9639300" cy="5605462"/>
            <a:chOff x="-257513" y="559731"/>
            <a:chExt cx="9639638" cy="5605573"/>
          </a:xfrm>
        </p:grpSpPr>
        <p:sp>
          <p:nvSpPr>
            <p:cNvPr id="6" name="Rectangle 5"/>
            <p:cNvSpPr/>
            <p:nvPr/>
          </p:nvSpPr>
          <p:spPr>
            <a:xfrm>
              <a:off x="-24143" y="559731"/>
              <a:ext cx="9207824" cy="5476983"/>
            </a:xfrm>
            <a:prstGeom prst="rect">
              <a:avLst/>
            </a:prstGeom>
            <a:solidFill>
              <a:srgbClr val="95D1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7" name="Freeform 6"/>
            <p:cNvSpPr/>
            <p:nvPr/>
          </p:nvSpPr>
          <p:spPr>
            <a:xfrm>
              <a:off x="-257513" y="4365043"/>
              <a:ext cx="9639638" cy="1800261"/>
            </a:xfrm>
            <a:custGeom>
              <a:avLst/>
              <a:gdLst>
                <a:gd name="connsiteX0" fmla="*/ 224367 w 8881534"/>
                <a:gd name="connsiteY0" fmla="*/ 1445683 h 1661583"/>
                <a:gd name="connsiteX1" fmla="*/ 5024967 w 8881534"/>
                <a:gd name="connsiteY1" fmla="*/ 175683 h 1661583"/>
                <a:gd name="connsiteX2" fmla="*/ 8657167 w 8881534"/>
                <a:gd name="connsiteY2" fmla="*/ 391583 h 1661583"/>
                <a:gd name="connsiteX3" fmla="*/ 6371167 w 8881534"/>
                <a:gd name="connsiteY3" fmla="*/ 1471083 h 1661583"/>
                <a:gd name="connsiteX4" fmla="*/ 224367 w 8881534"/>
                <a:gd name="connsiteY4" fmla="*/ 1445683 h 166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1534" h="1661583">
                  <a:moveTo>
                    <a:pt x="224367" y="1445683"/>
                  </a:moveTo>
                  <a:cubicBezTo>
                    <a:pt x="0" y="1229783"/>
                    <a:pt x="3619500" y="351366"/>
                    <a:pt x="5024967" y="175683"/>
                  </a:cubicBezTo>
                  <a:cubicBezTo>
                    <a:pt x="6430434" y="0"/>
                    <a:pt x="8432800" y="175683"/>
                    <a:pt x="8657167" y="391583"/>
                  </a:cubicBezTo>
                  <a:cubicBezTo>
                    <a:pt x="8881534" y="607483"/>
                    <a:pt x="7774517" y="1291166"/>
                    <a:pt x="6371167" y="1471083"/>
                  </a:cubicBezTo>
                  <a:cubicBezTo>
                    <a:pt x="4967817" y="1651000"/>
                    <a:pt x="448734" y="1661583"/>
                    <a:pt x="224367" y="144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8" name="Rectangle 7"/>
            <p:cNvSpPr/>
            <p:nvPr/>
          </p:nvSpPr>
          <p:spPr>
            <a:xfrm>
              <a:off x="3684388" y="4834953"/>
              <a:ext cx="5499293" cy="127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nvGrpSpPr>
            <p:cNvPr id="9" name="Group 12"/>
            <p:cNvGrpSpPr>
              <a:grpSpLocks/>
            </p:cNvGrpSpPr>
            <p:nvPr/>
          </p:nvGrpSpPr>
          <p:grpSpPr bwMode="auto">
            <a:xfrm>
              <a:off x="664857" y="559731"/>
              <a:ext cx="2586128" cy="3832301"/>
              <a:chOff x="977377" y="353683"/>
              <a:chExt cx="2386804" cy="3536928"/>
            </a:xfrm>
          </p:grpSpPr>
          <p:sp>
            <p:nvSpPr>
              <p:cNvPr id="13" name="Rectangle 12"/>
              <p:cNvSpPr/>
              <p:nvPr/>
            </p:nvSpPr>
            <p:spPr>
              <a:xfrm>
                <a:off x="2026457" y="353683"/>
                <a:ext cx="276922" cy="353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14" name="Rectangle 13"/>
              <p:cNvSpPr/>
              <p:nvPr/>
            </p:nvSpPr>
            <p:spPr>
              <a:xfrm rot="5400000">
                <a:off x="2032320" y="261358"/>
                <a:ext cx="276918" cy="238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10" name="TextBox 9"/>
            <p:cNvSpPr txBox="1"/>
            <p:nvPr/>
          </p:nvSpPr>
          <p:spPr>
            <a:xfrm>
              <a:off x="2192086" y="1939295"/>
              <a:ext cx="5823154" cy="1166836"/>
            </a:xfrm>
            <a:prstGeom prst="rect">
              <a:avLst/>
            </a:prstGeom>
            <a:noFill/>
          </p:spPr>
          <p:txBody>
            <a:bodyPr wrap="none">
              <a:spAutoFit/>
            </a:bodyPr>
            <a:lstStyle/>
            <a:p>
              <a:pPr algn="r" eaLnBrk="1" hangingPunct="1">
                <a:defRPr/>
              </a:pPr>
              <a:r>
                <a:rPr lang="en-GB" sz="6350" b="1" dirty="0">
                  <a:solidFill>
                    <a:srgbClr val="000000"/>
                  </a:solidFill>
                  <a:latin typeface="Calibri" pitchFamily="34" charset="0"/>
                  <a:ea typeface="+mn-ea"/>
                  <a:cs typeface="Aharoni" pitchFamily="2" charset="-79"/>
                </a:rPr>
                <a:t>GRACECHURCH</a:t>
              </a:r>
            </a:p>
          </p:txBody>
        </p:sp>
        <p:sp>
          <p:nvSpPr>
            <p:cNvPr id="11" name="TextBox 10"/>
            <p:cNvSpPr txBox="1">
              <a:spLocks noChangeArrowheads="1"/>
            </p:cNvSpPr>
            <p:nvPr/>
          </p:nvSpPr>
          <p:spPr bwMode="auto">
            <a:xfrm>
              <a:off x="2082544" y="2607647"/>
              <a:ext cx="5932696" cy="1700246"/>
            </a:xfrm>
            <a:prstGeom prst="rect">
              <a:avLst/>
            </a:prstGeom>
            <a:noFill/>
            <a:ln>
              <a:noFill/>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defRPr/>
              </a:pPr>
              <a:r>
                <a:rPr lang="en-GB" altLang="en-US" sz="9400" b="1">
                  <a:solidFill>
                    <a:srgbClr val="FFFFFF"/>
                  </a:solidFill>
                  <a:latin typeface="Calibri" pitchFamily="34" charset="0"/>
                  <a:ea typeface="Aharoni" pitchFamily="2" charset="0"/>
                  <a:cs typeface="Aharoni" pitchFamily="2" charset="0"/>
                </a:rPr>
                <a:t>BROCKLEY</a:t>
              </a:r>
            </a:p>
          </p:txBody>
        </p:sp>
        <p:sp>
          <p:nvSpPr>
            <p:cNvPr id="12" name="Rectangle 11"/>
            <p:cNvSpPr/>
            <p:nvPr/>
          </p:nvSpPr>
          <p:spPr>
            <a:xfrm>
              <a:off x="-24143" y="5903362"/>
              <a:ext cx="9207824" cy="20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2" name="Title 1"/>
          <p:cNvSpPr>
            <a:spLocks noGrp="1"/>
          </p:cNvSpPr>
          <p:nvPr>
            <p:ph type="ctrTitle"/>
          </p:nvPr>
        </p:nvSpPr>
        <p:spPr>
          <a:xfrm>
            <a:off x="3419872" y="734839"/>
            <a:ext cx="4536504" cy="1470025"/>
          </a:xfrm>
        </p:spPr>
        <p:txBody>
          <a:bodyPr/>
          <a:lstStyle>
            <a:lvl1pPr algn="r">
              <a:defRPr b="1">
                <a:latin typeface="Calibri"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39552" y="4484712"/>
            <a:ext cx="7488832" cy="1752600"/>
          </a:xfrm>
        </p:spPr>
        <p:txBody>
          <a:bodyPr/>
          <a:lstStyle>
            <a:lvl1pPr marL="0" indent="0" algn="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15" name="Rectangle 4"/>
          <p:cNvSpPr>
            <a:spLocks noGrp="1" noChangeArrowheads="1"/>
          </p:cNvSpPr>
          <p:nvPr userDrawn="1">
            <p:ph type="dt" sz="half" idx="10"/>
          </p:nvPr>
        </p:nvSpPr>
        <p:spPr/>
        <p:txBody>
          <a:bodyPr/>
          <a:lstStyle>
            <a:lvl1pPr>
              <a:defRPr/>
            </a:lvl1pPr>
          </a:lstStyle>
          <a:p>
            <a:pPr>
              <a:defRPr/>
            </a:pPr>
            <a:endParaRPr lang="en-GB"/>
          </a:p>
        </p:txBody>
      </p:sp>
      <p:sp>
        <p:nvSpPr>
          <p:cNvPr id="16" name="Rectangle 5"/>
          <p:cNvSpPr>
            <a:spLocks noGrp="1" noChangeArrowheads="1"/>
          </p:cNvSpPr>
          <p:nvPr userDrawn="1">
            <p:ph type="ftr" sz="quarter" idx="11"/>
          </p:nvPr>
        </p:nvSpPr>
        <p:spPr/>
        <p:txBody>
          <a:bodyPr/>
          <a:lstStyle>
            <a:lvl1pPr>
              <a:defRPr/>
            </a:lvl1pPr>
          </a:lstStyle>
          <a:p>
            <a:pPr>
              <a:defRPr/>
            </a:pPr>
            <a:endParaRPr lang="en-GB"/>
          </a:p>
        </p:txBody>
      </p:sp>
      <p:sp>
        <p:nvSpPr>
          <p:cNvPr id="17" name="Rectangle 6"/>
          <p:cNvSpPr>
            <a:spLocks noGrp="1" noChangeArrowheads="1"/>
          </p:cNvSpPr>
          <p:nvPr userDrawn="1">
            <p:ph type="sldNum" sz="quarter" idx="12"/>
          </p:nvPr>
        </p:nvSpPr>
        <p:spPr/>
        <p:txBody>
          <a:bodyPr/>
          <a:lstStyle>
            <a:lvl1pPr>
              <a:defRPr/>
            </a:lvl1pPr>
          </a:lstStyle>
          <a:p>
            <a:pPr>
              <a:defRPr/>
            </a:pPr>
            <a:fld id="{B5E2516C-96E8-4D3A-8B59-A3D0CA5E56D9}" type="slidenum">
              <a:rPr lang="en-GB" altLang="en-US"/>
              <a:pPr>
                <a:defRPr/>
              </a:pPr>
              <a:t>‹#›</a:t>
            </a:fld>
            <a:endParaRPr lang="en-GB" altLang="en-US"/>
          </a:p>
        </p:txBody>
      </p:sp>
    </p:spTree>
    <p:extLst>
      <p:ext uri="{BB962C8B-B14F-4D97-AF65-F5344CB8AC3E}">
        <p14:creationId xmlns:p14="http://schemas.microsoft.com/office/powerpoint/2010/main" val="1234041163"/>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8921"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F32FD2F-C6AD-4C40-8A0B-316DB6DBFEE8}" type="slidenum">
              <a:rPr lang="en-GB" altLang="en-US"/>
              <a:pPr>
                <a:defRPr/>
              </a:pPr>
              <a:t>‹#›</a:t>
            </a:fld>
            <a:endParaRPr lang="en-GB" altLang="en-US"/>
          </a:p>
        </p:txBody>
      </p:sp>
    </p:spTree>
    <p:extLst>
      <p:ext uri="{BB962C8B-B14F-4D97-AF65-F5344CB8AC3E}">
        <p14:creationId xmlns:p14="http://schemas.microsoft.com/office/powerpoint/2010/main" val="1098856440"/>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9945"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4625282E-0D96-4CC4-BF7C-5479E8970E03}" type="slidenum">
              <a:rPr lang="en-GB" altLang="en-US"/>
              <a:pPr>
                <a:defRPr/>
              </a:pPr>
              <a:t>‹#›</a:t>
            </a:fld>
            <a:endParaRPr lang="en-GB" altLang="en-US"/>
          </a:p>
        </p:txBody>
      </p:sp>
    </p:spTree>
    <p:extLst>
      <p:ext uri="{BB962C8B-B14F-4D97-AF65-F5344CB8AC3E}">
        <p14:creationId xmlns:p14="http://schemas.microsoft.com/office/powerpoint/2010/main" val="2688892693"/>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80969"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9712AC7C-D2AA-48C6-AAC1-5EA3E4C216C2}" type="slidenum">
              <a:rPr lang="en-GB" altLang="en-US"/>
              <a:pPr>
                <a:defRPr/>
              </a:pPr>
              <a:t>‹#›</a:t>
            </a:fld>
            <a:endParaRPr lang="en-GB" altLang="en-US"/>
          </a:p>
        </p:txBody>
      </p:sp>
    </p:spTree>
    <p:extLst>
      <p:ext uri="{BB962C8B-B14F-4D97-AF65-F5344CB8AC3E}">
        <p14:creationId xmlns:p14="http://schemas.microsoft.com/office/powerpoint/2010/main" val="390122712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81993"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CFB67F84-20F9-4B03-9156-32C8F12B5EBD}" type="slidenum">
              <a:rPr lang="en-GB" altLang="en-US"/>
              <a:pPr>
                <a:defRPr/>
              </a:pPr>
              <a:t>‹#›</a:t>
            </a:fld>
            <a:endParaRPr lang="en-GB" altLang="en-US"/>
          </a:p>
        </p:txBody>
      </p:sp>
    </p:spTree>
    <p:extLst>
      <p:ext uri="{BB962C8B-B14F-4D97-AF65-F5344CB8AC3E}">
        <p14:creationId xmlns:p14="http://schemas.microsoft.com/office/powerpoint/2010/main" val="3294879791"/>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bwMode="auto">
          <a:xfrm>
            <a:off x="665163" y="879475"/>
            <a:ext cx="7897812" cy="4976813"/>
          </a:xfrm>
          <a:prstGeom prst="rect">
            <a:avLst/>
          </a:prstGeom>
          <a:solidFill>
            <a:srgbClr val="95D1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6" name="Group 12"/>
          <p:cNvGrpSpPr>
            <a:grpSpLocks/>
          </p:cNvGrpSpPr>
          <p:nvPr userDrawn="1"/>
        </p:nvGrpSpPr>
        <p:grpSpPr bwMode="auto">
          <a:xfrm>
            <a:off x="665163" y="858838"/>
            <a:ext cx="2586037" cy="3832225"/>
            <a:chOff x="977377" y="353683"/>
            <a:chExt cx="2386804" cy="3536928"/>
          </a:xfrm>
        </p:grpSpPr>
        <p:sp>
          <p:nvSpPr>
            <p:cNvPr id="7" name="Rectangle 6"/>
            <p:cNvSpPr>
              <a:spLocks noChangeArrowheads="1"/>
            </p:cNvSpPr>
            <p:nvPr/>
          </p:nvSpPr>
          <p:spPr bwMode="black">
            <a:xfrm>
              <a:off x="2026457" y="353683"/>
              <a:ext cx="276922" cy="353692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a:solidFill>
                  <a:srgbClr val="FFFFFF"/>
                </a:solidFill>
              </a:endParaRPr>
            </a:p>
          </p:txBody>
        </p:sp>
        <p:sp>
          <p:nvSpPr>
            <p:cNvPr id="8" name="Rectangle 7"/>
            <p:cNvSpPr>
              <a:spLocks noChangeArrowheads="1"/>
            </p:cNvSpPr>
            <p:nvPr/>
          </p:nvSpPr>
          <p:spPr bwMode="black">
            <a:xfrm rot="5400000">
              <a:off x="2032320" y="261358"/>
              <a:ext cx="276918" cy="238680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a:solidFill>
                  <a:srgbClr val="FFFFFF"/>
                </a:solidFill>
              </a:endParaRPr>
            </a:p>
          </p:txBody>
        </p:sp>
      </p:grpSp>
      <p:pic>
        <p:nvPicPr>
          <p:cNvPr id="9" name="Picture 4"/>
          <p:cNvPicPr>
            <a:picLocks noChangeAspect="1" noChangeArrowheads="1"/>
          </p:cNvPicPr>
          <p:nvPr userDrawn="1"/>
        </p:nvPicPr>
        <p:blipFill>
          <a:blip r:embed="rId2"/>
          <a:srcRect/>
          <a:stretch>
            <a:fillRect/>
          </a:stretch>
        </p:blipFill>
        <p:spPr bwMode="auto">
          <a:xfrm>
            <a:off x="2171700" y="1958975"/>
            <a:ext cx="6211888"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 name="TextBox 9"/>
          <p:cNvSpPr txBox="1">
            <a:spLocks noChangeArrowheads="1"/>
          </p:cNvSpPr>
          <p:nvPr userDrawn="1"/>
        </p:nvSpPr>
        <p:spPr bwMode="auto">
          <a:xfrm>
            <a:off x="2082800" y="2819400"/>
            <a:ext cx="59324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GB" sz="9400" b="1">
                <a:solidFill>
                  <a:srgbClr val="FFFFFF"/>
                </a:solidFill>
                <a:latin typeface="Calibri" charset="0"/>
                <a:cs typeface="Aharoni" charset="0"/>
              </a:rPr>
              <a:t>BROCKLEY</a:t>
            </a:r>
          </a:p>
        </p:txBody>
      </p:sp>
      <p:pic>
        <p:nvPicPr>
          <p:cNvPr id="11" name="Picture 2" descr="C:\Documents and Settings\admin\Local Settings\Temporary Internet Files\Content.IE5\FEF731ST\MC900331484[1].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3914120">
            <a:off x="7273925" y="66675"/>
            <a:ext cx="1814513"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Documents and Settings\admin\Local Settings\Temporary Internet Files\Content.IE5\FEF731ST\MC900331484[1].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5236331">
            <a:off x="1" y="5438775"/>
            <a:ext cx="1814512"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userDrawn="1"/>
        </p:nvPicPr>
        <p:blipFill>
          <a:blip r:embed="rId4"/>
          <a:srcRect/>
          <a:stretch>
            <a:fillRect/>
          </a:stretch>
        </p:blipFill>
        <p:spPr bwMode="auto">
          <a:xfrm>
            <a:off x="4327525" y="1317625"/>
            <a:ext cx="390842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itle 1"/>
          <p:cNvSpPr>
            <a:spLocks noGrp="1"/>
          </p:cNvSpPr>
          <p:nvPr>
            <p:ph type="title"/>
          </p:nvPr>
        </p:nvSpPr>
        <p:spPr>
          <a:xfrm>
            <a:off x="2915816" y="609600"/>
            <a:ext cx="5472046" cy="1060938"/>
          </a:xfrm>
        </p:spPr>
        <p:txBody>
          <a:bodyPr/>
          <a:lstStyle>
            <a:lvl1pPr algn="r">
              <a:defRPr sz="4400">
                <a:latin typeface="Calibri"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68216" y="1807361"/>
            <a:ext cx="7719646" cy="4051437"/>
          </a:xfrm>
        </p:spPr>
        <p:txBody>
          <a:bodyPr anchor="t">
            <a:normAutofit/>
          </a:bodyPr>
          <a:lstStyle>
            <a:lvl1pPr marL="0" indent="0">
              <a:spcBef>
                <a:spcPts val="0"/>
              </a:spcBef>
              <a:buNone/>
              <a:tabLst/>
              <a:defRPr sz="3200">
                <a:latin typeface="Calibri" pitchFamily="34" charset="0"/>
              </a:defRPr>
            </a:lvl1pPr>
            <a:lvl2pPr marL="450850" indent="6350">
              <a:spcBef>
                <a:spcPts val="0"/>
              </a:spcBef>
              <a:buNone/>
              <a:tabLst/>
              <a:defRPr sz="3200">
                <a:latin typeface="Calibri" pitchFamily="34" charset="0"/>
              </a:defRPr>
            </a:lvl2pPr>
            <a:lvl3pPr marL="901700" indent="12700">
              <a:spcBef>
                <a:spcPts val="0"/>
              </a:spcBef>
              <a:buNone/>
              <a:defRPr sz="3200">
                <a:latin typeface="Calibri" pitchFamily="34" charset="0"/>
              </a:defRPr>
            </a:lvl3pPr>
            <a:lvl4pPr>
              <a:spcBef>
                <a:spcPts val="0"/>
              </a:spcBef>
              <a:buNone/>
              <a:defRPr/>
            </a:lvl4pPr>
            <a:lvl5pPr>
              <a:spcBef>
                <a:spcPts val="0"/>
              </a:spcBef>
              <a:buNone/>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3"/>
          </p:nvPr>
        </p:nvSpPr>
        <p:spPr>
          <a:xfrm>
            <a:off x="8529454" y="4079631"/>
            <a:ext cx="576262" cy="2628849"/>
          </a:xfrm>
        </p:spPr>
        <p:txBody>
          <a:bodyPr vert="vert" lIns="0" tIns="0" rIns="0" bIns="0">
            <a:noAutofit/>
          </a:bodyPr>
          <a:lstStyle>
            <a:lvl1pPr>
              <a:buNone/>
              <a:defRPr sz="3200"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p:txBody>
      </p:sp>
      <p:sp>
        <p:nvSpPr>
          <p:cNvPr id="15" name="Rectangle 4"/>
          <p:cNvSpPr>
            <a:spLocks noGrp="1" noChangeArrowheads="1"/>
          </p:cNvSpPr>
          <p:nvPr>
            <p:ph type="dt" sz="half" idx="14"/>
          </p:nvPr>
        </p:nvSpPr>
        <p:spPr/>
        <p:txBody>
          <a:bodyPr/>
          <a:lstStyle>
            <a:lvl1pPr>
              <a:defRPr>
                <a:latin typeface="Arial" pitchFamily="34" charset="0"/>
                <a:ea typeface="ＭＳ Ｐゴシック" pitchFamily="34" charset="-128"/>
              </a:defRPr>
            </a:lvl1pPr>
          </a:lstStyle>
          <a:p>
            <a:pPr>
              <a:defRPr/>
            </a:pPr>
            <a:endParaRPr lang="en-GB"/>
          </a:p>
        </p:txBody>
      </p:sp>
      <p:sp>
        <p:nvSpPr>
          <p:cNvPr id="16" name="Rectangle 5"/>
          <p:cNvSpPr>
            <a:spLocks noGrp="1" noChangeArrowheads="1"/>
          </p:cNvSpPr>
          <p:nvPr>
            <p:ph type="ftr" sz="quarter" idx="15"/>
          </p:nvPr>
        </p:nvSpPr>
        <p:spPr/>
        <p:txBody>
          <a:bodyPr/>
          <a:lstStyle>
            <a:lvl1pPr>
              <a:defRPr>
                <a:latin typeface="Arial" pitchFamily="34" charset="0"/>
                <a:ea typeface="ＭＳ Ｐゴシック" pitchFamily="34" charset="-128"/>
              </a:defRPr>
            </a:lvl1pPr>
          </a:lstStyle>
          <a:p>
            <a:pPr>
              <a:defRPr/>
            </a:pPr>
            <a:endParaRPr lang="en-GB"/>
          </a:p>
        </p:txBody>
      </p:sp>
      <p:sp>
        <p:nvSpPr>
          <p:cNvPr id="17" name="Rectangle 6"/>
          <p:cNvSpPr>
            <a:spLocks noGrp="1" noChangeArrowheads="1"/>
          </p:cNvSpPr>
          <p:nvPr>
            <p:ph type="sldNum" sz="quarter" idx="16"/>
          </p:nvPr>
        </p:nvSpPr>
        <p:spPr/>
        <p:txBody>
          <a:bodyPr/>
          <a:lstStyle>
            <a:lvl1pPr>
              <a:defRPr/>
            </a:lvl1pPr>
          </a:lstStyle>
          <a:p>
            <a:pPr>
              <a:defRPr/>
            </a:pPr>
            <a:fld id="{91FD1994-F61D-4164-9327-6F185524C4B4}" type="slidenum">
              <a:rPr lang="en-GB" altLang="en-US"/>
              <a:pPr>
                <a:defRPr/>
              </a:pPr>
              <a:t>‹#›</a:t>
            </a:fld>
            <a:endParaRPr lang="en-GB" altLang="en-US"/>
          </a:p>
        </p:txBody>
      </p:sp>
    </p:spTree>
    <p:extLst>
      <p:ext uri="{BB962C8B-B14F-4D97-AF65-F5344CB8AC3E}">
        <p14:creationId xmlns:p14="http://schemas.microsoft.com/office/powerpoint/2010/main" val="3290019728"/>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5" name="Object 37"/>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85065" name="Photo Editor Photo" r:id="rId3" imgW="9097645" imgH="5590476" progId="">
                  <p:embed/>
                </p:oleObj>
              </mc:Choice>
              <mc:Fallback>
                <p:oleObj name="Photo Editor Photo" r:id="rId3" imgW="9097645" imgH="55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atin typeface="Arial" pitchFamily="34" charset="0"/>
                <a:ea typeface="ＭＳ Ｐゴシック" pitchFamily="34" charset="-128"/>
              </a:defRPr>
            </a:lvl1pPr>
          </a:lstStyle>
          <a:p>
            <a:pPr>
              <a:defRPr/>
            </a:pPr>
            <a:endParaRPr lang="en-GB"/>
          </a:p>
        </p:txBody>
      </p:sp>
      <p:sp>
        <p:nvSpPr>
          <p:cNvPr id="8" name="Rectangle 5"/>
          <p:cNvSpPr>
            <a:spLocks noGrp="1" noChangeArrowheads="1"/>
          </p:cNvSpPr>
          <p:nvPr>
            <p:ph type="ftr" sz="quarter" idx="15"/>
          </p:nvPr>
        </p:nvSpPr>
        <p:spPr/>
        <p:txBody>
          <a:bodyPr/>
          <a:lstStyle>
            <a:lvl1pPr>
              <a:defRPr>
                <a:latin typeface="Arial" pitchFamily="34" charset="0"/>
                <a:ea typeface="ＭＳ Ｐゴシック" pitchFamily="34" charset="-128"/>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9FDC5127-321B-49BB-908B-D8DF4D4F64FE}" type="slidenum">
              <a:rPr lang="en-GB" altLang="en-US"/>
              <a:pPr>
                <a:defRPr/>
              </a:pPr>
              <a:t>‹#›</a:t>
            </a:fld>
            <a:endParaRPr lang="en-GB" altLang="en-US"/>
          </a:p>
        </p:txBody>
      </p:sp>
    </p:spTree>
    <p:extLst>
      <p:ext uri="{BB962C8B-B14F-4D97-AF65-F5344CB8AC3E}">
        <p14:creationId xmlns:p14="http://schemas.microsoft.com/office/powerpoint/2010/main" val="300408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5" name="Object 37"/>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86089" name="Photo Editor Photo" r:id="rId3" imgW="9097645" imgH="5590476" progId="">
                  <p:embed/>
                </p:oleObj>
              </mc:Choice>
              <mc:Fallback>
                <p:oleObj name="Photo Editor Photo" r:id="rId3" imgW="9097645" imgH="55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atin typeface="Arial" pitchFamily="34" charset="0"/>
                <a:ea typeface="ＭＳ Ｐゴシック" pitchFamily="34" charset="-128"/>
              </a:defRPr>
            </a:lvl1pPr>
          </a:lstStyle>
          <a:p>
            <a:pPr>
              <a:defRPr/>
            </a:pPr>
            <a:endParaRPr lang="en-GB"/>
          </a:p>
        </p:txBody>
      </p:sp>
      <p:sp>
        <p:nvSpPr>
          <p:cNvPr id="8" name="Rectangle 5"/>
          <p:cNvSpPr>
            <a:spLocks noGrp="1" noChangeArrowheads="1"/>
          </p:cNvSpPr>
          <p:nvPr>
            <p:ph type="ftr" sz="quarter" idx="15"/>
          </p:nvPr>
        </p:nvSpPr>
        <p:spPr/>
        <p:txBody>
          <a:bodyPr/>
          <a:lstStyle>
            <a:lvl1pPr>
              <a:defRPr>
                <a:latin typeface="Arial" pitchFamily="34" charset="0"/>
                <a:ea typeface="ＭＳ Ｐゴシック" pitchFamily="34" charset="-128"/>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77AA810A-54C2-45A6-AC51-BBBF1B430C50}" type="slidenum">
              <a:rPr lang="en-GB" altLang="en-US"/>
              <a:pPr>
                <a:defRPr/>
              </a:pPr>
              <a:t>‹#›</a:t>
            </a:fld>
            <a:endParaRPr lang="en-GB" altLang="en-US"/>
          </a:p>
        </p:txBody>
      </p:sp>
    </p:spTree>
    <p:extLst>
      <p:ext uri="{BB962C8B-B14F-4D97-AF65-F5344CB8AC3E}">
        <p14:creationId xmlns:p14="http://schemas.microsoft.com/office/powerpoint/2010/main" val="3534434549"/>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0729"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02181621-8C97-404E-9B5B-599D7865EB28}" type="slidenum">
              <a:rPr lang="en-GB" altLang="en-US"/>
              <a:pPr>
                <a:defRPr/>
              </a:pPr>
              <a:t>‹#›</a:t>
            </a:fld>
            <a:endParaRPr lang="en-GB" altLang="en-US"/>
          </a:p>
        </p:txBody>
      </p:sp>
    </p:spTree>
    <p:extLst>
      <p:ext uri="{BB962C8B-B14F-4D97-AF65-F5344CB8AC3E}">
        <p14:creationId xmlns:p14="http://schemas.microsoft.com/office/powerpoint/2010/main" val="2163327681"/>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1753"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Rectangle 4"/>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8"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6" name="Rectangle 5"/>
          <p:cNvSpPr>
            <a:spLocks noGrp="1" noChangeArrowheads="1"/>
          </p:cNvSpPr>
          <p:nvPr>
            <p:ph type="dt" sz="half" idx="14"/>
          </p:nvPr>
        </p:nvSpPr>
        <p:spPr/>
        <p:txBody>
          <a:bodyPr/>
          <a:lstStyle>
            <a:lvl1pPr>
              <a:defRPr/>
            </a:lvl1pPr>
          </a:lstStyle>
          <a:p>
            <a:pPr>
              <a:defRPr/>
            </a:pPr>
            <a:endParaRPr lang="en-GB"/>
          </a:p>
        </p:txBody>
      </p:sp>
      <p:sp>
        <p:nvSpPr>
          <p:cNvPr id="7" name="Rectangle 6"/>
          <p:cNvSpPr>
            <a:spLocks noGrp="1" noChangeArrowheads="1"/>
          </p:cNvSpPr>
          <p:nvPr>
            <p:ph type="ftr" sz="quarter" idx="15"/>
          </p:nvPr>
        </p:nvSpPr>
        <p:spPr/>
        <p:txBody>
          <a:bodyPr/>
          <a:lstStyle>
            <a:lvl1pPr>
              <a:defRPr/>
            </a:lvl1pPr>
          </a:lstStyle>
          <a:p>
            <a:pPr>
              <a:defRPr/>
            </a:pPr>
            <a:endParaRPr lang="en-GB"/>
          </a:p>
        </p:txBody>
      </p:sp>
      <p:sp>
        <p:nvSpPr>
          <p:cNvPr id="9" name="Rectangle 8"/>
          <p:cNvSpPr>
            <a:spLocks noGrp="1" noChangeArrowheads="1"/>
          </p:cNvSpPr>
          <p:nvPr>
            <p:ph type="sldNum" sz="quarter" idx="16"/>
          </p:nvPr>
        </p:nvSpPr>
        <p:spPr/>
        <p:txBody>
          <a:bodyPr/>
          <a:lstStyle>
            <a:lvl1pPr>
              <a:defRPr/>
            </a:lvl1pPr>
          </a:lstStyle>
          <a:p>
            <a:pPr>
              <a:defRPr/>
            </a:pPr>
            <a:fld id="{11BC7755-AA42-4463-8316-90ADAAE9C56C}" type="slidenum">
              <a:rPr lang="en-GB" altLang="en-US"/>
              <a:pPr>
                <a:defRPr/>
              </a:pPr>
              <a:t>‹#›</a:t>
            </a:fld>
            <a:endParaRPr lang="en-GB" altLang="en-US"/>
          </a:p>
        </p:txBody>
      </p:sp>
    </p:spTree>
    <p:extLst>
      <p:ext uri="{BB962C8B-B14F-4D97-AF65-F5344CB8AC3E}">
        <p14:creationId xmlns:p14="http://schemas.microsoft.com/office/powerpoint/2010/main" val="357772279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2777"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Rectangle 3"/>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7"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5" name="Rectangle 4"/>
          <p:cNvSpPr>
            <a:spLocks noGrp="1" noChangeArrowheads="1"/>
          </p:cNvSpPr>
          <p:nvPr>
            <p:ph type="dt" sz="half" idx="14"/>
          </p:nvPr>
        </p:nvSpPr>
        <p:spPr/>
        <p:txBody>
          <a:bodyPr/>
          <a:lstStyle>
            <a:lvl1pPr>
              <a:defRPr/>
            </a:lvl1pPr>
          </a:lstStyle>
          <a:p>
            <a:pPr>
              <a:defRPr/>
            </a:pPr>
            <a:endParaRPr lang="en-GB"/>
          </a:p>
        </p:txBody>
      </p:sp>
      <p:sp>
        <p:nvSpPr>
          <p:cNvPr id="6" name="Rectangle 5"/>
          <p:cNvSpPr>
            <a:spLocks noGrp="1" noChangeArrowheads="1"/>
          </p:cNvSpPr>
          <p:nvPr>
            <p:ph type="ftr" sz="quarter" idx="15"/>
          </p:nvPr>
        </p:nvSpPr>
        <p:spPr/>
        <p:txBody>
          <a:bodyPr/>
          <a:lstStyle>
            <a:lvl1pPr>
              <a:defRPr/>
            </a:lvl1pPr>
          </a:lstStyle>
          <a:p>
            <a:pPr>
              <a:defRPr/>
            </a:pPr>
            <a:endParaRPr lang="en-GB"/>
          </a:p>
        </p:txBody>
      </p:sp>
      <p:sp>
        <p:nvSpPr>
          <p:cNvPr id="8" name="Rectangle 6"/>
          <p:cNvSpPr>
            <a:spLocks noGrp="1" noChangeArrowheads="1"/>
          </p:cNvSpPr>
          <p:nvPr>
            <p:ph type="sldNum" sz="quarter" idx="16"/>
          </p:nvPr>
        </p:nvSpPr>
        <p:spPr/>
        <p:txBody>
          <a:bodyPr/>
          <a:lstStyle>
            <a:lvl1pPr>
              <a:defRPr/>
            </a:lvl1pPr>
          </a:lstStyle>
          <a:p>
            <a:pPr>
              <a:defRPr/>
            </a:pPr>
            <a:fld id="{BE9BD792-4A42-4949-BEC2-69F74363B8AB}" type="slidenum">
              <a:rPr lang="en-GB" altLang="en-US"/>
              <a:pPr>
                <a:defRPr/>
              </a:pPr>
              <a:t>‹#›</a:t>
            </a:fld>
            <a:endParaRPr lang="en-GB" altLang="en-US"/>
          </a:p>
        </p:txBody>
      </p:sp>
    </p:spTree>
    <p:extLst>
      <p:ext uri="{BB962C8B-B14F-4D97-AF65-F5344CB8AC3E}">
        <p14:creationId xmlns:p14="http://schemas.microsoft.com/office/powerpoint/2010/main" val="1236198911"/>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430407B-94B5-4CD0-A8DE-24D4E5A4F5DD}" type="slidenum">
              <a:rPr lang="en-GB" altLang="en-US"/>
              <a:pPr>
                <a:defRPr/>
              </a:pPr>
              <a:t>‹#›</a:t>
            </a:fld>
            <a:endParaRPr lang="en-GB" altLang="en-US"/>
          </a:p>
        </p:txBody>
      </p:sp>
    </p:spTree>
    <p:extLst>
      <p:ext uri="{BB962C8B-B14F-4D97-AF65-F5344CB8AC3E}">
        <p14:creationId xmlns:p14="http://schemas.microsoft.com/office/powerpoint/2010/main" val="151243015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4825"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CA7C05E7-2714-4630-9AC0-8870E1482687}" type="slidenum">
              <a:rPr lang="en-GB" altLang="en-US"/>
              <a:pPr>
                <a:defRPr/>
              </a:pPr>
              <a:t>‹#›</a:t>
            </a:fld>
            <a:endParaRPr lang="en-GB" altLang="en-US"/>
          </a:p>
        </p:txBody>
      </p:sp>
    </p:spTree>
    <p:extLst>
      <p:ext uri="{BB962C8B-B14F-4D97-AF65-F5344CB8AC3E}">
        <p14:creationId xmlns:p14="http://schemas.microsoft.com/office/powerpoint/2010/main" val="171978241"/>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5849"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Rectangle 4"/>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8"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6" name="Rectangle 5"/>
          <p:cNvSpPr>
            <a:spLocks noGrp="1" noChangeArrowheads="1"/>
          </p:cNvSpPr>
          <p:nvPr>
            <p:ph type="dt" sz="half" idx="14"/>
          </p:nvPr>
        </p:nvSpPr>
        <p:spPr/>
        <p:txBody>
          <a:bodyPr/>
          <a:lstStyle>
            <a:lvl1pPr>
              <a:defRPr/>
            </a:lvl1pPr>
          </a:lstStyle>
          <a:p>
            <a:pPr>
              <a:defRPr/>
            </a:pPr>
            <a:endParaRPr lang="en-GB"/>
          </a:p>
        </p:txBody>
      </p:sp>
      <p:sp>
        <p:nvSpPr>
          <p:cNvPr id="7" name="Rectangle 6"/>
          <p:cNvSpPr>
            <a:spLocks noGrp="1" noChangeArrowheads="1"/>
          </p:cNvSpPr>
          <p:nvPr>
            <p:ph type="ftr" sz="quarter" idx="15"/>
          </p:nvPr>
        </p:nvSpPr>
        <p:spPr/>
        <p:txBody>
          <a:bodyPr/>
          <a:lstStyle>
            <a:lvl1pPr>
              <a:defRPr/>
            </a:lvl1pPr>
          </a:lstStyle>
          <a:p>
            <a:pPr>
              <a:defRPr/>
            </a:pPr>
            <a:endParaRPr lang="en-GB"/>
          </a:p>
        </p:txBody>
      </p:sp>
      <p:sp>
        <p:nvSpPr>
          <p:cNvPr id="9" name="Rectangle 8"/>
          <p:cNvSpPr>
            <a:spLocks noGrp="1" noChangeArrowheads="1"/>
          </p:cNvSpPr>
          <p:nvPr>
            <p:ph type="sldNum" sz="quarter" idx="16"/>
          </p:nvPr>
        </p:nvSpPr>
        <p:spPr/>
        <p:txBody>
          <a:bodyPr/>
          <a:lstStyle>
            <a:lvl1pPr>
              <a:defRPr/>
            </a:lvl1pPr>
          </a:lstStyle>
          <a:p>
            <a:pPr>
              <a:defRPr/>
            </a:pPr>
            <a:fld id="{3EA9D832-23E3-4B88-AB84-C8458BFC7081}" type="slidenum">
              <a:rPr lang="en-GB" altLang="en-US"/>
              <a:pPr>
                <a:defRPr/>
              </a:pPr>
              <a:t>‹#›</a:t>
            </a:fld>
            <a:endParaRPr lang="en-GB" altLang="en-US"/>
          </a:p>
        </p:txBody>
      </p:sp>
    </p:spTree>
    <p:extLst>
      <p:ext uri="{BB962C8B-B14F-4D97-AF65-F5344CB8AC3E}">
        <p14:creationId xmlns:p14="http://schemas.microsoft.com/office/powerpoint/2010/main" val="229322627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6873" name="Photo Editor Photo" r:id="rId3" imgW="9097645" imgH="5590476" progId="MSPhotoEd.3">
                  <p:embed/>
                </p:oleObj>
              </mc:Choice>
              <mc:Fallback>
                <p:oleObj name="Photo Editor Photo" r:id="rId3" imgW="9097645"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Rectangle 3"/>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5" name="Rectangle 4"/>
          <p:cNvSpPr>
            <a:spLocks noGrp="1" noChangeArrowheads="1"/>
          </p:cNvSpPr>
          <p:nvPr>
            <p:ph type="dt" sz="half" idx="14"/>
          </p:nvPr>
        </p:nvSpPr>
        <p:spPr/>
        <p:txBody>
          <a:bodyPr/>
          <a:lstStyle>
            <a:lvl1pPr>
              <a:defRPr/>
            </a:lvl1pPr>
          </a:lstStyle>
          <a:p>
            <a:pPr>
              <a:defRPr/>
            </a:pPr>
            <a:endParaRPr lang="en-GB"/>
          </a:p>
        </p:txBody>
      </p:sp>
      <p:sp>
        <p:nvSpPr>
          <p:cNvPr id="6" name="Rectangle 5"/>
          <p:cNvSpPr>
            <a:spLocks noGrp="1" noChangeArrowheads="1"/>
          </p:cNvSpPr>
          <p:nvPr>
            <p:ph type="ftr" sz="quarter" idx="15"/>
          </p:nvPr>
        </p:nvSpPr>
        <p:spPr/>
        <p:txBody>
          <a:bodyPr/>
          <a:lstStyle>
            <a:lvl1pPr>
              <a:defRPr/>
            </a:lvl1pPr>
          </a:lstStyle>
          <a:p>
            <a:pPr>
              <a:defRPr/>
            </a:pPr>
            <a:endParaRPr lang="en-GB"/>
          </a:p>
        </p:txBody>
      </p:sp>
      <p:sp>
        <p:nvSpPr>
          <p:cNvPr id="8" name="Rectangle 6"/>
          <p:cNvSpPr>
            <a:spLocks noGrp="1" noChangeArrowheads="1"/>
          </p:cNvSpPr>
          <p:nvPr>
            <p:ph type="sldNum" sz="quarter" idx="16"/>
          </p:nvPr>
        </p:nvSpPr>
        <p:spPr/>
        <p:txBody>
          <a:bodyPr/>
          <a:lstStyle>
            <a:lvl1pPr>
              <a:defRPr/>
            </a:lvl1pPr>
          </a:lstStyle>
          <a:p>
            <a:pPr>
              <a:defRPr/>
            </a:pPr>
            <a:fld id="{AE78F8F3-98A3-4C8C-8C16-D9CB6E6520FA}" type="slidenum">
              <a:rPr lang="en-GB" altLang="en-US"/>
              <a:pPr>
                <a:defRPr/>
              </a:pPr>
              <a:t>‹#›</a:t>
            </a:fld>
            <a:endParaRPr lang="en-GB" altLang="en-US"/>
          </a:p>
        </p:txBody>
      </p:sp>
    </p:spTree>
    <p:extLst>
      <p:ext uri="{BB962C8B-B14F-4D97-AF65-F5344CB8AC3E}">
        <p14:creationId xmlns:p14="http://schemas.microsoft.com/office/powerpoint/2010/main" val="415794349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userDrawn="1"/>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spid="_x0000_s77897" name="Photo Editor Photo" r:id="rId3" imgW="9097645" imgH="5590476" progId="">
                  <p:embed/>
                </p:oleObj>
              </mc:Choice>
              <mc:Fallback>
                <p:oleObj name="Photo Editor Photo" r:id="rId3" imgW="9097645" imgH="55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D37BDD18-433E-42E5-89AF-17A08E13D7C5}" type="slidenum">
              <a:rPr lang="en-GB" altLang="en-US"/>
              <a:pPr>
                <a:defRPr/>
              </a:pPr>
              <a:t>‹#›</a:t>
            </a:fld>
            <a:endParaRPr lang="en-GB" altLang="en-US"/>
          </a:p>
        </p:txBody>
      </p:sp>
    </p:spTree>
    <p:extLst>
      <p:ext uri="{BB962C8B-B14F-4D97-AF65-F5344CB8AC3E}">
        <p14:creationId xmlns:p14="http://schemas.microsoft.com/office/powerpoint/2010/main" val="96528369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AC1C"/>
            </a:gs>
            <a:gs pos="50000">
              <a:srgbClr val="D5D5FF"/>
            </a:gs>
            <a:gs pos="100000">
              <a:srgbClr val="7CAC1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87675" y="609600"/>
            <a:ext cx="5470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A1D11BAD-73C6-4A10-88FE-092A3725C31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8556" r:id="rId1"/>
    <p:sldLayoutId id="2147488557" r:id="rId2"/>
    <p:sldLayoutId id="2147488558" r:id="rId3"/>
    <p:sldLayoutId id="2147488559" r:id="rId4"/>
    <p:sldLayoutId id="2147488555" r:id="rId5"/>
    <p:sldLayoutId id="2147488561" r:id="rId6"/>
    <p:sldLayoutId id="2147488562" r:id="rId7"/>
    <p:sldLayoutId id="2147488563" r:id="rId8"/>
    <p:sldLayoutId id="2147488564" r:id="rId9"/>
    <p:sldLayoutId id="2147488565" r:id="rId10"/>
    <p:sldLayoutId id="2147488566" r:id="rId11"/>
    <p:sldLayoutId id="2147488567" r:id="rId12"/>
    <p:sldLayoutId id="2147488568" r:id="rId13"/>
  </p:sldLayoutIdLst>
  <p:transition>
    <p:wip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62519"/>
            </a:gs>
            <a:gs pos="92000">
              <a:srgbClr val="860C00"/>
            </a:gs>
            <a:gs pos="100000">
              <a:srgbClr val="860C00"/>
            </a:gs>
          </a:gsLst>
          <a:lin ang="54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eaLnBrk="1" hangingPunct="1">
              <a:defRPr sz="900">
                <a:solidFill>
                  <a:srgbClr val="FF9000"/>
                </a:solidFill>
                <a:latin typeface="Arial" charset="0"/>
                <a:ea typeface="MS PGothic" pitchFamily="34" charset="-128"/>
                <a:cs typeface="+mn-cs"/>
              </a:defRPr>
            </a:lvl1pPr>
          </a:lstStyle>
          <a:p>
            <a:pPr>
              <a:defRPr/>
            </a:pPr>
            <a:endParaRPr lang="en-GB"/>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eaLnBrk="1" hangingPunct="1">
              <a:defRPr sz="900">
                <a:solidFill>
                  <a:srgbClr val="FF9000"/>
                </a:solidFill>
                <a:latin typeface="Arial" charset="0"/>
                <a:ea typeface="MS PGothic" pitchFamily="34" charset="-128"/>
                <a:cs typeface="+mn-cs"/>
              </a:defRPr>
            </a:lvl1pPr>
          </a:lstStyle>
          <a:p>
            <a:pPr>
              <a:defRPr/>
            </a:pPr>
            <a:endParaRPr lang="en-GB"/>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800">
                <a:solidFill>
                  <a:srgbClr val="FF9000"/>
                </a:solidFill>
                <a:latin typeface="Arial" charset="0"/>
              </a:defRPr>
            </a:lvl1pPr>
          </a:lstStyle>
          <a:p>
            <a:pPr>
              <a:defRPr/>
            </a:pPr>
            <a:fld id="{6DDF9D3C-E0B7-44D8-A56E-DA1D9D7F1EF1}" type="slidenum">
              <a:rPr lang="en-GB" altLang="en-US"/>
              <a:pPr>
                <a:defRPr/>
              </a:pPr>
              <a:t>‹#›</a:t>
            </a:fld>
            <a:endParaRPr lang="en-GB" altLang="en-US"/>
          </a:p>
        </p:txBody>
      </p:sp>
      <p:grpSp>
        <p:nvGrpSpPr>
          <p:cNvPr id="2055" name="Group 60"/>
          <p:cNvGrpSpPr>
            <a:grpSpLocks/>
          </p:cNvGrpSpPr>
          <p:nvPr/>
        </p:nvGrpSpPr>
        <p:grpSpPr bwMode="auto">
          <a:xfrm>
            <a:off x="-33338" y="0"/>
            <a:ext cx="9177338" cy="6858000"/>
            <a:chOff x="-33595" y="0"/>
            <a:chExt cx="9177595" cy="6857999"/>
          </a:xfrm>
        </p:grpSpPr>
        <p:grpSp>
          <p:nvGrpSpPr>
            <p:cNvPr id="2056" name="Group 182"/>
            <p:cNvGrpSpPr>
              <a:grpSpLocks/>
            </p:cNvGrpSpPr>
            <p:nvPr/>
          </p:nvGrpSpPr>
          <p:grpSpPr bwMode="auto">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hangingPunct="1">
                  <a:defRPr/>
                </a:pPr>
                <a:endParaRPr lang="en-US">
                  <a:solidFill>
                    <a:prstClr val="white"/>
                  </a:solidFill>
                  <a:ea typeface="MS PGothic" pitchFamily="34" charset="-128"/>
                </a:endParaRPr>
              </a:p>
            </p:txBody>
          </p:sp>
        </p:grpSp>
        <p:grpSp>
          <p:nvGrpSpPr>
            <p:cNvPr id="2057" name="Group 189"/>
            <p:cNvGrpSpPr>
              <a:grpSpLocks/>
            </p:cNvGrpSpPr>
            <p:nvPr/>
          </p:nvGrpSpPr>
          <p:grpSpPr bwMode="auto">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eaLnBrk="1" hangingPunct="1">
                  <a:defRPr/>
                </a:pPr>
                <a:endParaRPr lang="en-US">
                  <a:solidFill>
                    <a:prstClr val="white"/>
                  </a:solidFill>
                  <a:ea typeface="MS PGothic" pitchFamily="34" charset="-128"/>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eaLnBrk="1" hangingPunct="1">
                  <a:defRPr/>
                </a:pPr>
                <a:endParaRPr lang="en-US">
                  <a:solidFill>
                    <a:prstClr val="white"/>
                  </a:solidFill>
                  <a:ea typeface="MS PGothic" pitchFamily="34" charset="-128"/>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grpSp>
        <p:grpSp>
          <p:nvGrpSpPr>
            <p:cNvPr id="2058" name="Group 200"/>
            <p:cNvGrpSpPr>
              <a:grpSpLocks/>
            </p:cNvGrpSpPr>
            <p:nvPr/>
          </p:nvGrpSpPr>
          <p:grpSpPr bwMode="auto">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eaLnBrk="1" hangingPunct="1">
                  <a:defRPr/>
                </a:pPr>
                <a:endParaRPr lang="en-US">
                  <a:solidFill>
                    <a:prstClr val="white"/>
                  </a:solidFill>
                  <a:ea typeface="MS PGothic" pitchFamily="34" charset="-128"/>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solidFill>
                    <a:prstClr val="white"/>
                  </a:solidFill>
                  <a:ea typeface="MS PGothic" pitchFamily="34" charset="-128"/>
                </a:endParaRPr>
              </a:p>
            </p:txBody>
          </p:sp>
        </p:grpSp>
      </p:grpSp>
    </p:spTree>
  </p:cSld>
  <p:clrMap bg1="dk1" tx1="lt1" bg2="dk2" tx2="lt2" accent1="accent1" accent2="accent2" accent3="accent3" accent4="accent4" accent5="accent5" accent6="accent6" hlink="hlink" folHlink="folHlink"/>
  <p:sldLayoutIdLst>
    <p:sldLayoutId id="2147488571" r:id="rId1"/>
    <p:sldLayoutId id="2147488572" r:id="rId2"/>
    <p:sldLayoutId id="2147488573" r:id="rId3"/>
  </p:sldLayoutIdLst>
  <p:transition>
    <p:wipe/>
  </p:transition>
  <p:txStyles>
    <p:titleStyle>
      <a:lvl1pPr algn="l" defTabSz="457200" rtl="0" eaLnBrk="0" fontAlgn="base" hangingPunct="0">
        <a:spcBef>
          <a:spcPct val="0"/>
        </a:spcBef>
        <a:spcAft>
          <a:spcPct val="0"/>
        </a:spcAft>
        <a:defRPr sz="3200" kern="1200">
          <a:solidFill>
            <a:schemeClr val="tx1"/>
          </a:solidFill>
          <a:latin typeface="+mj-lt"/>
          <a:ea typeface="ＭＳ Ｐゴシック" charset="0"/>
          <a:cs typeface="Trebuchet MS"/>
        </a:defRPr>
      </a:lvl1pPr>
      <a:lvl2pPr algn="l" defTabSz="457200" rtl="0" eaLnBrk="0" fontAlgn="base" hangingPunct="0">
        <a:spcBef>
          <a:spcPct val="0"/>
        </a:spcBef>
        <a:spcAft>
          <a:spcPct val="0"/>
        </a:spcAft>
        <a:defRPr sz="3200">
          <a:solidFill>
            <a:schemeClr val="tx1"/>
          </a:solidFill>
          <a:latin typeface="Verdana" charset="0"/>
          <a:ea typeface="ＭＳ Ｐゴシック" charset="0"/>
          <a:cs typeface="Trebuchet MS" charset="0"/>
        </a:defRPr>
      </a:lvl2pPr>
      <a:lvl3pPr algn="l" defTabSz="457200" rtl="0" eaLnBrk="0" fontAlgn="base" hangingPunct="0">
        <a:spcBef>
          <a:spcPct val="0"/>
        </a:spcBef>
        <a:spcAft>
          <a:spcPct val="0"/>
        </a:spcAft>
        <a:defRPr sz="3200">
          <a:solidFill>
            <a:schemeClr val="tx1"/>
          </a:solidFill>
          <a:latin typeface="Verdana" charset="0"/>
          <a:ea typeface="ＭＳ Ｐゴシック" charset="0"/>
          <a:cs typeface="Trebuchet MS" charset="0"/>
        </a:defRPr>
      </a:lvl3pPr>
      <a:lvl4pPr algn="l" defTabSz="457200" rtl="0" eaLnBrk="0" fontAlgn="base" hangingPunct="0">
        <a:spcBef>
          <a:spcPct val="0"/>
        </a:spcBef>
        <a:spcAft>
          <a:spcPct val="0"/>
        </a:spcAft>
        <a:defRPr sz="3200">
          <a:solidFill>
            <a:schemeClr val="tx1"/>
          </a:solidFill>
          <a:latin typeface="Verdana" charset="0"/>
          <a:ea typeface="ＭＳ Ｐゴシック" charset="0"/>
          <a:cs typeface="Trebuchet MS" charset="0"/>
        </a:defRPr>
      </a:lvl4pPr>
      <a:lvl5pPr algn="l" defTabSz="457200" rtl="0" eaLnBrk="0" fontAlgn="base" hangingPunct="0">
        <a:spcBef>
          <a:spcPct val="0"/>
        </a:spcBef>
        <a:spcAft>
          <a:spcPct val="0"/>
        </a:spcAft>
        <a:defRPr sz="3200">
          <a:solidFill>
            <a:schemeClr val="tx1"/>
          </a:solidFill>
          <a:latin typeface="Verdana" charset="0"/>
          <a:ea typeface="ＭＳ Ｐゴシック" charset="0"/>
          <a:cs typeface="Trebuchet MS"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1200329"/>
          </a:xfrm>
          <a:prstGeom prst="rect">
            <a:avLst/>
          </a:prstGeom>
          <a:noFill/>
        </p:spPr>
        <p:txBody>
          <a:bodyPr wrap="square" rtlCol="0">
            <a:spAutoFit/>
          </a:bodyPr>
          <a:lstStyle/>
          <a:p>
            <a:pPr algn="r"/>
            <a:r>
              <a:rPr lang="en-GB" sz="3600" dirty="0"/>
              <a:t>Ice Breaking Time - Friends Quiz</a:t>
            </a:r>
          </a:p>
        </p:txBody>
      </p:sp>
      <p:pic>
        <p:nvPicPr>
          <p:cNvPr id="6" name="Picture 5" descr="A group of people posing for the camera&#10;&#10;Description automatically generated">
            <a:extLst>
              <a:ext uri="{FF2B5EF4-FFF2-40B4-BE49-F238E27FC236}">
                <a16:creationId xmlns:a16="http://schemas.microsoft.com/office/drawing/2014/main" id="{6FDACE64-9F75-4CCF-A7BB-5196A1273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971"/>
            <a:ext cx="8495640" cy="5152030"/>
          </a:xfrm>
          <a:prstGeom prst="rect">
            <a:avLst/>
          </a:prstGeom>
        </p:spPr>
      </p:pic>
    </p:spTree>
    <p:extLst>
      <p:ext uri="{BB962C8B-B14F-4D97-AF65-F5344CB8AC3E}">
        <p14:creationId xmlns:p14="http://schemas.microsoft.com/office/powerpoint/2010/main" val="337184890"/>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800219"/>
          </a:xfrm>
          <a:prstGeom prst="rect">
            <a:avLst/>
          </a:prstGeom>
        </p:spPr>
        <p:txBody>
          <a:bodyPr wrap="square">
            <a:spAutoFit/>
          </a:bodyPr>
          <a:lstStyle/>
          <a:p>
            <a:pPr algn="just"/>
            <a:r>
              <a:rPr lang="en-GB" sz="3200" b="1" dirty="0">
                <a:solidFill>
                  <a:schemeClr val="tx2"/>
                </a:solidFill>
              </a:rPr>
              <a:t>Introduction</a:t>
            </a:r>
          </a:p>
          <a:p>
            <a:pPr algn="just"/>
            <a:endParaRPr lang="en-GB" sz="1400" b="1" i="1" dirty="0">
              <a:solidFill>
                <a:schemeClr val="bg1">
                  <a:lumMod val="50000"/>
                </a:schemeClr>
              </a:solidFill>
            </a:endParaRPr>
          </a:p>
        </p:txBody>
      </p:sp>
      <p:pic>
        <p:nvPicPr>
          <p:cNvPr id="2" name="Picture 1">
            <a:extLst>
              <a:ext uri="{FF2B5EF4-FFF2-40B4-BE49-F238E27FC236}">
                <a16:creationId xmlns:a16="http://schemas.microsoft.com/office/drawing/2014/main" id="{B09D7983-85C1-42C0-8A2F-01629C522D46}"/>
              </a:ext>
            </a:extLst>
          </p:cNvPr>
          <p:cNvPicPr>
            <a:picLocks noChangeAspect="1"/>
          </p:cNvPicPr>
          <p:nvPr/>
        </p:nvPicPr>
        <p:blipFill>
          <a:blip r:embed="rId3"/>
          <a:stretch>
            <a:fillRect/>
          </a:stretch>
        </p:blipFill>
        <p:spPr>
          <a:xfrm>
            <a:off x="3289111" y="546929"/>
            <a:ext cx="4029643" cy="5764142"/>
          </a:xfrm>
          <a:prstGeom prst="rect">
            <a:avLst/>
          </a:prstGeom>
        </p:spPr>
      </p:pic>
    </p:spTree>
    <p:extLst>
      <p:ext uri="{BB962C8B-B14F-4D97-AF65-F5344CB8AC3E}">
        <p14:creationId xmlns:p14="http://schemas.microsoft.com/office/powerpoint/2010/main" val="408573274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1785104"/>
          </a:xfrm>
          <a:prstGeom prst="rect">
            <a:avLst/>
          </a:prstGeom>
        </p:spPr>
        <p:txBody>
          <a:bodyPr wrap="square">
            <a:spAutoFit/>
          </a:bodyPr>
          <a:lstStyle/>
          <a:p>
            <a:pPr algn="just"/>
            <a:r>
              <a:rPr lang="en-GB" sz="3200" b="1" dirty="0">
                <a:solidFill>
                  <a:schemeClr val="bg2">
                    <a:lumMod val="60000"/>
                    <a:lumOff val="40000"/>
                  </a:schemeClr>
                </a:solidFill>
              </a:rPr>
              <a:t>Introduction</a:t>
            </a:r>
          </a:p>
          <a:p>
            <a:pPr algn="just"/>
            <a:endParaRPr lang="en-GB" sz="3200" b="1" i="1" dirty="0">
              <a:solidFill>
                <a:schemeClr val="tx2"/>
              </a:solidFill>
            </a:endParaRPr>
          </a:p>
          <a:p>
            <a:pPr marL="514350" indent="-514350" algn="just">
              <a:buFont typeface="+mj-lt"/>
              <a:buAutoNum type="arabicPeriod"/>
            </a:pPr>
            <a:r>
              <a:rPr lang="en-GB" sz="3200" b="1" i="1" dirty="0">
                <a:solidFill>
                  <a:schemeClr val="tx2"/>
                </a:solidFill>
              </a:rPr>
              <a:t>Friendship and the gospel</a:t>
            </a:r>
          </a:p>
          <a:p>
            <a:pPr algn="just"/>
            <a:endParaRPr lang="en-GB" sz="1400" b="1" i="1" dirty="0">
              <a:solidFill>
                <a:schemeClr val="bg1">
                  <a:lumMod val="50000"/>
                </a:schemeClr>
              </a:solidFill>
            </a:endParaRPr>
          </a:p>
        </p:txBody>
      </p:sp>
      <p:sp>
        <p:nvSpPr>
          <p:cNvPr id="5" name="TextBox 4">
            <a:extLst>
              <a:ext uri="{FF2B5EF4-FFF2-40B4-BE49-F238E27FC236}">
                <a16:creationId xmlns:a16="http://schemas.microsoft.com/office/drawing/2014/main" id="{88DE71E0-63E6-4ED9-B616-68E9D8CFA128}"/>
              </a:ext>
            </a:extLst>
          </p:cNvPr>
          <p:cNvSpPr txBox="1"/>
          <p:nvPr/>
        </p:nvSpPr>
        <p:spPr>
          <a:xfrm>
            <a:off x="955343" y="3184102"/>
            <a:ext cx="7644562" cy="707886"/>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rPr>
              <a:t>Exodus 33:11; Isaiah 41:8; Matthew 11:9</a:t>
            </a:r>
            <a:r>
              <a:rPr lang="en-GB" sz="2000" dirty="0">
                <a:latin typeface="Arial" panose="020B0604020202020204" pitchFamily="34" charset="0"/>
                <a:ea typeface="Calibri" panose="020F0502020204030204" pitchFamily="34" charset="0"/>
              </a:rPr>
              <a:t>;</a:t>
            </a:r>
            <a:r>
              <a:rPr lang="en-GB" sz="2000" dirty="0">
                <a:effectLst/>
                <a:latin typeface="Arial" panose="020B0604020202020204" pitchFamily="34" charset="0"/>
                <a:ea typeface="Calibri" panose="020F0502020204030204" pitchFamily="34" charset="0"/>
              </a:rPr>
              <a:t> Luke12:4; </a:t>
            </a:r>
            <a:r>
              <a:rPr lang="en-GB" sz="2000" dirty="0">
                <a:latin typeface="Arial" panose="020B0604020202020204" pitchFamily="34" charset="0"/>
                <a:ea typeface="Calibri" panose="020F0502020204030204" pitchFamily="34" charset="0"/>
              </a:rPr>
              <a:t>John 15:13; Romans 5:8, Proverbs 18:24</a:t>
            </a:r>
            <a:r>
              <a:rPr lang="en-GB" sz="2000" dirty="0">
                <a:effectLst/>
                <a:latin typeface="Arial" panose="020B0604020202020204" pitchFamily="34" charset="0"/>
                <a:ea typeface="Calibri" panose="020F0502020204030204" pitchFamily="34" charset="0"/>
              </a:rPr>
              <a:t> </a:t>
            </a:r>
            <a:endParaRPr lang="en-GB" sz="2000" dirty="0"/>
          </a:p>
        </p:txBody>
      </p:sp>
    </p:spTree>
    <p:extLst>
      <p:ext uri="{BB962C8B-B14F-4D97-AF65-F5344CB8AC3E}">
        <p14:creationId xmlns:p14="http://schemas.microsoft.com/office/powerpoint/2010/main" val="6580335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2769989"/>
          </a:xfrm>
          <a:prstGeom prst="rect">
            <a:avLst/>
          </a:prstGeom>
        </p:spPr>
        <p:txBody>
          <a:bodyPr wrap="square">
            <a:spAutoFit/>
          </a:bodyPr>
          <a:lstStyle/>
          <a:p>
            <a:pPr algn="just"/>
            <a:r>
              <a:rPr lang="en-GB" sz="3200" b="1" dirty="0">
                <a:solidFill>
                  <a:schemeClr val="bg2">
                    <a:lumMod val="60000"/>
                    <a:lumOff val="40000"/>
                  </a:schemeClr>
                </a:solidFill>
              </a:rPr>
              <a:t>Introduction</a:t>
            </a:r>
          </a:p>
          <a:p>
            <a:pPr algn="just"/>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Friendship and the gospel</a:t>
            </a:r>
          </a:p>
          <a:p>
            <a:pPr marL="514350" indent="-514350" algn="just">
              <a:buFont typeface="+mj-lt"/>
              <a:buAutoNum type="arabicPeriod"/>
            </a:pPr>
            <a:endParaRPr lang="en-GB" sz="3200" b="1" i="1" dirty="0">
              <a:solidFill>
                <a:schemeClr val="tx2"/>
              </a:solidFill>
            </a:endParaRPr>
          </a:p>
          <a:p>
            <a:pPr marL="514350" indent="-514350" algn="just">
              <a:buFont typeface="+mj-lt"/>
              <a:buAutoNum type="arabicPeriod"/>
            </a:pPr>
            <a:r>
              <a:rPr lang="en-GB" sz="3200" b="1" i="1" dirty="0">
                <a:solidFill>
                  <a:schemeClr val="tx2"/>
                </a:solidFill>
              </a:rPr>
              <a:t>The different types of friendships</a:t>
            </a:r>
          </a:p>
          <a:p>
            <a:pPr algn="just"/>
            <a:endParaRPr lang="en-GB" sz="1400" b="1" i="1" dirty="0">
              <a:solidFill>
                <a:schemeClr val="bg1">
                  <a:lumMod val="50000"/>
                </a:schemeClr>
              </a:solidFill>
            </a:endParaRPr>
          </a:p>
        </p:txBody>
      </p:sp>
      <p:sp>
        <p:nvSpPr>
          <p:cNvPr id="5" name="TextBox 4">
            <a:extLst>
              <a:ext uri="{FF2B5EF4-FFF2-40B4-BE49-F238E27FC236}">
                <a16:creationId xmlns:a16="http://schemas.microsoft.com/office/drawing/2014/main" id="{24D40981-CDA9-46E3-862F-8A1CE8D0649D}"/>
              </a:ext>
            </a:extLst>
          </p:cNvPr>
          <p:cNvSpPr txBox="1"/>
          <p:nvPr/>
        </p:nvSpPr>
        <p:spPr>
          <a:xfrm>
            <a:off x="914399" y="4170572"/>
            <a:ext cx="7287905" cy="707886"/>
          </a:xfrm>
          <a:prstGeom prst="rect">
            <a:avLst/>
          </a:prstGeom>
          <a:noFill/>
        </p:spPr>
        <p:txBody>
          <a:bodyPr wrap="square">
            <a:spAutoFit/>
          </a:bodyPr>
          <a:lstStyle/>
          <a:p>
            <a:r>
              <a:rPr lang="en-GB" sz="2000" dirty="0"/>
              <a:t>Matthew 7:13-14; Proverbs 27:17, 13:20, 1:8-19; 1 Corinthians 15:33; Romans 12:1; Proverbs 17:17, 27:6</a:t>
            </a:r>
          </a:p>
        </p:txBody>
      </p:sp>
    </p:spTree>
    <p:extLst>
      <p:ext uri="{BB962C8B-B14F-4D97-AF65-F5344CB8AC3E}">
        <p14:creationId xmlns:p14="http://schemas.microsoft.com/office/powerpoint/2010/main" val="1280309342"/>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2769989"/>
          </a:xfrm>
          <a:prstGeom prst="rect">
            <a:avLst/>
          </a:prstGeom>
        </p:spPr>
        <p:txBody>
          <a:bodyPr wrap="square">
            <a:spAutoFit/>
          </a:bodyPr>
          <a:lstStyle/>
          <a:p>
            <a:pPr algn="just"/>
            <a:r>
              <a:rPr lang="en-GB" sz="3200" b="1" dirty="0">
                <a:solidFill>
                  <a:schemeClr val="bg2">
                    <a:lumMod val="60000"/>
                    <a:lumOff val="40000"/>
                  </a:schemeClr>
                </a:solidFill>
              </a:rPr>
              <a:t>Introduction</a:t>
            </a:r>
          </a:p>
          <a:p>
            <a:pPr algn="just"/>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Friendship and the gospel</a:t>
            </a:r>
          </a:p>
          <a:p>
            <a:pPr marL="514350" indent="-514350" algn="just">
              <a:buFont typeface="+mj-lt"/>
              <a:buAutoNum type="arabicPeriod"/>
            </a:pPr>
            <a:endParaRPr lang="en-GB" sz="3200" b="1" i="1" dirty="0">
              <a:solidFill>
                <a:schemeClr val="tx2"/>
              </a:solidFill>
            </a:endParaRPr>
          </a:p>
          <a:p>
            <a:pPr marL="514350" indent="-514350" algn="just">
              <a:buFont typeface="+mj-lt"/>
              <a:buAutoNum type="arabicPeriod"/>
            </a:pPr>
            <a:r>
              <a:rPr lang="en-GB" sz="3200" b="1" i="1" dirty="0">
                <a:solidFill>
                  <a:schemeClr val="tx2"/>
                </a:solidFill>
              </a:rPr>
              <a:t>The different types of friendships</a:t>
            </a:r>
          </a:p>
          <a:p>
            <a:pPr algn="just"/>
            <a:endParaRPr lang="en-GB" sz="1400" b="1" i="1" dirty="0">
              <a:solidFill>
                <a:schemeClr val="bg1">
                  <a:lumMod val="50000"/>
                </a:schemeClr>
              </a:solidFill>
            </a:endParaRPr>
          </a:p>
        </p:txBody>
      </p:sp>
      <p:sp>
        <p:nvSpPr>
          <p:cNvPr id="5" name="TextBox 4">
            <a:extLst>
              <a:ext uri="{FF2B5EF4-FFF2-40B4-BE49-F238E27FC236}">
                <a16:creationId xmlns:a16="http://schemas.microsoft.com/office/drawing/2014/main" id="{24D40981-CDA9-46E3-862F-8A1CE8D0649D}"/>
              </a:ext>
            </a:extLst>
          </p:cNvPr>
          <p:cNvSpPr txBox="1"/>
          <p:nvPr/>
        </p:nvSpPr>
        <p:spPr>
          <a:xfrm>
            <a:off x="914399" y="4170572"/>
            <a:ext cx="7287905" cy="707886"/>
          </a:xfrm>
          <a:prstGeom prst="rect">
            <a:avLst/>
          </a:prstGeom>
          <a:noFill/>
        </p:spPr>
        <p:txBody>
          <a:bodyPr wrap="square">
            <a:spAutoFit/>
          </a:bodyPr>
          <a:lstStyle/>
          <a:p>
            <a:r>
              <a:rPr lang="en-GB" sz="2000" dirty="0"/>
              <a:t>Matthew 7:13-14; Proverbs 27:17, 13:20, 1:8-19; 1 Corinthians 15:33; Romans 12:1; Proverbs 17:17, 27:6</a:t>
            </a:r>
          </a:p>
        </p:txBody>
      </p:sp>
      <p:sp>
        <p:nvSpPr>
          <p:cNvPr id="7" name="TextBox 6">
            <a:extLst>
              <a:ext uri="{FF2B5EF4-FFF2-40B4-BE49-F238E27FC236}">
                <a16:creationId xmlns:a16="http://schemas.microsoft.com/office/drawing/2014/main" id="{4286E61A-3BF1-4936-9D46-178272C082CF}"/>
              </a:ext>
            </a:extLst>
          </p:cNvPr>
          <p:cNvSpPr txBox="1"/>
          <p:nvPr/>
        </p:nvSpPr>
        <p:spPr>
          <a:xfrm>
            <a:off x="914399" y="5028695"/>
            <a:ext cx="7110485" cy="1323439"/>
          </a:xfrm>
          <a:prstGeom prst="rect">
            <a:avLst/>
          </a:prstGeom>
          <a:noFill/>
        </p:spPr>
        <p:txBody>
          <a:bodyPr wrap="square">
            <a:spAutoFit/>
          </a:bodyPr>
          <a:lstStyle/>
          <a:p>
            <a:pPr algn="just"/>
            <a:r>
              <a:rPr lang="en-GB" sz="2000" dirty="0"/>
              <a:t>2 Do not conform to the pattern of this world, but be transformed by the renewing of your mind. Then you will be able to test and approve what God's will is—his good, pleasing and perfect will. – </a:t>
            </a:r>
            <a:r>
              <a:rPr lang="en-GB" sz="2000" b="1" i="1" dirty="0"/>
              <a:t>Romans 12:2</a:t>
            </a:r>
          </a:p>
        </p:txBody>
      </p:sp>
    </p:spTree>
    <p:extLst>
      <p:ext uri="{BB962C8B-B14F-4D97-AF65-F5344CB8AC3E}">
        <p14:creationId xmlns:p14="http://schemas.microsoft.com/office/powerpoint/2010/main" val="377952942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2769989"/>
          </a:xfrm>
          <a:prstGeom prst="rect">
            <a:avLst/>
          </a:prstGeom>
        </p:spPr>
        <p:txBody>
          <a:bodyPr wrap="square">
            <a:spAutoFit/>
          </a:bodyPr>
          <a:lstStyle/>
          <a:p>
            <a:pPr algn="just"/>
            <a:r>
              <a:rPr lang="en-GB" sz="3200" b="1" dirty="0">
                <a:solidFill>
                  <a:schemeClr val="bg2">
                    <a:lumMod val="60000"/>
                    <a:lumOff val="40000"/>
                  </a:schemeClr>
                </a:solidFill>
              </a:rPr>
              <a:t>Introduction</a:t>
            </a:r>
          </a:p>
          <a:p>
            <a:pPr algn="just"/>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Friendship and the gospel</a:t>
            </a:r>
          </a:p>
          <a:p>
            <a:pPr marL="514350" indent="-514350" algn="just">
              <a:buFont typeface="+mj-lt"/>
              <a:buAutoNum type="arabicPeriod"/>
            </a:pPr>
            <a:endParaRPr lang="en-GB" sz="3200" b="1" i="1" dirty="0">
              <a:solidFill>
                <a:schemeClr val="tx2"/>
              </a:solidFill>
            </a:endParaRPr>
          </a:p>
          <a:p>
            <a:pPr marL="514350" indent="-514350" algn="just">
              <a:buFont typeface="+mj-lt"/>
              <a:buAutoNum type="arabicPeriod"/>
            </a:pPr>
            <a:r>
              <a:rPr lang="en-GB" sz="3200" b="1" i="1" dirty="0">
                <a:solidFill>
                  <a:schemeClr val="tx2"/>
                </a:solidFill>
              </a:rPr>
              <a:t>The different types of friendships</a:t>
            </a:r>
          </a:p>
          <a:p>
            <a:pPr algn="just"/>
            <a:endParaRPr lang="en-GB" sz="1400" b="1" i="1" dirty="0">
              <a:solidFill>
                <a:schemeClr val="bg1">
                  <a:lumMod val="50000"/>
                </a:schemeClr>
              </a:solidFill>
            </a:endParaRPr>
          </a:p>
        </p:txBody>
      </p:sp>
      <p:sp>
        <p:nvSpPr>
          <p:cNvPr id="5" name="TextBox 4">
            <a:extLst>
              <a:ext uri="{FF2B5EF4-FFF2-40B4-BE49-F238E27FC236}">
                <a16:creationId xmlns:a16="http://schemas.microsoft.com/office/drawing/2014/main" id="{24D40981-CDA9-46E3-862F-8A1CE8D0649D}"/>
              </a:ext>
            </a:extLst>
          </p:cNvPr>
          <p:cNvSpPr txBox="1"/>
          <p:nvPr/>
        </p:nvSpPr>
        <p:spPr>
          <a:xfrm>
            <a:off x="914399" y="4170572"/>
            <a:ext cx="7287905" cy="707886"/>
          </a:xfrm>
          <a:prstGeom prst="rect">
            <a:avLst/>
          </a:prstGeom>
          <a:noFill/>
        </p:spPr>
        <p:txBody>
          <a:bodyPr wrap="square">
            <a:spAutoFit/>
          </a:bodyPr>
          <a:lstStyle/>
          <a:p>
            <a:r>
              <a:rPr lang="en-GB" sz="2000" dirty="0"/>
              <a:t>Matthew 7:13-14; Proverbs 27:17, 13:20, 1:8-19; 1 Corinthians 15:33; Romans 12:1; Proverbs 17:17, 27:6</a:t>
            </a:r>
          </a:p>
        </p:txBody>
      </p:sp>
      <p:sp>
        <p:nvSpPr>
          <p:cNvPr id="7" name="TextBox 6">
            <a:extLst>
              <a:ext uri="{FF2B5EF4-FFF2-40B4-BE49-F238E27FC236}">
                <a16:creationId xmlns:a16="http://schemas.microsoft.com/office/drawing/2014/main" id="{4286E61A-3BF1-4936-9D46-178272C082CF}"/>
              </a:ext>
            </a:extLst>
          </p:cNvPr>
          <p:cNvSpPr txBox="1"/>
          <p:nvPr/>
        </p:nvSpPr>
        <p:spPr>
          <a:xfrm>
            <a:off x="914399" y="5028695"/>
            <a:ext cx="7110485" cy="1015663"/>
          </a:xfrm>
          <a:prstGeom prst="rect">
            <a:avLst/>
          </a:prstGeom>
          <a:noFill/>
        </p:spPr>
        <p:txBody>
          <a:bodyPr wrap="square">
            <a:spAutoFit/>
          </a:bodyPr>
          <a:lstStyle/>
          <a:p>
            <a:pPr algn="just"/>
            <a:r>
              <a:rPr lang="en-GB" sz="2000" dirty="0"/>
              <a:t>Living unfriendly and friendless lives is both a rejection of God’s purpose for us as his image, and a dehumanizing tragedy. – </a:t>
            </a:r>
            <a:r>
              <a:rPr lang="en-GB" sz="2000" b="1" i="1" dirty="0"/>
              <a:t>Vaughan Roberts</a:t>
            </a:r>
          </a:p>
        </p:txBody>
      </p:sp>
    </p:spTree>
    <p:extLst>
      <p:ext uri="{BB962C8B-B14F-4D97-AF65-F5344CB8AC3E}">
        <p14:creationId xmlns:p14="http://schemas.microsoft.com/office/powerpoint/2010/main" val="738769919"/>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3754874"/>
          </a:xfrm>
          <a:prstGeom prst="rect">
            <a:avLst/>
          </a:prstGeom>
        </p:spPr>
        <p:txBody>
          <a:bodyPr wrap="square">
            <a:spAutoFit/>
          </a:bodyPr>
          <a:lstStyle/>
          <a:p>
            <a:pPr algn="just"/>
            <a:r>
              <a:rPr lang="en-GB" sz="3200" b="1" dirty="0">
                <a:solidFill>
                  <a:schemeClr val="bg2">
                    <a:lumMod val="60000"/>
                    <a:lumOff val="40000"/>
                  </a:schemeClr>
                </a:solidFill>
              </a:rPr>
              <a:t>Introduction</a:t>
            </a:r>
          </a:p>
          <a:p>
            <a:pPr algn="just"/>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Friendship and the gospel</a:t>
            </a:r>
          </a:p>
          <a:p>
            <a:pPr marL="514350" indent="-514350" algn="just">
              <a:buFont typeface="+mj-lt"/>
              <a:buAutoNum type="arabicPeriod"/>
            </a:pPr>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The different types of friendships</a:t>
            </a:r>
          </a:p>
          <a:p>
            <a:pPr marL="514350" indent="-514350" algn="just">
              <a:buFont typeface="+mj-lt"/>
              <a:buAutoNum type="arabicPeriod"/>
            </a:pPr>
            <a:endParaRPr lang="en-GB" sz="3200" b="1" i="1" dirty="0">
              <a:solidFill>
                <a:schemeClr val="tx2"/>
              </a:solidFill>
            </a:endParaRPr>
          </a:p>
          <a:p>
            <a:pPr marL="514350" indent="-514350" algn="just">
              <a:buFont typeface="+mj-lt"/>
              <a:buAutoNum type="arabicPeriod"/>
            </a:pPr>
            <a:r>
              <a:rPr lang="en-GB" sz="3200" b="1" i="1" dirty="0">
                <a:solidFill>
                  <a:schemeClr val="tx2"/>
                </a:solidFill>
              </a:rPr>
              <a:t>A friendship worth avoiding</a:t>
            </a:r>
          </a:p>
          <a:p>
            <a:pPr algn="just"/>
            <a:endParaRPr lang="en-GB" sz="1400" b="1" i="1" dirty="0">
              <a:solidFill>
                <a:schemeClr val="bg1">
                  <a:lumMod val="50000"/>
                </a:schemeClr>
              </a:solidFill>
            </a:endParaRPr>
          </a:p>
        </p:txBody>
      </p:sp>
    </p:spTree>
    <p:extLst>
      <p:ext uri="{BB962C8B-B14F-4D97-AF65-F5344CB8AC3E}">
        <p14:creationId xmlns:p14="http://schemas.microsoft.com/office/powerpoint/2010/main" val="1147714341"/>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5" name="TextBox 4">
            <a:extLst>
              <a:ext uri="{FF2B5EF4-FFF2-40B4-BE49-F238E27FC236}">
                <a16:creationId xmlns:a16="http://schemas.microsoft.com/office/drawing/2014/main" id="{3F868DF0-4E41-4C03-8C5E-7CC4C3372659}"/>
              </a:ext>
            </a:extLst>
          </p:cNvPr>
          <p:cNvSpPr txBox="1"/>
          <p:nvPr/>
        </p:nvSpPr>
        <p:spPr>
          <a:xfrm>
            <a:off x="380321" y="2028897"/>
            <a:ext cx="7753745" cy="3785652"/>
          </a:xfrm>
          <a:prstGeom prst="rect">
            <a:avLst/>
          </a:prstGeom>
          <a:noFill/>
        </p:spPr>
        <p:txBody>
          <a:bodyPr wrap="square">
            <a:spAutoFit/>
          </a:bodyPr>
          <a:lstStyle/>
          <a:p>
            <a:pPr algn="just"/>
            <a:r>
              <a:rPr lang="en-GB" sz="2000" dirty="0"/>
              <a:t>Among my many friends, one had been able to touch me in a way I had never been touched before. Our friendship encouraged me to allow myself to be loved and cared for with greater trust and confidence…soon I discovered that the enormous space that had been opened for me could not be filled by the one who had opened it. I became possessive, needy and dependant, and when the friendship finally had to be interrupted, I fell apart. I felt abandoned, rejected, and betrayed…</a:t>
            </a:r>
          </a:p>
          <a:p>
            <a:pPr algn="just"/>
            <a:endParaRPr lang="en-GB" sz="2000" dirty="0"/>
          </a:p>
          <a:p>
            <a:pPr algn="just"/>
            <a:r>
              <a:rPr lang="en-GB" sz="2000" dirty="0"/>
              <a:t>…No friend, or lover, no husband or wife, no community or commune will be able to put to rest our deepest cravings for unity and wholeness. - </a:t>
            </a:r>
            <a:r>
              <a:rPr lang="en-GB" sz="2000" b="1" i="1" dirty="0"/>
              <a:t>Henry Nouwen</a:t>
            </a:r>
          </a:p>
        </p:txBody>
      </p:sp>
    </p:spTree>
    <p:extLst>
      <p:ext uri="{BB962C8B-B14F-4D97-AF65-F5344CB8AC3E}">
        <p14:creationId xmlns:p14="http://schemas.microsoft.com/office/powerpoint/2010/main" val="267736367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5" name="TextBox 4">
            <a:extLst>
              <a:ext uri="{FF2B5EF4-FFF2-40B4-BE49-F238E27FC236}">
                <a16:creationId xmlns:a16="http://schemas.microsoft.com/office/drawing/2014/main" id="{3F868DF0-4E41-4C03-8C5E-7CC4C3372659}"/>
              </a:ext>
            </a:extLst>
          </p:cNvPr>
          <p:cNvSpPr txBox="1"/>
          <p:nvPr/>
        </p:nvSpPr>
        <p:spPr>
          <a:xfrm>
            <a:off x="516799" y="1859003"/>
            <a:ext cx="7753745" cy="2862322"/>
          </a:xfrm>
          <a:prstGeom prst="rect">
            <a:avLst/>
          </a:prstGeom>
          <a:noFill/>
        </p:spPr>
        <p:txBody>
          <a:bodyPr wrap="square">
            <a:spAutoFit/>
          </a:bodyPr>
          <a:lstStyle/>
          <a:p>
            <a:pPr algn="just"/>
            <a:r>
              <a:rPr lang="en-GB" sz="2000" dirty="0"/>
              <a:t>Marriage, of course, can add the power of romantic love to the natural and supernatural bonds of friendship, and this is what can make marriage the richest of all human relationships. Friendship is a deep oneness that develops as two people, speaking the truth in love to each other, journey together to the same horizon.</a:t>
            </a:r>
          </a:p>
          <a:p>
            <a:pPr algn="r"/>
            <a:r>
              <a:rPr lang="en-GB" sz="2000" dirty="0"/>
              <a:t> </a:t>
            </a:r>
            <a:r>
              <a:rPr lang="en-GB" sz="2000" b="1" i="1" dirty="0"/>
              <a:t>– Tim &amp; Kathy Keller</a:t>
            </a:r>
          </a:p>
          <a:p>
            <a:pPr algn="just"/>
            <a:endParaRPr lang="en-GB" sz="2000" dirty="0"/>
          </a:p>
          <a:p>
            <a:pPr algn="just"/>
            <a:endParaRPr lang="en-GB" sz="2000" b="1" i="1" dirty="0"/>
          </a:p>
          <a:p>
            <a:pPr algn="just"/>
            <a:endParaRPr lang="en-GB" sz="2000" b="1" i="1" dirty="0"/>
          </a:p>
        </p:txBody>
      </p:sp>
    </p:spTree>
    <p:extLst>
      <p:ext uri="{BB962C8B-B14F-4D97-AF65-F5344CB8AC3E}">
        <p14:creationId xmlns:p14="http://schemas.microsoft.com/office/powerpoint/2010/main" val="2228676859"/>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5" name="TextBox 4">
            <a:extLst>
              <a:ext uri="{FF2B5EF4-FFF2-40B4-BE49-F238E27FC236}">
                <a16:creationId xmlns:a16="http://schemas.microsoft.com/office/drawing/2014/main" id="{3F868DF0-4E41-4C03-8C5E-7CC4C3372659}"/>
              </a:ext>
            </a:extLst>
          </p:cNvPr>
          <p:cNvSpPr txBox="1"/>
          <p:nvPr/>
        </p:nvSpPr>
        <p:spPr>
          <a:xfrm>
            <a:off x="516799" y="1859003"/>
            <a:ext cx="7753745" cy="4708981"/>
          </a:xfrm>
          <a:prstGeom prst="rect">
            <a:avLst/>
          </a:prstGeom>
          <a:noFill/>
        </p:spPr>
        <p:txBody>
          <a:bodyPr wrap="square">
            <a:spAutoFit/>
          </a:bodyPr>
          <a:lstStyle/>
          <a:p>
            <a:pPr algn="just"/>
            <a:r>
              <a:rPr lang="en-GB" sz="2000" dirty="0"/>
              <a:t>Marriage, of course, can add the power of romantic love to the natural and supernatural bonds of friendship, and this is what can make marriage the richest of all human relationships. Friendship is a deep oneness that develops as two people, speaking the truth in love to each other, journey together to the same horizon.</a:t>
            </a:r>
          </a:p>
          <a:p>
            <a:pPr algn="r"/>
            <a:r>
              <a:rPr lang="en-GB" sz="2000" dirty="0"/>
              <a:t> </a:t>
            </a:r>
            <a:r>
              <a:rPr lang="en-GB" sz="2000" b="1" i="1" dirty="0"/>
              <a:t>– Tim &amp; Kathy Keller</a:t>
            </a:r>
          </a:p>
          <a:p>
            <a:pPr algn="just"/>
            <a:endParaRPr lang="en-GB" sz="2000" dirty="0"/>
          </a:p>
          <a:p>
            <a:pPr algn="just"/>
            <a:r>
              <a:rPr lang="en-GB" sz="2000" dirty="0"/>
              <a:t>We are finite and therefore we do not expect to find final sufficiency in any human relationships, including marriage. The final sufficiency is to be found only in a relationship with God…If a man tries to find everything in a man-woman, or a friend-friend relationship, he destroys the very thing he wants and destroys the one he loves. - </a:t>
            </a:r>
            <a:r>
              <a:rPr lang="en-GB" sz="2000" b="1" i="1" dirty="0"/>
              <a:t>Francis Schaffer</a:t>
            </a:r>
          </a:p>
          <a:p>
            <a:pPr algn="just"/>
            <a:endParaRPr lang="en-GB" sz="2000" b="1" i="1" dirty="0"/>
          </a:p>
          <a:p>
            <a:pPr algn="just"/>
            <a:endParaRPr lang="en-GB" sz="2000" b="1" i="1" dirty="0"/>
          </a:p>
        </p:txBody>
      </p:sp>
    </p:spTree>
    <p:extLst>
      <p:ext uri="{BB962C8B-B14F-4D97-AF65-F5344CB8AC3E}">
        <p14:creationId xmlns:p14="http://schemas.microsoft.com/office/powerpoint/2010/main" val="2656139054"/>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4739759"/>
          </a:xfrm>
          <a:prstGeom prst="rect">
            <a:avLst/>
          </a:prstGeom>
        </p:spPr>
        <p:txBody>
          <a:bodyPr wrap="square">
            <a:spAutoFit/>
          </a:bodyPr>
          <a:lstStyle/>
          <a:p>
            <a:pPr algn="just"/>
            <a:r>
              <a:rPr lang="en-GB" sz="3200" b="1" dirty="0">
                <a:solidFill>
                  <a:schemeClr val="bg2">
                    <a:lumMod val="60000"/>
                    <a:lumOff val="40000"/>
                  </a:schemeClr>
                </a:solidFill>
              </a:rPr>
              <a:t>Introduction</a:t>
            </a:r>
          </a:p>
          <a:p>
            <a:pPr algn="just"/>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Friendship and the gospel</a:t>
            </a:r>
          </a:p>
          <a:p>
            <a:pPr marL="514350" indent="-514350" algn="just">
              <a:buFont typeface="+mj-lt"/>
              <a:buAutoNum type="arabicPeriod"/>
            </a:pPr>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The different types of friendships</a:t>
            </a:r>
          </a:p>
          <a:p>
            <a:pPr marL="514350" indent="-514350" algn="just">
              <a:buFont typeface="+mj-lt"/>
              <a:buAutoNum type="arabicPeriod"/>
            </a:pPr>
            <a:endParaRPr lang="en-GB" sz="3200" b="1" i="1" dirty="0">
              <a:solidFill>
                <a:schemeClr val="bg2">
                  <a:lumMod val="60000"/>
                  <a:lumOff val="40000"/>
                </a:schemeClr>
              </a:solidFill>
            </a:endParaRPr>
          </a:p>
          <a:p>
            <a:pPr marL="514350" indent="-514350" algn="just">
              <a:buFont typeface="+mj-lt"/>
              <a:buAutoNum type="arabicPeriod"/>
            </a:pPr>
            <a:r>
              <a:rPr lang="en-GB" sz="3200" b="1" i="1" dirty="0">
                <a:solidFill>
                  <a:schemeClr val="bg2">
                    <a:lumMod val="60000"/>
                    <a:lumOff val="40000"/>
                  </a:schemeClr>
                </a:solidFill>
              </a:rPr>
              <a:t>A friendship worth avoiding</a:t>
            </a:r>
          </a:p>
          <a:p>
            <a:pPr marL="514350" indent="-514350" algn="just">
              <a:buFont typeface="+mj-lt"/>
              <a:buAutoNum type="arabicPeriod"/>
            </a:pPr>
            <a:endParaRPr lang="en-GB" sz="3200" b="1" i="1" dirty="0">
              <a:solidFill>
                <a:schemeClr val="tx2"/>
              </a:solidFill>
            </a:endParaRPr>
          </a:p>
          <a:p>
            <a:pPr marL="514350" indent="-514350" algn="just">
              <a:buFont typeface="+mj-lt"/>
              <a:buAutoNum type="arabicPeriod"/>
            </a:pPr>
            <a:r>
              <a:rPr lang="en-GB" sz="3200" b="1" i="1" dirty="0">
                <a:solidFill>
                  <a:schemeClr val="tx2"/>
                </a:solidFill>
              </a:rPr>
              <a:t> Why we need good friendships</a:t>
            </a:r>
            <a:endParaRPr lang="en-GB" sz="3600" b="1" i="1" dirty="0">
              <a:solidFill>
                <a:schemeClr val="tx2"/>
              </a:solidFill>
            </a:endParaRPr>
          </a:p>
          <a:p>
            <a:pPr algn="just"/>
            <a:endParaRPr lang="en-GB" sz="1400" b="1" i="1" dirty="0">
              <a:solidFill>
                <a:schemeClr val="bg1">
                  <a:lumMod val="50000"/>
                </a:schemeClr>
              </a:solidFill>
            </a:endParaRPr>
          </a:p>
        </p:txBody>
      </p:sp>
    </p:spTree>
    <p:extLst>
      <p:ext uri="{BB962C8B-B14F-4D97-AF65-F5344CB8AC3E}">
        <p14:creationId xmlns:p14="http://schemas.microsoft.com/office/powerpoint/2010/main" val="3210618066"/>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646331"/>
          </a:xfrm>
          <a:prstGeom prst="rect">
            <a:avLst/>
          </a:prstGeom>
          <a:noFill/>
        </p:spPr>
        <p:txBody>
          <a:bodyPr wrap="square" rtlCol="0">
            <a:spAutoFit/>
          </a:bodyPr>
          <a:lstStyle/>
          <a:p>
            <a:pPr algn="r"/>
            <a:r>
              <a:rPr lang="en-GB" sz="3600" dirty="0"/>
              <a:t>Ice Breaking Time</a:t>
            </a:r>
          </a:p>
        </p:txBody>
      </p:sp>
      <p:sp>
        <p:nvSpPr>
          <p:cNvPr id="4" name="Rectangle 1">
            <a:extLst>
              <a:ext uri="{FF2B5EF4-FFF2-40B4-BE49-F238E27FC236}">
                <a16:creationId xmlns:a16="http://schemas.microsoft.com/office/drawing/2014/main" id="{DBD43F16-79DF-4EF8-8071-56985A20DB32}"/>
              </a:ext>
            </a:extLst>
          </p:cNvPr>
          <p:cNvSpPr>
            <a:spLocks noChangeArrowheads="1"/>
          </p:cNvSpPr>
          <p:nvPr/>
        </p:nvSpPr>
        <p:spPr bwMode="auto">
          <a:xfrm>
            <a:off x="953168" y="1617924"/>
            <a:ext cx="7237663"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2D3069"/>
                </a:solidFill>
                <a:effectLst/>
                <a:latin typeface="Kelson"/>
              </a:rPr>
              <a:t>What's the title of the Friends theme song?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en-US" b="1" i="1" dirty="0">
                <a:solidFill>
                  <a:srgbClr val="2D3069"/>
                </a:solidFill>
                <a:latin typeface="Kelson"/>
              </a:rPr>
              <a:t> </a:t>
            </a:r>
            <a:r>
              <a:rPr lang="en-US" altLang="en-US" b="1" dirty="0">
                <a:solidFill>
                  <a:srgbClr val="2D3069"/>
                </a:solidFill>
                <a:latin typeface="Kelson"/>
              </a:rPr>
              <a:t>I’II be there for those</a:t>
            </a:r>
            <a:endParaRPr kumimoji="0" lang="en-US" altLang="en-US" b="1" i="1" u="none" strike="noStrike" cap="none" normalizeH="0" baseline="0" dirty="0">
              <a:ln>
                <a:noFill/>
              </a:ln>
              <a:solidFill>
                <a:srgbClr val="2D3069"/>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I’II be there for you</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I’II be there for that</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I’II be there for them</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7333351"/>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2923877"/>
          </a:xfrm>
          <a:prstGeom prst="rect">
            <a:avLst/>
          </a:prstGeom>
        </p:spPr>
        <p:txBody>
          <a:bodyPr wrap="square">
            <a:spAutoFit/>
          </a:bodyPr>
          <a:lstStyle/>
          <a:p>
            <a:pPr marL="514350" indent="-514350" algn="just">
              <a:buAutoNum type="arabicPeriod" startAt="4"/>
            </a:pPr>
            <a:r>
              <a:rPr lang="en-GB" sz="3200" b="1" i="1" dirty="0">
                <a:solidFill>
                  <a:schemeClr val="tx2"/>
                </a:solidFill>
              </a:rPr>
              <a:t>Why we need good friendships</a:t>
            </a:r>
          </a:p>
          <a:p>
            <a:pPr marL="514350" indent="-514350" algn="just">
              <a:buAutoNum type="arabicPeriod" startAt="4"/>
            </a:pPr>
            <a:endParaRPr lang="en-GB" sz="1000" b="1" i="1" dirty="0">
              <a:solidFill>
                <a:schemeClr val="tx2"/>
              </a:solidFill>
            </a:endParaRPr>
          </a:p>
          <a:p>
            <a:pPr marL="514350" indent="-514350" algn="just">
              <a:buAutoNum type="arabicPeriod" startAt="4"/>
            </a:pPr>
            <a:endParaRPr lang="en-GB" sz="3200" b="1" i="1" dirty="0">
              <a:solidFill>
                <a:schemeClr val="tx2"/>
              </a:solidFill>
            </a:endParaRPr>
          </a:p>
          <a:p>
            <a:pPr marL="514350" indent="-514350" algn="just">
              <a:buAutoNum type="arabicPeriod" startAt="4"/>
            </a:pPr>
            <a:endParaRPr lang="en-GB" sz="3200" b="1" i="1" dirty="0">
              <a:solidFill>
                <a:schemeClr val="tx2"/>
              </a:solidFill>
            </a:endParaRPr>
          </a:p>
          <a:p>
            <a:pPr marL="514350" indent="-514350" algn="just">
              <a:buAutoNum type="arabicPeriod" startAt="4"/>
            </a:pPr>
            <a:endParaRPr lang="en-GB" sz="3200" b="1" i="1" dirty="0">
              <a:solidFill>
                <a:schemeClr val="tx2"/>
              </a:solidFill>
            </a:endParaRPr>
          </a:p>
          <a:p>
            <a:pPr algn="just"/>
            <a:endParaRPr lang="en-GB" sz="3200" b="1" i="1" dirty="0">
              <a:solidFill>
                <a:schemeClr val="tx2"/>
              </a:solidFill>
            </a:endParaRPr>
          </a:p>
          <a:p>
            <a:pPr algn="just"/>
            <a:endParaRPr lang="en-GB" sz="1400" b="1" i="1" dirty="0">
              <a:solidFill>
                <a:schemeClr val="bg1">
                  <a:lumMod val="50000"/>
                </a:schemeClr>
              </a:solidFill>
            </a:endParaRPr>
          </a:p>
        </p:txBody>
      </p:sp>
      <p:sp>
        <p:nvSpPr>
          <p:cNvPr id="5" name="TextBox 4">
            <a:extLst>
              <a:ext uri="{FF2B5EF4-FFF2-40B4-BE49-F238E27FC236}">
                <a16:creationId xmlns:a16="http://schemas.microsoft.com/office/drawing/2014/main" id="{B3FBBF20-785F-4136-BE62-1BD6DD8A343C}"/>
              </a:ext>
            </a:extLst>
          </p:cNvPr>
          <p:cNvSpPr txBox="1"/>
          <p:nvPr/>
        </p:nvSpPr>
        <p:spPr>
          <a:xfrm>
            <a:off x="770022" y="2484642"/>
            <a:ext cx="7603956" cy="892552"/>
          </a:xfrm>
          <a:prstGeom prst="rect">
            <a:avLst/>
          </a:prstGeom>
          <a:noFill/>
        </p:spPr>
        <p:txBody>
          <a:bodyPr wrap="square">
            <a:spAutoFit/>
          </a:bodyPr>
          <a:lstStyle/>
          <a:p>
            <a:pPr marL="457200" indent="-457200">
              <a:buAutoNum type="alphaLcPeriod"/>
            </a:pPr>
            <a:r>
              <a:rPr lang="en-GB" sz="2800" i="1" dirty="0"/>
              <a:t>Someone who will say the hard truths</a:t>
            </a:r>
          </a:p>
          <a:p>
            <a:r>
              <a:rPr lang="en-GB" i="1" dirty="0">
                <a:solidFill>
                  <a:srgbClr val="FF0000"/>
                </a:solidFill>
              </a:rPr>
              <a:t>Proverbs 29:5, 27:5-6…</a:t>
            </a:r>
          </a:p>
        </p:txBody>
      </p:sp>
    </p:spTree>
    <p:extLst>
      <p:ext uri="{BB962C8B-B14F-4D97-AF65-F5344CB8AC3E}">
        <p14:creationId xmlns:p14="http://schemas.microsoft.com/office/powerpoint/2010/main" val="1128854328"/>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3416320"/>
          </a:xfrm>
          <a:prstGeom prst="rect">
            <a:avLst/>
          </a:prstGeom>
        </p:spPr>
        <p:txBody>
          <a:bodyPr wrap="square">
            <a:spAutoFit/>
          </a:bodyPr>
          <a:lstStyle/>
          <a:p>
            <a:pPr marL="514350" indent="-514350" algn="just">
              <a:buAutoNum type="arabicPeriod" startAt="4"/>
            </a:pPr>
            <a:r>
              <a:rPr lang="en-GB" sz="3200" b="1" i="1" dirty="0">
                <a:solidFill>
                  <a:schemeClr val="tx2"/>
                </a:solidFill>
              </a:rPr>
              <a:t>Why we need good friendships</a:t>
            </a:r>
          </a:p>
          <a:p>
            <a:pPr marL="514350" indent="-514350" algn="just">
              <a:buAutoNum type="arabicPeriod" startAt="4"/>
            </a:pPr>
            <a:endParaRPr lang="en-GB" sz="1000" b="1" i="1" dirty="0">
              <a:solidFill>
                <a:schemeClr val="tx2"/>
              </a:solidFill>
            </a:endParaRPr>
          </a:p>
          <a:p>
            <a:pPr marL="514350" indent="-514350" algn="just">
              <a:buAutoNum type="arabicPeriod" startAt="4"/>
            </a:pPr>
            <a:endParaRPr lang="en-GB" sz="3200" b="1" i="1" dirty="0">
              <a:solidFill>
                <a:schemeClr val="tx2"/>
              </a:solidFill>
            </a:endParaRPr>
          </a:p>
          <a:p>
            <a:pPr marL="514350" indent="-514350" algn="just">
              <a:buAutoNum type="arabicPeriod" startAt="4"/>
            </a:pPr>
            <a:endParaRPr lang="en-GB" sz="3200" b="1" i="1" dirty="0">
              <a:solidFill>
                <a:schemeClr val="tx2"/>
              </a:solidFill>
            </a:endParaRPr>
          </a:p>
          <a:p>
            <a:pPr marL="514350" indent="-514350" algn="just">
              <a:buAutoNum type="arabicPeriod" startAt="4"/>
            </a:pPr>
            <a:endParaRPr lang="en-GB" sz="3200" b="1" i="1" dirty="0">
              <a:solidFill>
                <a:schemeClr val="tx2"/>
              </a:solidFill>
            </a:endParaRPr>
          </a:p>
          <a:p>
            <a:pPr algn="just"/>
            <a:endParaRPr lang="en-GB" sz="3200" b="1" i="1" dirty="0">
              <a:solidFill>
                <a:schemeClr val="tx2"/>
              </a:solidFill>
            </a:endParaRPr>
          </a:p>
          <a:p>
            <a:pPr algn="just"/>
            <a:endParaRPr lang="en-GB" sz="3200" b="1" i="1" dirty="0">
              <a:solidFill>
                <a:schemeClr val="tx2"/>
              </a:solidFill>
            </a:endParaRPr>
          </a:p>
          <a:p>
            <a:pPr algn="just"/>
            <a:endParaRPr lang="en-GB" sz="1400" b="1" i="1" dirty="0">
              <a:solidFill>
                <a:schemeClr val="bg1">
                  <a:lumMod val="50000"/>
                </a:schemeClr>
              </a:solidFill>
            </a:endParaRPr>
          </a:p>
        </p:txBody>
      </p:sp>
      <p:sp>
        <p:nvSpPr>
          <p:cNvPr id="5" name="TextBox 4">
            <a:extLst>
              <a:ext uri="{FF2B5EF4-FFF2-40B4-BE49-F238E27FC236}">
                <a16:creationId xmlns:a16="http://schemas.microsoft.com/office/drawing/2014/main" id="{B3FBBF20-785F-4136-BE62-1BD6DD8A343C}"/>
              </a:ext>
            </a:extLst>
          </p:cNvPr>
          <p:cNvSpPr txBox="1"/>
          <p:nvPr/>
        </p:nvSpPr>
        <p:spPr>
          <a:xfrm>
            <a:off x="770022" y="2484642"/>
            <a:ext cx="7603956" cy="2062103"/>
          </a:xfrm>
          <a:prstGeom prst="rect">
            <a:avLst/>
          </a:prstGeom>
          <a:noFill/>
        </p:spPr>
        <p:txBody>
          <a:bodyPr wrap="square">
            <a:spAutoFit/>
          </a:bodyPr>
          <a:lstStyle/>
          <a:p>
            <a:pPr marL="457200" indent="-457200">
              <a:buAutoNum type="alphaLcPeriod"/>
            </a:pPr>
            <a:r>
              <a:rPr lang="en-GB" sz="2800" i="1" dirty="0">
                <a:solidFill>
                  <a:schemeClr val="accent1">
                    <a:lumMod val="50000"/>
                  </a:schemeClr>
                </a:solidFill>
              </a:rPr>
              <a:t>Someone who will say the hard truths</a:t>
            </a:r>
          </a:p>
          <a:p>
            <a:r>
              <a:rPr lang="en-GB" i="1" dirty="0">
                <a:solidFill>
                  <a:schemeClr val="accent1">
                    <a:lumMod val="50000"/>
                  </a:schemeClr>
                </a:solidFill>
              </a:rPr>
              <a:t>Proverbs 29:5, 27:5-6…</a:t>
            </a:r>
          </a:p>
          <a:p>
            <a:endParaRPr lang="en-GB" dirty="0"/>
          </a:p>
          <a:p>
            <a:r>
              <a:rPr lang="en-GB" sz="2800" dirty="0"/>
              <a:t>b. </a:t>
            </a:r>
            <a:r>
              <a:rPr lang="en-GB" sz="2800" i="1" dirty="0"/>
              <a:t>Someone who will keep our confidence</a:t>
            </a:r>
          </a:p>
          <a:p>
            <a:r>
              <a:rPr lang="en-GB" i="1" dirty="0">
                <a:solidFill>
                  <a:srgbClr val="FF0000"/>
                </a:solidFill>
              </a:rPr>
              <a:t>Proverbs 18:21, 15:28, 20:19, 16:28, 17:9, 10:19…</a:t>
            </a:r>
          </a:p>
        </p:txBody>
      </p:sp>
    </p:spTree>
    <p:extLst>
      <p:ext uri="{BB962C8B-B14F-4D97-AF65-F5344CB8AC3E}">
        <p14:creationId xmlns:p14="http://schemas.microsoft.com/office/powerpoint/2010/main" val="3668218058"/>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sp>
        <p:nvSpPr>
          <p:cNvPr id="3" name="Rectangle 2">
            <a:extLst>
              <a:ext uri="{FF2B5EF4-FFF2-40B4-BE49-F238E27FC236}">
                <a16:creationId xmlns:a16="http://schemas.microsoft.com/office/drawing/2014/main" id="{09137F08-5075-4331-A691-7A9F62C27E53}"/>
              </a:ext>
            </a:extLst>
          </p:cNvPr>
          <p:cNvSpPr/>
          <p:nvPr/>
        </p:nvSpPr>
        <p:spPr>
          <a:xfrm>
            <a:off x="368967" y="1684423"/>
            <a:ext cx="8005011" cy="4339650"/>
          </a:xfrm>
          <a:prstGeom prst="rect">
            <a:avLst/>
          </a:prstGeom>
        </p:spPr>
        <p:txBody>
          <a:bodyPr wrap="square">
            <a:spAutoFit/>
          </a:bodyPr>
          <a:lstStyle/>
          <a:p>
            <a:pPr marL="514350" indent="-514350" algn="just">
              <a:buAutoNum type="arabicPeriod" startAt="4"/>
            </a:pPr>
            <a:r>
              <a:rPr lang="en-GB" sz="3200" b="1" i="1" dirty="0">
                <a:solidFill>
                  <a:schemeClr val="accent1">
                    <a:lumMod val="50000"/>
                  </a:schemeClr>
                </a:solidFill>
              </a:rPr>
              <a:t>Why we need good friendships</a:t>
            </a:r>
          </a:p>
          <a:p>
            <a:pPr marL="514350" indent="-514350" algn="just">
              <a:buAutoNum type="arabicPeriod" startAt="4"/>
            </a:pPr>
            <a:endParaRPr lang="en-GB" sz="1000" b="1" i="1" dirty="0">
              <a:solidFill>
                <a:schemeClr val="tx2"/>
              </a:solidFill>
            </a:endParaRPr>
          </a:p>
          <a:p>
            <a:pPr marL="514350" indent="-514350" algn="just">
              <a:buAutoNum type="arabicPeriod" startAt="4"/>
            </a:pPr>
            <a:endParaRPr lang="en-GB" sz="3200" b="1" i="1" dirty="0">
              <a:solidFill>
                <a:schemeClr val="tx2"/>
              </a:solidFill>
            </a:endParaRPr>
          </a:p>
          <a:p>
            <a:pPr marL="514350" indent="-514350" algn="just">
              <a:buAutoNum type="arabicPeriod" startAt="4"/>
            </a:pPr>
            <a:endParaRPr lang="en-GB" sz="3200" b="1" i="1" dirty="0">
              <a:solidFill>
                <a:schemeClr val="tx2"/>
              </a:solidFill>
            </a:endParaRPr>
          </a:p>
          <a:p>
            <a:pPr marL="514350" indent="-514350" algn="just">
              <a:buAutoNum type="arabicPeriod" startAt="4"/>
            </a:pPr>
            <a:endParaRPr lang="en-GB" sz="3200" b="1" i="1" dirty="0">
              <a:solidFill>
                <a:schemeClr val="tx2"/>
              </a:solidFill>
            </a:endParaRPr>
          </a:p>
          <a:p>
            <a:pPr algn="just"/>
            <a:endParaRPr lang="en-GB" sz="3200" b="1" i="1" dirty="0">
              <a:solidFill>
                <a:schemeClr val="tx2"/>
              </a:solidFill>
            </a:endParaRPr>
          </a:p>
          <a:p>
            <a:pPr algn="just"/>
            <a:endParaRPr lang="en-GB" sz="3200" b="1" i="1" dirty="0">
              <a:solidFill>
                <a:schemeClr val="tx2"/>
              </a:solidFill>
            </a:endParaRPr>
          </a:p>
          <a:p>
            <a:pPr algn="just"/>
            <a:r>
              <a:rPr lang="en-GB" sz="3200" b="1" i="1" dirty="0">
                <a:solidFill>
                  <a:schemeClr val="tx2"/>
                </a:solidFill>
              </a:rPr>
              <a:t>5.  H</a:t>
            </a:r>
            <a:r>
              <a:rPr lang="en-GB" sz="3600" b="1" i="1" dirty="0">
                <a:solidFill>
                  <a:schemeClr val="tx2"/>
                </a:solidFill>
              </a:rPr>
              <a:t>ow to strengthen friendships</a:t>
            </a:r>
          </a:p>
          <a:p>
            <a:pPr algn="just"/>
            <a:r>
              <a:rPr lang="en-GB" i="1" dirty="0">
                <a:solidFill>
                  <a:schemeClr val="tx2"/>
                </a:solidFill>
              </a:rPr>
              <a:t>         Be selective, be open, be interested, be committed</a:t>
            </a:r>
          </a:p>
          <a:p>
            <a:pPr algn="just"/>
            <a:endParaRPr lang="en-GB" sz="1400" b="1" i="1" dirty="0">
              <a:solidFill>
                <a:schemeClr val="bg1">
                  <a:lumMod val="50000"/>
                </a:schemeClr>
              </a:solidFill>
            </a:endParaRPr>
          </a:p>
        </p:txBody>
      </p:sp>
      <p:sp>
        <p:nvSpPr>
          <p:cNvPr id="5" name="TextBox 4">
            <a:extLst>
              <a:ext uri="{FF2B5EF4-FFF2-40B4-BE49-F238E27FC236}">
                <a16:creationId xmlns:a16="http://schemas.microsoft.com/office/drawing/2014/main" id="{B3FBBF20-785F-4136-BE62-1BD6DD8A343C}"/>
              </a:ext>
            </a:extLst>
          </p:cNvPr>
          <p:cNvSpPr txBox="1"/>
          <p:nvPr/>
        </p:nvSpPr>
        <p:spPr>
          <a:xfrm>
            <a:off x="770022" y="2484642"/>
            <a:ext cx="7603956" cy="2062103"/>
          </a:xfrm>
          <a:prstGeom prst="rect">
            <a:avLst/>
          </a:prstGeom>
          <a:noFill/>
        </p:spPr>
        <p:txBody>
          <a:bodyPr wrap="square">
            <a:spAutoFit/>
          </a:bodyPr>
          <a:lstStyle/>
          <a:p>
            <a:pPr marL="457200" indent="-457200">
              <a:buAutoNum type="alphaLcPeriod"/>
            </a:pPr>
            <a:r>
              <a:rPr lang="en-GB" sz="2800" i="1" dirty="0">
                <a:solidFill>
                  <a:schemeClr val="accent1">
                    <a:lumMod val="50000"/>
                  </a:schemeClr>
                </a:solidFill>
              </a:rPr>
              <a:t>Someone who will say the hard truths</a:t>
            </a:r>
          </a:p>
          <a:p>
            <a:r>
              <a:rPr lang="en-GB" i="1" dirty="0">
                <a:solidFill>
                  <a:schemeClr val="accent1">
                    <a:lumMod val="50000"/>
                  </a:schemeClr>
                </a:solidFill>
              </a:rPr>
              <a:t>Proverbs 29:5, 27:5-6…</a:t>
            </a:r>
          </a:p>
          <a:p>
            <a:endParaRPr lang="en-GB" dirty="0">
              <a:solidFill>
                <a:schemeClr val="accent1">
                  <a:lumMod val="50000"/>
                </a:schemeClr>
              </a:solidFill>
            </a:endParaRPr>
          </a:p>
          <a:p>
            <a:r>
              <a:rPr lang="en-GB" sz="2800" dirty="0">
                <a:solidFill>
                  <a:schemeClr val="accent1">
                    <a:lumMod val="50000"/>
                  </a:schemeClr>
                </a:solidFill>
              </a:rPr>
              <a:t>b. </a:t>
            </a:r>
            <a:r>
              <a:rPr lang="en-GB" sz="2800" i="1" dirty="0">
                <a:solidFill>
                  <a:schemeClr val="accent1">
                    <a:lumMod val="50000"/>
                  </a:schemeClr>
                </a:solidFill>
              </a:rPr>
              <a:t>Someone who will keep our confidence</a:t>
            </a:r>
          </a:p>
          <a:p>
            <a:r>
              <a:rPr lang="en-GB" i="1" dirty="0">
                <a:solidFill>
                  <a:schemeClr val="accent1">
                    <a:lumMod val="50000"/>
                  </a:schemeClr>
                </a:solidFill>
              </a:rPr>
              <a:t>Proverbs 18:21, 15:28, 20:19, 16:28, 17:9, 10:19…</a:t>
            </a:r>
          </a:p>
        </p:txBody>
      </p:sp>
    </p:spTree>
    <p:extLst>
      <p:ext uri="{BB962C8B-B14F-4D97-AF65-F5344CB8AC3E}">
        <p14:creationId xmlns:p14="http://schemas.microsoft.com/office/powerpoint/2010/main" val="2867675218"/>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4173634"/>
            <a:ext cx="445032" cy="2049747"/>
          </a:xfrm>
        </p:spPr>
        <p:txBody>
          <a:bodyPr vert="eaVert"/>
          <a:lstStyle/>
          <a:p>
            <a:r>
              <a:rPr lang="en-GB" altLang="en-US" dirty="0">
                <a:ea typeface="ＭＳ Ｐゴシック" panose="020B0600070205080204" pitchFamily="34" charset="-128"/>
              </a:rPr>
              <a:t>Meditation</a:t>
            </a:r>
          </a:p>
        </p:txBody>
      </p:sp>
      <p:sp>
        <p:nvSpPr>
          <p:cNvPr id="4" name="TextBox 3">
            <a:extLst>
              <a:ext uri="{FF2B5EF4-FFF2-40B4-BE49-F238E27FC236}">
                <a16:creationId xmlns:a16="http://schemas.microsoft.com/office/drawing/2014/main" id="{591A01CD-F588-4E04-BCC9-2C1E5A7D3B6B}"/>
              </a:ext>
            </a:extLst>
          </p:cNvPr>
          <p:cNvSpPr txBox="1"/>
          <p:nvPr/>
        </p:nvSpPr>
        <p:spPr>
          <a:xfrm>
            <a:off x="218365" y="1692321"/>
            <a:ext cx="8270542" cy="5078313"/>
          </a:xfrm>
          <a:prstGeom prst="rect">
            <a:avLst/>
          </a:prstGeom>
          <a:noFill/>
        </p:spPr>
        <p:txBody>
          <a:bodyPr wrap="square" rtlCol="0">
            <a:spAutoFit/>
          </a:bodyPr>
          <a:lstStyle/>
          <a:p>
            <a:pPr marL="457200" indent="-457200">
              <a:buFont typeface="+mj-lt"/>
              <a:buAutoNum type="arabicPeriod"/>
            </a:pPr>
            <a:r>
              <a:rPr lang="en-GB" sz="1800" b="1" dirty="0"/>
              <a:t>How is the theme of friendship related to the gospel?</a:t>
            </a:r>
          </a:p>
          <a:p>
            <a:pPr marL="457200" indent="-457200">
              <a:buFont typeface="+mj-lt"/>
              <a:buAutoNum type="arabicPeriod"/>
            </a:pPr>
            <a:endParaRPr lang="en-GB" sz="1800" b="1" dirty="0"/>
          </a:p>
          <a:p>
            <a:pPr marL="457200" indent="-457200">
              <a:buFont typeface="+mj-lt"/>
              <a:buAutoNum type="arabicPeriod"/>
            </a:pPr>
            <a:r>
              <a:rPr lang="en-GB" sz="1800" b="1" dirty="0"/>
              <a:t>Discuss whether your closest friends are ‘carnal’, ‘worldly’ or ‘spiritual’?</a:t>
            </a:r>
          </a:p>
          <a:p>
            <a:pPr marL="457200" indent="-457200">
              <a:buFont typeface="+mj-lt"/>
              <a:buAutoNum type="arabicPeriod"/>
            </a:pPr>
            <a:endParaRPr lang="en-GB" sz="1800" b="1" dirty="0"/>
          </a:p>
          <a:p>
            <a:pPr marL="457200" indent="-457200">
              <a:buFont typeface="+mj-lt"/>
              <a:buAutoNum type="arabicPeriod"/>
            </a:pPr>
            <a:r>
              <a:rPr lang="en-GB" sz="1800" b="1" dirty="0"/>
              <a:t>How is what you have heard this morning related to marriage or your desire to perhaps be married one day?</a:t>
            </a:r>
          </a:p>
          <a:p>
            <a:pPr marL="457200" indent="-457200">
              <a:buFont typeface="+mj-lt"/>
              <a:buAutoNum type="arabicPeriod"/>
            </a:pPr>
            <a:endParaRPr lang="en-GB" sz="1800" b="1" dirty="0"/>
          </a:p>
          <a:p>
            <a:pPr marL="457200" indent="-457200">
              <a:buFont typeface="+mj-lt"/>
              <a:buAutoNum type="arabicPeriod"/>
            </a:pPr>
            <a:r>
              <a:rPr lang="en-GB" sz="1800" b="1" dirty="0"/>
              <a:t>What if anything, hinders openness in your friendships?</a:t>
            </a:r>
          </a:p>
          <a:p>
            <a:pPr marL="457200" indent="-457200">
              <a:buFont typeface="+mj-lt"/>
              <a:buAutoNum type="arabicPeriod"/>
            </a:pPr>
            <a:endParaRPr lang="en-GB" sz="1800" b="1" dirty="0"/>
          </a:p>
          <a:p>
            <a:pPr marL="457200" indent="-457200">
              <a:buFont typeface="+mj-lt"/>
              <a:buAutoNum type="arabicPeriod"/>
            </a:pPr>
            <a:r>
              <a:rPr lang="en-GB" sz="1800" b="1" dirty="0"/>
              <a:t>Are you overly dependent on a particular friendship, and if so what are some of the warning signs?</a:t>
            </a:r>
          </a:p>
          <a:p>
            <a:pPr marL="457200" indent="-457200">
              <a:buFont typeface="+mj-lt"/>
              <a:buAutoNum type="arabicPeriod"/>
            </a:pPr>
            <a:endParaRPr lang="en-GB" sz="1800" b="1" dirty="0"/>
          </a:p>
          <a:p>
            <a:pPr marL="457200" indent="-457200">
              <a:buFont typeface="+mj-lt"/>
              <a:buAutoNum type="arabicPeriod"/>
            </a:pPr>
            <a:r>
              <a:rPr lang="en-GB" sz="1800" b="1" dirty="0"/>
              <a:t>In what sorts of situations do you have to be on your guard against gossip or in betraying a confidence?</a:t>
            </a:r>
          </a:p>
          <a:p>
            <a:pPr marL="457200" indent="-457200">
              <a:buFont typeface="+mj-lt"/>
              <a:buAutoNum type="arabicPeriod"/>
            </a:pPr>
            <a:endParaRPr lang="en-GB" sz="1800" b="1" dirty="0"/>
          </a:p>
          <a:p>
            <a:pPr marL="457200" indent="-457200">
              <a:buFont typeface="+mj-lt"/>
              <a:buAutoNum type="arabicPeriod"/>
            </a:pPr>
            <a:r>
              <a:rPr lang="en-GB" sz="1800" b="1" dirty="0"/>
              <a:t>What can you learn from the example of Jesus as the perfect close, constant, candid and careful friend?</a:t>
            </a:r>
          </a:p>
        </p:txBody>
      </p:sp>
      <p:sp>
        <p:nvSpPr>
          <p:cNvPr id="6" name="TextBox 5">
            <a:extLst>
              <a:ext uri="{FF2B5EF4-FFF2-40B4-BE49-F238E27FC236}">
                <a16:creationId xmlns:a16="http://schemas.microsoft.com/office/drawing/2014/main" id="{EFF76EC9-8D80-4A3D-961E-76D47DBA93DC}"/>
              </a:ext>
            </a:extLst>
          </p:cNvPr>
          <p:cNvSpPr txBox="1"/>
          <p:nvPr/>
        </p:nvSpPr>
        <p:spPr>
          <a:xfrm>
            <a:off x="3575713" y="395785"/>
            <a:ext cx="5568287" cy="646331"/>
          </a:xfrm>
          <a:prstGeom prst="rect">
            <a:avLst/>
          </a:prstGeom>
          <a:noFill/>
        </p:spPr>
        <p:txBody>
          <a:bodyPr wrap="square" rtlCol="0">
            <a:spAutoFit/>
          </a:bodyPr>
          <a:lstStyle/>
          <a:p>
            <a:pPr algn="r"/>
            <a:r>
              <a:rPr lang="en-GB" sz="3600" b="1" dirty="0"/>
              <a:t>Questions for Reflection</a:t>
            </a:r>
          </a:p>
        </p:txBody>
      </p:sp>
    </p:spTree>
    <p:extLst>
      <p:ext uri="{BB962C8B-B14F-4D97-AF65-F5344CB8AC3E}">
        <p14:creationId xmlns:p14="http://schemas.microsoft.com/office/powerpoint/2010/main" val="2281704647"/>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55268"/>
            <a:ext cx="445032" cy="2814499"/>
          </a:xfrm>
        </p:spPr>
        <p:txBody>
          <a:bodyPr vert="eaVert"/>
          <a:lstStyle/>
          <a:p>
            <a:r>
              <a:rPr lang="en-GB" altLang="en-US" dirty="0">
                <a:ea typeface="ＭＳ Ｐゴシック" panose="020B0600070205080204" pitchFamily="34" charset="-128"/>
              </a:rPr>
              <a:t>Sermon Outline</a:t>
            </a:r>
          </a:p>
        </p:txBody>
      </p:sp>
      <p:pic>
        <p:nvPicPr>
          <p:cNvPr id="2" name="Picture 1">
            <a:extLst>
              <a:ext uri="{FF2B5EF4-FFF2-40B4-BE49-F238E27FC236}">
                <a16:creationId xmlns:a16="http://schemas.microsoft.com/office/drawing/2014/main" id="{D913B43E-E6E8-4C53-BA1D-2DA536B16B03}"/>
              </a:ext>
            </a:extLst>
          </p:cNvPr>
          <p:cNvPicPr>
            <a:picLocks noChangeAspect="1"/>
          </p:cNvPicPr>
          <p:nvPr/>
        </p:nvPicPr>
        <p:blipFill>
          <a:blip r:embed="rId3"/>
          <a:stretch>
            <a:fillRect/>
          </a:stretch>
        </p:blipFill>
        <p:spPr>
          <a:xfrm rot="20813264">
            <a:off x="3522216" y="443252"/>
            <a:ext cx="3562258" cy="576417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567845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646331"/>
          </a:xfrm>
          <a:prstGeom prst="rect">
            <a:avLst/>
          </a:prstGeom>
          <a:noFill/>
        </p:spPr>
        <p:txBody>
          <a:bodyPr wrap="square" rtlCol="0">
            <a:spAutoFit/>
          </a:bodyPr>
          <a:lstStyle/>
          <a:p>
            <a:pPr algn="r"/>
            <a:r>
              <a:rPr lang="en-GB" sz="3600" dirty="0"/>
              <a:t>Ice Breaking Time</a:t>
            </a:r>
          </a:p>
        </p:txBody>
      </p:sp>
      <p:sp>
        <p:nvSpPr>
          <p:cNvPr id="4" name="Rectangle 1">
            <a:extLst>
              <a:ext uri="{FF2B5EF4-FFF2-40B4-BE49-F238E27FC236}">
                <a16:creationId xmlns:a16="http://schemas.microsoft.com/office/drawing/2014/main" id="{DBD43F16-79DF-4EF8-8071-56985A20DB32}"/>
              </a:ext>
            </a:extLst>
          </p:cNvPr>
          <p:cNvSpPr>
            <a:spLocks noChangeArrowheads="1"/>
          </p:cNvSpPr>
          <p:nvPr/>
        </p:nvSpPr>
        <p:spPr bwMode="auto">
          <a:xfrm>
            <a:off x="953168" y="1603553"/>
            <a:ext cx="8091769"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2D3069"/>
                </a:solidFill>
                <a:effectLst/>
                <a:latin typeface="Kelson"/>
              </a:rPr>
              <a:t>What is Janice most likely to say?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en-US" b="1" i="1" dirty="0">
                <a:solidFill>
                  <a:srgbClr val="2D3069"/>
                </a:solidFill>
                <a:latin typeface="Kelson"/>
              </a:rPr>
              <a:t> </a:t>
            </a:r>
            <a:r>
              <a:rPr lang="en-US" altLang="en-US" b="1" dirty="0">
                <a:solidFill>
                  <a:srgbClr val="2D3069"/>
                </a:solidFill>
                <a:latin typeface="Kelson"/>
              </a:rPr>
              <a:t>Oh…good…heavens</a:t>
            </a:r>
            <a:endParaRPr kumimoji="0" lang="en-US" altLang="en-US" b="1" i="1" u="none" strike="noStrike" cap="none" normalizeH="0" baseline="0" dirty="0">
              <a:ln>
                <a:noFill/>
              </a:ln>
              <a:solidFill>
                <a:srgbClr val="2D3069"/>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Oh…my…days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Oh…my…God</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How…you…doing</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3166260"/>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646331"/>
          </a:xfrm>
          <a:prstGeom prst="rect">
            <a:avLst/>
          </a:prstGeom>
          <a:noFill/>
        </p:spPr>
        <p:txBody>
          <a:bodyPr wrap="square" rtlCol="0">
            <a:spAutoFit/>
          </a:bodyPr>
          <a:lstStyle/>
          <a:p>
            <a:pPr algn="r"/>
            <a:r>
              <a:rPr lang="en-GB" sz="3600" dirty="0"/>
              <a:t>Ice Breaking Time</a:t>
            </a:r>
          </a:p>
        </p:txBody>
      </p:sp>
      <p:sp>
        <p:nvSpPr>
          <p:cNvPr id="4" name="Rectangle 1">
            <a:extLst>
              <a:ext uri="{FF2B5EF4-FFF2-40B4-BE49-F238E27FC236}">
                <a16:creationId xmlns:a16="http://schemas.microsoft.com/office/drawing/2014/main" id="{DBD43F16-79DF-4EF8-8071-56985A20DB32}"/>
              </a:ext>
            </a:extLst>
          </p:cNvPr>
          <p:cNvSpPr>
            <a:spLocks noChangeArrowheads="1"/>
          </p:cNvSpPr>
          <p:nvPr/>
        </p:nvSpPr>
        <p:spPr bwMode="auto">
          <a:xfrm>
            <a:off x="953168" y="1617924"/>
            <a:ext cx="8091769"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2D3069"/>
                </a:solidFill>
                <a:effectLst/>
                <a:latin typeface="Kelson"/>
              </a:rPr>
              <a:t>What hangs on </a:t>
            </a:r>
            <a:r>
              <a:rPr lang="en-GB" altLang="en-US" sz="4400" b="1" dirty="0">
                <a:solidFill>
                  <a:srgbClr val="2D3069"/>
                </a:solidFill>
                <a:latin typeface="Kelson"/>
              </a:rPr>
              <a:t>M</a:t>
            </a:r>
            <a:r>
              <a:rPr kumimoji="0" lang="en-GB" altLang="en-US" sz="4400" b="1" i="0" u="none" strike="noStrike" cap="none" normalizeH="0" baseline="0" dirty="0">
                <a:ln>
                  <a:noFill/>
                </a:ln>
                <a:solidFill>
                  <a:srgbClr val="2D3069"/>
                </a:solidFill>
                <a:effectLst/>
                <a:latin typeface="Kelson"/>
              </a:rPr>
              <a:t>onica’s purple door?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en-US" b="1" i="1" dirty="0">
                <a:solidFill>
                  <a:srgbClr val="2D3069"/>
                </a:solidFill>
                <a:latin typeface="Kelson"/>
              </a:rPr>
              <a:t> </a:t>
            </a:r>
            <a:r>
              <a:rPr lang="en-US" altLang="en-US" b="1" dirty="0">
                <a:solidFill>
                  <a:srgbClr val="2D3069"/>
                </a:solidFill>
                <a:latin typeface="Kelson"/>
              </a:rPr>
              <a:t>A yellow coat hook</a:t>
            </a:r>
            <a:endParaRPr kumimoji="0" lang="en-US" altLang="en-US" b="1" i="1" u="none" strike="noStrike" cap="none" normalizeH="0" baseline="0" dirty="0">
              <a:ln>
                <a:noFill/>
              </a:ln>
              <a:solidFill>
                <a:srgbClr val="2D3069"/>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A yellow picture frame</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A mirror with a yellow frame</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A large yellow key</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683401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646331"/>
          </a:xfrm>
          <a:prstGeom prst="rect">
            <a:avLst/>
          </a:prstGeom>
          <a:noFill/>
        </p:spPr>
        <p:txBody>
          <a:bodyPr wrap="square" rtlCol="0">
            <a:spAutoFit/>
          </a:bodyPr>
          <a:lstStyle/>
          <a:p>
            <a:pPr algn="r"/>
            <a:r>
              <a:rPr lang="en-GB" sz="3600" dirty="0"/>
              <a:t>Ice Breaking Time</a:t>
            </a:r>
          </a:p>
        </p:txBody>
      </p:sp>
      <p:sp>
        <p:nvSpPr>
          <p:cNvPr id="4" name="Rectangle 1">
            <a:extLst>
              <a:ext uri="{FF2B5EF4-FFF2-40B4-BE49-F238E27FC236}">
                <a16:creationId xmlns:a16="http://schemas.microsoft.com/office/drawing/2014/main" id="{DBD43F16-79DF-4EF8-8071-56985A20DB32}"/>
              </a:ext>
            </a:extLst>
          </p:cNvPr>
          <p:cNvSpPr>
            <a:spLocks noChangeArrowheads="1"/>
          </p:cNvSpPr>
          <p:nvPr/>
        </p:nvSpPr>
        <p:spPr bwMode="auto">
          <a:xfrm>
            <a:off x="953168" y="1603553"/>
            <a:ext cx="723766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2D3069"/>
                </a:solidFill>
                <a:effectLst/>
                <a:latin typeface="Kelson"/>
              </a:rPr>
              <a:t>In which city is Friends set?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Los Angeles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New York City</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Miami</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Seattle</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2550883"/>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646331"/>
          </a:xfrm>
          <a:prstGeom prst="rect">
            <a:avLst/>
          </a:prstGeom>
          <a:noFill/>
        </p:spPr>
        <p:txBody>
          <a:bodyPr wrap="square" rtlCol="0">
            <a:spAutoFit/>
          </a:bodyPr>
          <a:lstStyle/>
          <a:p>
            <a:pPr algn="r"/>
            <a:r>
              <a:rPr lang="en-GB" sz="3600" dirty="0"/>
              <a:t>Ice Breaking Time</a:t>
            </a:r>
          </a:p>
        </p:txBody>
      </p:sp>
      <p:sp>
        <p:nvSpPr>
          <p:cNvPr id="4" name="Rectangle 1">
            <a:extLst>
              <a:ext uri="{FF2B5EF4-FFF2-40B4-BE49-F238E27FC236}">
                <a16:creationId xmlns:a16="http://schemas.microsoft.com/office/drawing/2014/main" id="{DBD43F16-79DF-4EF8-8071-56985A20DB32}"/>
              </a:ext>
            </a:extLst>
          </p:cNvPr>
          <p:cNvSpPr>
            <a:spLocks noChangeArrowheads="1"/>
          </p:cNvSpPr>
          <p:nvPr/>
        </p:nvSpPr>
        <p:spPr bwMode="auto">
          <a:xfrm>
            <a:off x="953168" y="1603553"/>
            <a:ext cx="8091769"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2D3069"/>
                </a:solidFill>
                <a:effectLst/>
                <a:latin typeface="Kelson"/>
              </a:rPr>
              <a:t>Who is the odd one out?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en-US" b="1" i="1" dirty="0">
                <a:solidFill>
                  <a:srgbClr val="2D3069"/>
                </a:solidFill>
                <a:latin typeface="Kelson"/>
              </a:rPr>
              <a:t> </a:t>
            </a:r>
            <a:r>
              <a:rPr lang="en-US" altLang="en-US" b="1" dirty="0">
                <a:solidFill>
                  <a:srgbClr val="002060"/>
                </a:solidFill>
                <a:latin typeface="Kelson"/>
              </a:rPr>
              <a:t>Ross Geller</a:t>
            </a:r>
            <a:endParaRPr kumimoji="0" lang="en-US" altLang="en-US" b="1" i="1" u="none" strike="noStrike" cap="none" normalizeH="0" baseline="0" dirty="0">
              <a:ln>
                <a:noFill/>
              </a:ln>
              <a:solidFill>
                <a:srgbClr val="002060"/>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002060"/>
              </a:solidFill>
              <a:latin typeface="Kelson"/>
            </a:endParaRPr>
          </a:p>
          <a:p>
            <a:pPr marL="228600" lvl="0" indent="-228600">
              <a:buFont typeface="+mj-lt"/>
              <a:buAutoNum type="arabicPeriod"/>
            </a:pPr>
            <a:r>
              <a:rPr kumimoji="0" lang="en-US" altLang="en-US" b="1" i="0" u="none" strike="noStrike" cap="none" normalizeH="0" baseline="0" dirty="0">
                <a:ln>
                  <a:noFill/>
                </a:ln>
                <a:solidFill>
                  <a:srgbClr val="002060"/>
                </a:solidFill>
                <a:effectLst/>
                <a:latin typeface="Kelson"/>
              </a:rPr>
              <a:t> </a:t>
            </a:r>
            <a:r>
              <a:rPr lang="en-US" altLang="en-US" b="1" dirty="0">
                <a:solidFill>
                  <a:srgbClr val="002060"/>
                </a:solidFill>
                <a:latin typeface="Kelson"/>
              </a:rPr>
              <a:t>Joseph Francis Tribbiani</a:t>
            </a:r>
            <a:endParaRPr kumimoji="0" lang="en-US" altLang="en-US" b="1" i="0" u="none" strike="noStrike" cap="none" normalizeH="0" baseline="0" dirty="0">
              <a:ln>
                <a:noFill/>
              </a:ln>
              <a:solidFill>
                <a:srgbClr val="002060"/>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002060"/>
              </a:solidFill>
              <a:latin typeface="Kelson"/>
            </a:endParaRPr>
          </a:p>
          <a:p>
            <a:pPr marL="228600" lvl="0" indent="-228600">
              <a:buFont typeface="+mj-lt"/>
              <a:buAutoNum type="arabicPeriod"/>
            </a:pPr>
            <a:r>
              <a:rPr kumimoji="0" lang="en-US" altLang="en-US" b="1" i="0" u="none" strike="noStrike" cap="none" normalizeH="0" baseline="0" dirty="0">
                <a:ln>
                  <a:noFill/>
                </a:ln>
                <a:solidFill>
                  <a:srgbClr val="002060"/>
                </a:solidFill>
                <a:effectLst/>
                <a:latin typeface="Kelson"/>
              </a:rPr>
              <a:t> </a:t>
            </a:r>
            <a:r>
              <a:rPr lang="en-US" altLang="en-US" b="1" dirty="0">
                <a:solidFill>
                  <a:srgbClr val="002060"/>
                </a:solidFill>
                <a:latin typeface="Kelson"/>
              </a:rPr>
              <a:t>David Schwimmer</a:t>
            </a:r>
            <a:endParaRPr kumimoji="0" lang="en-US" altLang="en-US" b="1" i="0" u="none" strike="noStrike" cap="none" normalizeH="0" baseline="0" dirty="0">
              <a:ln>
                <a:noFill/>
              </a:ln>
              <a:solidFill>
                <a:srgbClr val="002060"/>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002060"/>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002060"/>
                </a:solidFill>
                <a:effectLst/>
                <a:latin typeface="Kelson"/>
              </a:rPr>
              <a:t> Chandler Muriel Bing</a:t>
            </a:r>
            <a:endParaRPr kumimoji="0" lang="en-US" altLang="en-US" b="1"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970589"/>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646331"/>
          </a:xfrm>
          <a:prstGeom prst="rect">
            <a:avLst/>
          </a:prstGeom>
          <a:noFill/>
        </p:spPr>
        <p:txBody>
          <a:bodyPr wrap="square" rtlCol="0">
            <a:spAutoFit/>
          </a:bodyPr>
          <a:lstStyle/>
          <a:p>
            <a:pPr algn="r"/>
            <a:r>
              <a:rPr lang="en-GB" sz="3600" dirty="0"/>
              <a:t>Ice Breaking Time</a:t>
            </a:r>
          </a:p>
        </p:txBody>
      </p:sp>
      <p:sp>
        <p:nvSpPr>
          <p:cNvPr id="4" name="Rectangle 1">
            <a:extLst>
              <a:ext uri="{FF2B5EF4-FFF2-40B4-BE49-F238E27FC236}">
                <a16:creationId xmlns:a16="http://schemas.microsoft.com/office/drawing/2014/main" id="{DBD43F16-79DF-4EF8-8071-56985A20DB32}"/>
              </a:ext>
            </a:extLst>
          </p:cNvPr>
          <p:cNvSpPr>
            <a:spLocks noChangeArrowheads="1"/>
          </p:cNvSpPr>
          <p:nvPr/>
        </p:nvSpPr>
        <p:spPr bwMode="auto">
          <a:xfrm>
            <a:off x="953168" y="1666050"/>
            <a:ext cx="7237663"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2D3069"/>
                </a:solidFill>
                <a:effectLst/>
                <a:latin typeface="Kelson"/>
              </a:rPr>
              <a:t>What's the name of the coffee shop used by the characters?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en-US" b="1" dirty="0">
                <a:solidFill>
                  <a:srgbClr val="2D3069"/>
                </a:solidFill>
                <a:latin typeface="Kelson"/>
              </a:rPr>
              <a:t> Brown’s of Brockley</a:t>
            </a:r>
            <a:endParaRPr kumimoji="0" lang="en-US" altLang="en-US" b="1" u="none" strike="noStrike" cap="none" normalizeH="0" baseline="0" dirty="0">
              <a:ln>
                <a:noFill/>
              </a:ln>
              <a:solidFill>
                <a:srgbClr val="2D3069"/>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Central Cafe</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Central Perk</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Deja Brew Cafe</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015561"/>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599905" y="3987800"/>
            <a:ext cx="445032" cy="2717800"/>
          </a:xfrm>
        </p:spPr>
        <p:txBody>
          <a:bodyPr vert="eaVert"/>
          <a:lstStyle/>
          <a:p>
            <a:r>
              <a:rPr lang="en-GB" altLang="en-US" sz="2800" dirty="0">
                <a:ea typeface="ＭＳ Ｐゴシック" panose="020B0600070205080204" pitchFamily="34" charset="-128"/>
              </a:rPr>
              <a:t>Warming Up Time </a:t>
            </a:r>
          </a:p>
        </p:txBody>
      </p:sp>
      <p:sp>
        <p:nvSpPr>
          <p:cNvPr id="2" name="TextBox 1">
            <a:extLst>
              <a:ext uri="{FF2B5EF4-FFF2-40B4-BE49-F238E27FC236}">
                <a16:creationId xmlns:a16="http://schemas.microsoft.com/office/drawing/2014/main" id="{BE137763-BB3D-4001-B9EB-8F4EEB29AAB1}"/>
              </a:ext>
            </a:extLst>
          </p:cNvPr>
          <p:cNvSpPr txBox="1"/>
          <p:nvPr/>
        </p:nvSpPr>
        <p:spPr>
          <a:xfrm>
            <a:off x="3695700" y="406400"/>
            <a:ext cx="5349237" cy="646331"/>
          </a:xfrm>
          <a:prstGeom prst="rect">
            <a:avLst/>
          </a:prstGeom>
          <a:noFill/>
        </p:spPr>
        <p:txBody>
          <a:bodyPr wrap="square" rtlCol="0">
            <a:spAutoFit/>
          </a:bodyPr>
          <a:lstStyle/>
          <a:p>
            <a:pPr algn="r"/>
            <a:r>
              <a:rPr lang="en-GB" sz="3600" dirty="0"/>
              <a:t>Ice Breaking Time</a:t>
            </a:r>
          </a:p>
        </p:txBody>
      </p:sp>
      <p:sp>
        <p:nvSpPr>
          <p:cNvPr id="4" name="Rectangle 1">
            <a:extLst>
              <a:ext uri="{FF2B5EF4-FFF2-40B4-BE49-F238E27FC236}">
                <a16:creationId xmlns:a16="http://schemas.microsoft.com/office/drawing/2014/main" id="{DBD43F16-79DF-4EF8-8071-56985A20DB32}"/>
              </a:ext>
            </a:extLst>
          </p:cNvPr>
          <p:cNvSpPr>
            <a:spLocks noChangeArrowheads="1"/>
          </p:cNvSpPr>
          <p:nvPr/>
        </p:nvSpPr>
        <p:spPr bwMode="auto">
          <a:xfrm>
            <a:off x="953168" y="1667721"/>
            <a:ext cx="8091769"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2D3069"/>
                </a:solidFill>
                <a:effectLst/>
                <a:latin typeface="Kelson"/>
              </a:rPr>
              <a:t>Who plays Phoebe’s brother?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en-US" b="1" dirty="0">
                <a:solidFill>
                  <a:srgbClr val="2D3069"/>
                </a:solidFill>
                <a:latin typeface="Kelson"/>
              </a:rPr>
              <a:t> Brad Pitt</a:t>
            </a:r>
            <a:endParaRPr kumimoji="0" lang="en-US" altLang="en-US" b="1" u="none" strike="noStrike" cap="none" normalizeH="0" baseline="0" dirty="0">
              <a:ln>
                <a:noFill/>
              </a:ln>
              <a:solidFill>
                <a:srgbClr val="2D3069"/>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lvl="0" indent="-228600">
              <a:buFont typeface="+mj-lt"/>
              <a:buAutoNum type="arabicPeriod"/>
            </a:pPr>
            <a:r>
              <a:rPr kumimoji="0" lang="en-US" altLang="en-US" b="1" i="0" u="none" strike="noStrike" cap="none" normalizeH="0" baseline="0" dirty="0">
                <a:ln>
                  <a:noFill/>
                </a:ln>
                <a:solidFill>
                  <a:srgbClr val="2D3069"/>
                </a:solidFill>
                <a:effectLst/>
                <a:latin typeface="Kelson"/>
              </a:rPr>
              <a:t> </a:t>
            </a:r>
            <a:r>
              <a:rPr lang="en-US" altLang="en-US" b="1" dirty="0">
                <a:solidFill>
                  <a:srgbClr val="2D3069"/>
                </a:solidFill>
                <a:latin typeface="Kelson"/>
              </a:rPr>
              <a:t>Tom Selleck</a:t>
            </a:r>
            <a:endParaRPr kumimoji="0" lang="en-US" altLang="en-US" b="1" i="0" u="none" strike="noStrike" cap="none" normalizeH="0" baseline="0" dirty="0">
              <a:ln>
                <a:noFill/>
              </a:ln>
              <a:solidFill>
                <a:srgbClr val="2D3069"/>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lvl="0" indent="-228600">
              <a:buFont typeface="+mj-lt"/>
              <a:buAutoNum type="arabicPeriod"/>
            </a:pPr>
            <a:r>
              <a:rPr kumimoji="0" lang="en-US" altLang="en-US" b="1" i="0" u="none" strike="noStrike" cap="none" normalizeH="0" baseline="0" dirty="0">
                <a:ln>
                  <a:noFill/>
                </a:ln>
                <a:solidFill>
                  <a:srgbClr val="2D3069"/>
                </a:solidFill>
                <a:effectLst/>
                <a:latin typeface="Kelson"/>
              </a:rPr>
              <a:t> </a:t>
            </a:r>
            <a:r>
              <a:rPr lang="en-US" altLang="en-US" b="1" dirty="0">
                <a:solidFill>
                  <a:srgbClr val="2D3069"/>
                </a:solidFill>
                <a:latin typeface="Kelson"/>
              </a:rPr>
              <a:t>Bruce Willis</a:t>
            </a:r>
            <a:endParaRPr kumimoji="0" lang="en-US" altLang="en-US" b="1" i="0" u="none" strike="noStrike" cap="none" normalizeH="0" baseline="0" dirty="0">
              <a:ln>
                <a:noFill/>
              </a:ln>
              <a:solidFill>
                <a:srgbClr val="2D3069"/>
              </a:solidFill>
              <a:effectLst/>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b="1" dirty="0">
              <a:solidFill>
                <a:srgbClr val="2D3069"/>
              </a:solidFill>
              <a:latin typeface="Kelson"/>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2D3069"/>
                </a:solidFill>
                <a:effectLst/>
                <a:latin typeface="Kelson"/>
              </a:rPr>
              <a:t> Giovanni Ribisi</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4441403"/>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Placeholder 6">
            <a:extLst>
              <a:ext uri="{FF2B5EF4-FFF2-40B4-BE49-F238E27FC236}">
                <a16:creationId xmlns:a16="http://schemas.microsoft.com/office/drawing/2014/main" id="{1D4D6833-9F3C-4F54-94C6-9542A6E2AD5D}"/>
              </a:ext>
            </a:extLst>
          </p:cNvPr>
          <p:cNvSpPr>
            <a:spLocks noGrp="1"/>
          </p:cNvSpPr>
          <p:nvPr>
            <p:ph type="body" sz="quarter" idx="13"/>
          </p:nvPr>
        </p:nvSpPr>
        <p:spPr>
          <a:xfrm>
            <a:off x="8613553" y="4086242"/>
            <a:ext cx="445032" cy="2451038"/>
          </a:xfrm>
        </p:spPr>
        <p:txBody>
          <a:bodyPr vert="eaVert"/>
          <a:lstStyle/>
          <a:p>
            <a:r>
              <a:rPr lang="en-GB" altLang="en-US" sz="2400" dirty="0">
                <a:ea typeface="ＭＳ Ｐゴシック" panose="020B0600070205080204" pitchFamily="34" charset="-128"/>
              </a:rPr>
              <a:t> </a:t>
            </a:r>
            <a:r>
              <a:rPr lang="en-GB" altLang="en-US" dirty="0">
                <a:ea typeface="ＭＳ Ｐゴシック" panose="020B0600070205080204" pitchFamily="34" charset="-128"/>
              </a:rPr>
              <a:t>True Friends</a:t>
            </a:r>
            <a:endParaRPr lang="en-GB" altLang="en-US" sz="2400" dirty="0">
              <a:ea typeface="ＭＳ Ｐゴシック" panose="020B0600070205080204" pitchFamily="34" charset="-128"/>
            </a:endParaRPr>
          </a:p>
        </p:txBody>
      </p:sp>
      <p:sp>
        <p:nvSpPr>
          <p:cNvPr id="3" name="Rectangle 2">
            <a:extLst>
              <a:ext uri="{FF2B5EF4-FFF2-40B4-BE49-F238E27FC236}">
                <a16:creationId xmlns:a16="http://schemas.microsoft.com/office/drawing/2014/main" id="{09137F08-5075-4331-A691-7A9F62C27E53}"/>
              </a:ext>
            </a:extLst>
          </p:cNvPr>
          <p:cNvSpPr/>
          <p:nvPr/>
        </p:nvSpPr>
        <p:spPr>
          <a:xfrm>
            <a:off x="4273425" y="171209"/>
            <a:ext cx="3818020" cy="1292662"/>
          </a:xfrm>
          <a:prstGeom prst="rect">
            <a:avLst/>
          </a:prstGeom>
        </p:spPr>
        <p:txBody>
          <a:bodyPr wrap="square">
            <a:spAutoFit/>
          </a:bodyPr>
          <a:lstStyle/>
          <a:p>
            <a:pPr algn="just"/>
            <a:r>
              <a:rPr lang="en-GB" sz="5400" b="1" dirty="0">
                <a:solidFill>
                  <a:schemeClr val="tx2"/>
                </a:solidFill>
              </a:rPr>
              <a:t>Friendship</a:t>
            </a:r>
          </a:p>
          <a:p>
            <a:pPr algn="ctr"/>
            <a:r>
              <a:rPr lang="en-GB" b="1" i="1" dirty="0">
                <a:solidFill>
                  <a:schemeClr val="tx2"/>
                </a:solidFill>
              </a:rPr>
              <a:t>The Book of Proverbs</a:t>
            </a:r>
            <a:endParaRPr lang="en-GB" b="1" i="1" dirty="0">
              <a:solidFill>
                <a:schemeClr val="bg1">
                  <a:lumMod val="50000"/>
                </a:schemeClr>
              </a:solidFill>
            </a:endParaRPr>
          </a:p>
        </p:txBody>
      </p:sp>
      <p:pic>
        <p:nvPicPr>
          <p:cNvPr id="4" name="Picture 3">
            <a:extLst>
              <a:ext uri="{FF2B5EF4-FFF2-40B4-BE49-F238E27FC236}">
                <a16:creationId xmlns:a16="http://schemas.microsoft.com/office/drawing/2014/main" id="{7EE2AC5C-1CD3-442B-82BD-82E92D9B4371}"/>
              </a:ext>
            </a:extLst>
          </p:cNvPr>
          <p:cNvPicPr>
            <a:picLocks noChangeAspect="1"/>
          </p:cNvPicPr>
          <p:nvPr/>
        </p:nvPicPr>
        <p:blipFill>
          <a:blip r:embed="rId3"/>
          <a:stretch>
            <a:fillRect/>
          </a:stretch>
        </p:blipFill>
        <p:spPr>
          <a:xfrm>
            <a:off x="324652" y="1951630"/>
            <a:ext cx="7901805" cy="4449170"/>
          </a:xfrm>
          <a:prstGeom prst="rect">
            <a:avLst/>
          </a:prstGeom>
        </p:spPr>
      </p:pic>
    </p:spTree>
    <p:extLst>
      <p:ext uri="{BB962C8B-B14F-4D97-AF65-F5344CB8AC3E}">
        <p14:creationId xmlns:p14="http://schemas.microsoft.com/office/powerpoint/2010/main" val="859491689"/>
      </p:ext>
    </p:extLst>
  </p:cSld>
  <p:clrMapOvr>
    <a:masterClrMapping/>
  </p:clrMapOvr>
  <p:transition>
    <p:wipe/>
  </p:transition>
</p:sld>
</file>

<file path=ppt/theme/theme1.xml><?xml version="1.0" encoding="utf-8"?>
<a:theme xmlns:a="http://schemas.openxmlformats.org/drawingml/2006/main" name="1_Green template GCB">
  <a:themeElements>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ristmas template">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29358</TotalTime>
  <Words>1081</Words>
  <Application>Microsoft Office PowerPoint</Application>
  <PresentationFormat>On-screen Show (4:3)</PresentationFormat>
  <Paragraphs>218</Paragraphs>
  <Slides>24</Slides>
  <Notes>24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Kelson</vt:lpstr>
      <vt:lpstr>Verdana</vt:lpstr>
      <vt:lpstr>Wingdings 2</vt:lpstr>
      <vt:lpstr>1_Green template GCB</vt:lpstr>
      <vt:lpstr>Christmas template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 Kemp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Grace Church Brockley</dc:title>
  <dc:creator>rsrinivasan</dc:creator>
  <cp:lastModifiedBy>Raymond Brown</cp:lastModifiedBy>
  <cp:revision>860</cp:revision>
  <dcterms:created xsi:type="dcterms:W3CDTF">2012-04-07T16:09:50Z</dcterms:created>
  <dcterms:modified xsi:type="dcterms:W3CDTF">2020-11-21T12:50:58Z</dcterms:modified>
</cp:coreProperties>
</file>