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363" r:id="rId1"/>
  </p:sldMasterIdLst>
  <p:notesMasterIdLst>
    <p:notesMasterId r:id="rId33"/>
  </p:notesMasterIdLst>
  <p:handoutMasterIdLst>
    <p:handoutMasterId r:id="rId34"/>
  </p:handoutMasterIdLst>
  <p:sldIdLst>
    <p:sldId id="2430" r:id="rId2"/>
    <p:sldId id="2431" r:id="rId3"/>
    <p:sldId id="2432" r:id="rId4"/>
    <p:sldId id="2433" r:id="rId5"/>
    <p:sldId id="2363" r:id="rId6"/>
    <p:sldId id="1671" r:id="rId7"/>
    <p:sldId id="1693" r:id="rId8"/>
    <p:sldId id="2364" r:id="rId9"/>
    <p:sldId id="2365" r:id="rId10"/>
    <p:sldId id="1698" r:id="rId11"/>
    <p:sldId id="1699" r:id="rId12"/>
    <p:sldId id="1712" r:id="rId13"/>
    <p:sldId id="1713" r:id="rId14"/>
    <p:sldId id="1696" r:id="rId15"/>
    <p:sldId id="1700" r:id="rId16"/>
    <p:sldId id="1702" r:id="rId17"/>
    <p:sldId id="1703" r:id="rId18"/>
    <p:sldId id="1715" r:id="rId19"/>
    <p:sldId id="1701" r:id="rId20"/>
    <p:sldId id="1704" r:id="rId21"/>
    <p:sldId id="1705" r:id="rId22"/>
    <p:sldId id="1711" r:id="rId23"/>
    <p:sldId id="1709" r:id="rId24"/>
    <p:sldId id="1708" r:id="rId25"/>
    <p:sldId id="1707" r:id="rId26"/>
    <p:sldId id="2367" r:id="rId27"/>
    <p:sldId id="1706" r:id="rId28"/>
    <p:sldId id="2368" r:id="rId29"/>
    <p:sldId id="1683" r:id="rId30"/>
    <p:sldId id="1664" r:id="rId31"/>
    <p:sldId id="2366" r:id="rId32"/>
  </p:sldIdLst>
  <p:sldSz cx="9144000" cy="6858000" type="screen4x3"/>
  <p:notesSz cx="6854825" cy="9713913"/>
  <p:defaultTextStyle>
    <a:defPPr>
      <a:defRPr lang="en-GB"/>
    </a:defPPr>
    <a:lvl1pPr algn="l" rtl="0" fontAlgn="base">
      <a:spcBef>
        <a:spcPct val="0"/>
      </a:spcBef>
      <a:spcAft>
        <a:spcPct val="0"/>
      </a:spcAft>
      <a:defRPr sz="2400" kern="1200">
        <a:solidFill>
          <a:schemeClr val="tx1"/>
        </a:solidFill>
        <a:latin typeface="Arial" charset="0"/>
        <a:ea typeface="MS PGothic" pitchFamily="34" charset="-128"/>
        <a:cs typeface="+mn-cs"/>
      </a:defRPr>
    </a:lvl1pPr>
    <a:lvl2pPr marL="457200" algn="l" rtl="0" fontAlgn="base">
      <a:spcBef>
        <a:spcPct val="0"/>
      </a:spcBef>
      <a:spcAft>
        <a:spcPct val="0"/>
      </a:spcAft>
      <a:defRPr sz="2400" kern="1200">
        <a:solidFill>
          <a:schemeClr val="tx1"/>
        </a:solidFill>
        <a:latin typeface="Arial" charset="0"/>
        <a:ea typeface="MS PGothic" pitchFamily="34" charset="-128"/>
        <a:cs typeface="+mn-cs"/>
      </a:defRPr>
    </a:lvl2pPr>
    <a:lvl3pPr marL="914400" algn="l" rtl="0" fontAlgn="base">
      <a:spcBef>
        <a:spcPct val="0"/>
      </a:spcBef>
      <a:spcAft>
        <a:spcPct val="0"/>
      </a:spcAft>
      <a:defRPr sz="2400" kern="1200">
        <a:solidFill>
          <a:schemeClr val="tx1"/>
        </a:solidFill>
        <a:latin typeface="Arial"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59">
          <p15:clr>
            <a:srgbClr val="A4A3A4"/>
          </p15:clr>
        </p15:guide>
        <p15:guide id="2" pos="215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1D"/>
    <a:srgbClr val="FFFFFF"/>
    <a:srgbClr val="BE0602"/>
    <a:srgbClr val="DC0702"/>
    <a:srgbClr val="CC2626"/>
    <a:srgbClr val="A21E1E"/>
    <a:srgbClr val="7CAC1C"/>
    <a:srgbClr val="DB2536"/>
    <a:srgbClr val="32C043"/>
    <a:srgbClr val="4C9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738" autoAdjust="0"/>
    <p:restoredTop sz="94660"/>
  </p:normalViewPr>
  <p:slideViewPr>
    <p:cSldViewPr snapToGrid="0">
      <p:cViewPr varScale="1">
        <p:scale>
          <a:sx n="119" d="100"/>
          <a:sy n="119" d="100"/>
        </p:scale>
        <p:origin x="1260"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138"/>
    </p:cViewPr>
  </p:sorterViewPr>
  <p:notesViewPr>
    <p:cSldViewPr snapToGrid="0">
      <p:cViewPr varScale="1">
        <p:scale>
          <a:sx n="53" d="100"/>
          <a:sy n="53" d="100"/>
        </p:scale>
        <p:origin x="-1914" y="-96"/>
      </p:cViewPr>
      <p:guideLst>
        <p:guide orient="horz" pos="3059"/>
        <p:guide pos="215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213" cy="485775"/>
          </a:xfrm>
          <a:prstGeom prst="rect">
            <a:avLst/>
          </a:prstGeom>
        </p:spPr>
        <p:txBody>
          <a:bodyPr vert="horz" lIns="91440" tIns="45720" rIns="91440" bIns="45720" rtlCol="0"/>
          <a:lstStyle>
            <a:lvl1pPr algn="l">
              <a:defRPr sz="1200">
                <a:latin typeface="Arial" charset="0"/>
                <a:ea typeface="+mn-ea"/>
              </a:defRPr>
            </a:lvl1pPr>
          </a:lstStyle>
          <a:p>
            <a:pPr>
              <a:defRPr/>
            </a:pPr>
            <a:endParaRPr lang="en-US"/>
          </a:p>
        </p:txBody>
      </p:sp>
      <p:sp>
        <p:nvSpPr>
          <p:cNvPr id="3" name="Date Placeholder 2"/>
          <p:cNvSpPr>
            <a:spLocks noGrp="1"/>
          </p:cNvSpPr>
          <p:nvPr>
            <p:ph type="dt" sz="quarter" idx="1"/>
          </p:nvPr>
        </p:nvSpPr>
        <p:spPr>
          <a:xfrm>
            <a:off x="3883025" y="0"/>
            <a:ext cx="2970213" cy="48577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9AC12CBC-38AF-4076-9E16-EA9ED052ADFA}" type="datetime1">
              <a:rPr lang="en-US"/>
              <a:pPr>
                <a:defRPr/>
              </a:pPr>
              <a:t>12/20/2020</a:t>
            </a:fld>
            <a:endParaRPr lang="en-US"/>
          </a:p>
        </p:txBody>
      </p:sp>
      <p:sp>
        <p:nvSpPr>
          <p:cNvPr id="4" name="Footer Placeholder 3"/>
          <p:cNvSpPr>
            <a:spLocks noGrp="1"/>
          </p:cNvSpPr>
          <p:nvPr>
            <p:ph type="ftr" sz="quarter" idx="2"/>
          </p:nvPr>
        </p:nvSpPr>
        <p:spPr>
          <a:xfrm>
            <a:off x="0" y="9226550"/>
            <a:ext cx="2970213" cy="485775"/>
          </a:xfrm>
          <a:prstGeom prst="rect">
            <a:avLst/>
          </a:prstGeom>
        </p:spPr>
        <p:txBody>
          <a:bodyPr vert="horz" lIns="91440" tIns="45720" rIns="91440" bIns="45720" rtlCol="0" anchor="b"/>
          <a:lstStyle>
            <a:lvl1pPr algn="l">
              <a:defRPr sz="1200">
                <a:latin typeface="Arial" charset="0"/>
                <a:ea typeface="+mn-ea"/>
              </a:defRPr>
            </a:lvl1pPr>
          </a:lstStyle>
          <a:p>
            <a:pPr>
              <a:defRPr/>
            </a:pPr>
            <a:endParaRPr lang="en-US"/>
          </a:p>
        </p:txBody>
      </p:sp>
      <p:sp>
        <p:nvSpPr>
          <p:cNvPr id="5" name="Slide Number Placeholder 4"/>
          <p:cNvSpPr>
            <a:spLocks noGrp="1"/>
          </p:cNvSpPr>
          <p:nvPr>
            <p:ph type="sldNum" sz="quarter" idx="3"/>
          </p:nvPr>
        </p:nvSpPr>
        <p:spPr>
          <a:xfrm>
            <a:off x="3883025" y="9226550"/>
            <a:ext cx="2970213" cy="48577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41695C1F-441F-46B6-8508-45D5CE9F1B16}" type="slidenum">
              <a:rPr lang="en-US"/>
              <a:pPr>
                <a:defRPr/>
              </a:pPr>
              <a:t>‹#›</a:t>
            </a:fld>
            <a:endParaRPr lang="en-US"/>
          </a:p>
        </p:txBody>
      </p:sp>
    </p:spTree>
    <p:extLst>
      <p:ext uri="{BB962C8B-B14F-4D97-AF65-F5344CB8AC3E}">
        <p14:creationId xmlns:p14="http://schemas.microsoft.com/office/powerpoint/2010/main" val="2786626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0213"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GB"/>
          </a:p>
        </p:txBody>
      </p:sp>
      <p:sp>
        <p:nvSpPr>
          <p:cNvPr id="72707" name="Rectangle 3"/>
          <p:cNvSpPr>
            <a:spLocks noGrp="1" noChangeArrowheads="1"/>
          </p:cNvSpPr>
          <p:nvPr>
            <p:ph type="dt" idx="1"/>
          </p:nvPr>
        </p:nvSpPr>
        <p:spPr bwMode="auto">
          <a:xfrm>
            <a:off x="3884613" y="0"/>
            <a:ext cx="2970212"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GB"/>
          </a:p>
        </p:txBody>
      </p:sp>
      <p:sp>
        <p:nvSpPr>
          <p:cNvPr id="71684" name="Rectangle 4"/>
          <p:cNvSpPr>
            <a:spLocks noGrp="1" noRot="1" noChangeAspect="1" noChangeArrowheads="1" noTextEdit="1"/>
          </p:cNvSpPr>
          <p:nvPr>
            <p:ph type="sldImg" idx="2"/>
          </p:nvPr>
        </p:nvSpPr>
        <p:spPr bwMode="auto">
          <a:xfrm>
            <a:off x="998538" y="728663"/>
            <a:ext cx="4857750" cy="3643312"/>
          </a:xfrm>
          <a:prstGeom prst="rect">
            <a:avLst/>
          </a:prstGeom>
          <a:noFill/>
          <a:ln w="9525">
            <a:solidFill>
              <a:srgbClr val="000000"/>
            </a:solidFill>
            <a:miter lim="800000"/>
            <a:headEnd/>
            <a:tailEnd/>
          </a:ln>
        </p:spPr>
      </p:sp>
      <p:sp>
        <p:nvSpPr>
          <p:cNvPr id="72709" name="Rectangle 5"/>
          <p:cNvSpPr>
            <a:spLocks noGrp="1" noChangeArrowheads="1"/>
          </p:cNvSpPr>
          <p:nvPr>
            <p:ph type="body" sz="quarter" idx="3"/>
          </p:nvPr>
        </p:nvSpPr>
        <p:spPr bwMode="auto">
          <a:xfrm>
            <a:off x="914400" y="4614863"/>
            <a:ext cx="5026025" cy="4370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2710" name="Rectangle 6"/>
          <p:cNvSpPr>
            <a:spLocks noGrp="1" noChangeArrowheads="1"/>
          </p:cNvSpPr>
          <p:nvPr>
            <p:ph type="ftr" sz="quarter" idx="4"/>
          </p:nvPr>
        </p:nvSpPr>
        <p:spPr bwMode="auto">
          <a:xfrm>
            <a:off x="0" y="9228138"/>
            <a:ext cx="2970213"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GB"/>
          </a:p>
        </p:txBody>
      </p:sp>
      <p:sp>
        <p:nvSpPr>
          <p:cNvPr id="72711" name="Rectangle 7"/>
          <p:cNvSpPr>
            <a:spLocks noGrp="1" noChangeArrowheads="1"/>
          </p:cNvSpPr>
          <p:nvPr>
            <p:ph type="sldNum" sz="quarter" idx="5"/>
          </p:nvPr>
        </p:nvSpPr>
        <p:spPr bwMode="auto">
          <a:xfrm>
            <a:off x="3884613" y="9228138"/>
            <a:ext cx="2970212"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824F419B-D805-408A-984E-0B0AAF087EC3}" type="slidenum">
              <a:rPr lang="en-GB"/>
              <a:pPr>
                <a:defRPr/>
              </a:pPr>
              <a:t>‹#›</a:t>
            </a:fld>
            <a:endParaRPr lang="en-GB"/>
          </a:p>
        </p:txBody>
      </p:sp>
    </p:spTree>
    <p:extLst>
      <p:ext uri="{BB962C8B-B14F-4D97-AF65-F5344CB8AC3E}">
        <p14:creationId xmlns:p14="http://schemas.microsoft.com/office/powerpoint/2010/main" val="296945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8.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9.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0.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2.bin"/><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3.bin"/><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4.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5.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6.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7.bin"/><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Text Placeholder 9"/>
          <p:cNvSpPr>
            <a:spLocks noGrp="1"/>
          </p:cNvSpPr>
          <p:nvPr>
            <p:ph type="body" sz="quarter" idx="13"/>
          </p:nvPr>
        </p:nvSpPr>
        <p:spPr>
          <a:xfrm>
            <a:off x="8529454" y="4079631"/>
            <a:ext cx="576262" cy="2628849"/>
          </a:xfrm>
        </p:spPr>
        <p:txBody>
          <a:bodyPr vert="vert" lIns="0" tIns="0" rIns="0" bIns="0">
            <a:noAutofit/>
          </a:bodyPr>
          <a:lstStyle>
            <a:lvl1pPr>
              <a:buNone/>
              <a:defRPr sz="3200"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13" name="Rectangle 12"/>
          <p:cNvSpPr/>
          <p:nvPr userDrawn="1"/>
        </p:nvSpPr>
        <p:spPr bwMode="auto">
          <a:xfrm>
            <a:off x="665163" y="669681"/>
            <a:ext cx="7898545" cy="4177021"/>
          </a:xfrm>
          <a:prstGeom prst="rect">
            <a:avLst/>
          </a:prstGeom>
          <a:solidFill>
            <a:srgbClr val="95D1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7" name="Group 12"/>
          <p:cNvGrpSpPr>
            <a:grpSpLocks/>
          </p:cNvGrpSpPr>
          <p:nvPr userDrawn="1"/>
        </p:nvGrpSpPr>
        <p:grpSpPr bwMode="auto">
          <a:xfrm>
            <a:off x="665163" y="668833"/>
            <a:ext cx="2586037" cy="3832225"/>
            <a:chOff x="977377" y="353683"/>
            <a:chExt cx="2386804" cy="3536928"/>
          </a:xfrm>
        </p:grpSpPr>
        <p:sp>
          <p:nvSpPr>
            <p:cNvPr id="18" name="Rectangle 17"/>
            <p:cNvSpPr/>
            <p:nvPr/>
          </p:nvSpPr>
          <p:spPr bwMode="black">
            <a:xfrm>
              <a:off x="2026457" y="353683"/>
              <a:ext cx="276922" cy="3536928"/>
            </a:xfrm>
            <a:prstGeom prst="rect">
              <a:avLst/>
            </a:prstGeom>
            <a:solidFill>
              <a:srgbClr val="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ectangle 18"/>
            <p:cNvSpPr/>
            <p:nvPr/>
          </p:nvSpPr>
          <p:spPr bwMode="black">
            <a:xfrm rot="5400000">
              <a:off x="2032320" y="261358"/>
              <a:ext cx="276918" cy="2386804"/>
            </a:xfrm>
            <a:prstGeom prst="rect">
              <a:avLst/>
            </a:prstGeom>
            <a:solidFill>
              <a:srgbClr val="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108548" name="Picture 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172190" y="1959526"/>
            <a:ext cx="6211887" cy="168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TextBox 25"/>
          <p:cNvSpPr txBox="1">
            <a:spLocks noChangeArrowheads="1"/>
          </p:cNvSpPr>
          <p:nvPr userDrawn="1"/>
        </p:nvSpPr>
        <p:spPr bwMode="auto">
          <a:xfrm>
            <a:off x="2082800" y="2819283"/>
            <a:ext cx="5932488" cy="1700212"/>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9400" b="1" i="0" u="none" strike="noStrike" kern="0" cap="none" spc="0" normalizeH="0" baseline="0" noProof="0" dirty="0">
                <a:ln>
                  <a:noFill/>
                </a:ln>
                <a:solidFill>
                  <a:srgbClr val="FFFFFF"/>
                </a:solidFill>
                <a:effectLst/>
                <a:uLnTx/>
                <a:uFillTx/>
                <a:latin typeface="Calibri" pitchFamily="34" charset="0"/>
                <a:ea typeface="ＭＳ Ｐゴシック" pitchFamily="34" charset="-128"/>
                <a:cs typeface="Aharoni" pitchFamily="2" charset="-79"/>
              </a:rPr>
              <a:t>BROCKLEY</a:t>
            </a:r>
          </a:p>
        </p:txBody>
      </p:sp>
      <p:pic>
        <p:nvPicPr>
          <p:cNvPr id="10" name="Picture 2" descr="C:\Documents and Settings\admin\Local Settings\Temporary Internet Files\Content.IE5\FEF731ST\MC900331484[1].wmf"/>
          <p:cNvPicPr>
            <a:picLocks noChangeAspect="1" noChangeArrowheads="1"/>
          </p:cNvPicPr>
          <p:nvPr userDrawn="1"/>
        </p:nvPicPr>
        <p:blipFill>
          <a:blip r:embed="rId3" cstate="print"/>
          <a:srcRect/>
          <a:stretch>
            <a:fillRect/>
          </a:stretch>
        </p:blipFill>
        <p:spPr bwMode="auto">
          <a:xfrm rot="3914120">
            <a:off x="7273202" y="66618"/>
            <a:ext cx="1815220" cy="1284083"/>
          </a:xfrm>
          <a:prstGeom prst="rect">
            <a:avLst/>
          </a:prstGeom>
          <a:noFill/>
        </p:spPr>
      </p:pic>
      <p:pic>
        <p:nvPicPr>
          <p:cNvPr id="11" name="Picture 3" descr="C:\Documents and Settings\admin\Local Settings\Temporary Internet Files\Content.IE5\FEF731ST\MC900331484[1].wmf"/>
          <p:cNvPicPr>
            <a:picLocks noChangeAspect="1" noChangeArrowheads="1"/>
          </p:cNvPicPr>
          <p:nvPr userDrawn="1"/>
        </p:nvPicPr>
        <p:blipFill>
          <a:blip r:embed="rId3" cstate="print"/>
          <a:srcRect/>
          <a:stretch>
            <a:fillRect/>
          </a:stretch>
        </p:blipFill>
        <p:spPr bwMode="auto">
          <a:xfrm rot="15236331">
            <a:off x="-1243" y="5427483"/>
            <a:ext cx="1815220" cy="1284083"/>
          </a:xfrm>
          <a:prstGeom prst="rect">
            <a:avLst/>
          </a:prstGeom>
          <a:noFill/>
        </p:spPr>
      </p:pic>
      <p:pic>
        <p:nvPicPr>
          <p:cNvPr id="108550" name="Picture 6"/>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327400" y="1317325"/>
            <a:ext cx="3908425" cy="1169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Rectangle 3">
            <a:extLst>
              <a:ext uri="{FF2B5EF4-FFF2-40B4-BE49-F238E27FC236}">
                <a16:creationId xmlns:a16="http://schemas.microsoft.com/office/drawing/2014/main" id="{BD1571B5-897E-471E-BC9D-291CCC8511CC}"/>
              </a:ext>
            </a:extLst>
          </p:cNvPr>
          <p:cNvSpPr txBox="1">
            <a:spLocks noChangeArrowheads="1"/>
          </p:cNvSpPr>
          <p:nvPr userDrawn="1"/>
        </p:nvSpPr>
        <p:spPr bwMode="auto">
          <a:xfrm>
            <a:off x="539750" y="3980596"/>
            <a:ext cx="7488238" cy="268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r" rtl="0" eaLnBrk="0" fontAlgn="base" hangingPunct="0">
              <a:spcBef>
                <a:spcPct val="20000"/>
              </a:spcBef>
              <a:spcAft>
                <a:spcPct val="0"/>
              </a:spcAft>
              <a:buNone/>
              <a:defRPr sz="3200">
                <a:solidFill>
                  <a:schemeClr val="tx1"/>
                </a:solidFill>
                <a:latin typeface="Calibri" pitchFamily="34" charset="0"/>
                <a:ea typeface="ＭＳ Ｐゴシック" charset="0"/>
                <a:cs typeface="ＭＳ Ｐゴシック" charset="0"/>
              </a:defRPr>
            </a:lvl1pPr>
            <a:lvl2pPr marL="457200" indent="0" algn="ctr" rtl="0" eaLnBrk="0" fontAlgn="base" hangingPunct="0">
              <a:spcBef>
                <a:spcPct val="20000"/>
              </a:spcBef>
              <a:spcAft>
                <a:spcPct val="0"/>
              </a:spcAft>
              <a:buNone/>
              <a:defRPr sz="2800">
                <a:solidFill>
                  <a:schemeClr val="tx1"/>
                </a:solidFill>
                <a:latin typeface="+mn-lt"/>
                <a:ea typeface="ＭＳ Ｐゴシック" charset="0"/>
              </a:defRPr>
            </a:lvl2pPr>
            <a:lvl3pPr marL="914400" indent="0" algn="ctr" rtl="0" eaLnBrk="0" fontAlgn="base" hangingPunct="0">
              <a:spcBef>
                <a:spcPct val="20000"/>
              </a:spcBef>
              <a:spcAft>
                <a:spcPct val="0"/>
              </a:spcAft>
              <a:buNone/>
              <a:defRPr sz="2400">
                <a:solidFill>
                  <a:schemeClr val="tx1"/>
                </a:solidFill>
                <a:latin typeface="+mn-lt"/>
                <a:ea typeface="ＭＳ Ｐゴシック" charset="0"/>
              </a:defRPr>
            </a:lvl3pPr>
            <a:lvl4pPr marL="1371600" indent="0" algn="ctr" rtl="0" eaLnBrk="0" fontAlgn="base" hangingPunct="0">
              <a:spcBef>
                <a:spcPct val="20000"/>
              </a:spcBef>
              <a:spcAft>
                <a:spcPct val="0"/>
              </a:spcAft>
              <a:buNone/>
              <a:defRPr sz="2000">
                <a:solidFill>
                  <a:schemeClr val="tx1"/>
                </a:solidFill>
                <a:latin typeface="+mn-lt"/>
                <a:ea typeface="ＭＳ Ｐゴシック" charset="0"/>
              </a:defRPr>
            </a:lvl4pPr>
            <a:lvl5pPr marL="1828800" indent="0" algn="ctr" rtl="0" eaLnBrk="0" fontAlgn="base" hangingPunct="0">
              <a:spcBef>
                <a:spcPct val="20000"/>
              </a:spcBef>
              <a:spcAft>
                <a:spcPct val="0"/>
              </a:spcAft>
              <a:buNone/>
              <a:defRPr sz="2000">
                <a:solidFill>
                  <a:schemeClr val="tx1"/>
                </a:solidFill>
                <a:latin typeface="+mn-lt"/>
                <a:ea typeface="ＭＳ Ｐゴシック" charset="0"/>
              </a:defRPr>
            </a:lvl5pPr>
            <a:lvl6pPr marL="2286000" indent="0" algn="ctr" rtl="0" eaLnBrk="1" fontAlgn="base" hangingPunct="1">
              <a:spcBef>
                <a:spcPct val="20000"/>
              </a:spcBef>
              <a:spcAft>
                <a:spcPct val="0"/>
              </a:spcAft>
              <a:buNone/>
              <a:defRPr sz="2000">
                <a:solidFill>
                  <a:schemeClr val="tx1"/>
                </a:solidFill>
                <a:latin typeface="+mn-lt"/>
              </a:defRPr>
            </a:lvl6pPr>
            <a:lvl7pPr marL="2743200" indent="0" algn="ctr" rtl="0" eaLnBrk="1" fontAlgn="base" hangingPunct="1">
              <a:spcBef>
                <a:spcPct val="20000"/>
              </a:spcBef>
              <a:spcAft>
                <a:spcPct val="0"/>
              </a:spcAft>
              <a:buNone/>
              <a:defRPr sz="2000">
                <a:solidFill>
                  <a:schemeClr val="tx1"/>
                </a:solidFill>
                <a:latin typeface="+mn-lt"/>
              </a:defRPr>
            </a:lvl7pPr>
            <a:lvl8pPr marL="3200400" indent="0" algn="ctr" rtl="0" eaLnBrk="1" fontAlgn="base" hangingPunct="1">
              <a:spcBef>
                <a:spcPct val="20000"/>
              </a:spcBef>
              <a:spcAft>
                <a:spcPct val="0"/>
              </a:spcAft>
              <a:buNone/>
              <a:defRPr sz="2000">
                <a:solidFill>
                  <a:schemeClr val="tx1"/>
                </a:solidFill>
                <a:latin typeface="+mn-lt"/>
              </a:defRPr>
            </a:lvl8pPr>
            <a:lvl9pPr marL="3657600" indent="0" algn="ctr" rtl="0" eaLnBrk="1" fontAlgn="base" hangingPunct="1">
              <a:spcBef>
                <a:spcPct val="20000"/>
              </a:spcBef>
              <a:spcAft>
                <a:spcPct val="0"/>
              </a:spcAft>
              <a:buNone/>
              <a:defRPr sz="2000">
                <a:solidFill>
                  <a:schemeClr val="tx1"/>
                </a:solidFill>
                <a:latin typeface="+mn-lt"/>
              </a:defRPr>
            </a:lvl9pPr>
          </a:lstStyle>
          <a:p>
            <a:pPr marL="0" marR="0" lvl="0" indent="0" algn="r" defTabSz="914400" rtl="0" eaLnBrk="1" fontAlgn="base" latinLnBrk="0" hangingPunct="1">
              <a:lnSpc>
                <a:spcPct val="100000"/>
              </a:lnSpc>
              <a:spcBef>
                <a:spcPts val="1200"/>
              </a:spcBef>
              <a:spcAft>
                <a:spcPct val="0"/>
              </a:spcAft>
              <a:buClrTx/>
              <a:buSzTx/>
              <a:buFontTx/>
              <a:buNone/>
              <a:tabLst/>
              <a:defRPr/>
            </a:pPr>
            <a:endParaRPr kumimoji="0" lang="en-GB" altLang="en-US" sz="3200" b="0" i="0" u="none" strike="noStrike" kern="0" cap="none" spc="0" normalizeH="0" baseline="0" noProof="0" dirty="0">
              <a:ln>
                <a:noFill/>
              </a:ln>
              <a:solidFill>
                <a:schemeClr val="tx1"/>
              </a:solidFill>
              <a:effectLst/>
              <a:uLnTx/>
              <a:uFillTx/>
              <a:latin typeface="Calibri" pitchFamily="34" charset="0"/>
              <a:ea typeface="ＭＳ Ｐゴシック" pitchFamily="34"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0" cap="none" spc="0" normalizeH="0" baseline="0" noProof="0" dirty="0">
              <a:ln>
                <a:noFill/>
              </a:ln>
              <a:solidFill>
                <a:schemeClr val="tx1"/>
              </a:solidFill>
              <a:effectLst/>
              <a:uLnTx/>
              <a:uFillTx/>
              <a:latin typeface="Calibri" pitchFamily="34" charset="0"/>
              <a:ea typeface="ＭＳ Ｐゴシック" pitchFamily="34"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0" cap="none" spc="0" normalizeH="0" baseline="0" noProof="0" dirty="0">
                <a:ln>
                  <a:noFill/>
                </a:ln>
                <a:solidFill>
                  <a:schemeClr val="tx1"/>
                </a:solidFill>
                <a:effectLst/>
                <a:uLnTx/>
                <a:uFillTx/>
                <a:latin typeface="Calibri" pitchFamily="34" charset="0"/>
                <a:ea typeface="ＭＳ Ｐゴシック" pitchFamily="34" charset="-128"/>
              </a:rPr>
              <a:t> </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0" cap="none" spc="0" normalizeH="0" baseline="0" noProof="0" dirty="0">
              <a:ln>
                <a:noFill/>
              </a:ln>
              <a:solidFill>
                <a:schemeClr val="tx1"/>
              </a:solidFill>
              <a:effectLst/>
              <a:uLnTx/>
              <a:uFillTx/>
              <a:latin typeface="Calibri" pitchFamily="34" charset="0"/>
              <a:ea typeface="ＭＳ Ｐゴシック" pitchFamily="34"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0" cap="none" spc="0" normalizeH="0" baseline="0" noProof="0" dirty="0">
              <a:ln>
                <a:noFill/>
              </a:ln>
              <a:solidFill>
                <a:schemeClr val="tx1"/>
              </a:solidFill>
              <a:effectLst/>
              <a:uLnTx/>
              <a:uFillTx/>
              <a:latin typeface="Calibri" pitchFamily="34"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0" cap="none" spc="0" normalizeH="0" baseline="0" noProof="0" dirty="0">
              <a:ln>
                <a:noFill/>
              </a:ln>
              <a:solidFill>
                <a:schemeClr val="tx1"/>
              </a:solidFill>
              <a:effectLst/>
              <a:uLnTx/>
              <a:uFillTx/>
              <a:latin typeface="Calibri" pitchFamily="34" charset="0"/>
              <a:ea typeface="ＭＳ Ｐゴシック" pitchFamily="34" charset="-128"/>
            </a:endParaRPr>
          </a:p>
        </p:txBody>
      </p:sp>
    </p:spTree>
    <p:extLst>
      <p:ext uri="{BB962C8B-B14F-4D97-AF65-F5344CB8AC3E}">
        <p14:creationId xmlns:p14="http://schemas.microsoft.com/office/powerpoint/2010/main" val="2004873502"/>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51EFDBEB-DCB0-482E-9B9E-A09922B7BCE2}" type="slidenum">
              <a:rPr lang="en-GB"/>
              <a:pPr>
                <a:defRPr/>
              </a:pPr>
              <a:t>‹#›</a:t>
            </a:fld>
            <a:endParaRPr lang="en-GB"/>
          </a:p>
        </p:txBody>
      </p:sp>
    </p:spTree>
    <p:extLst>
      <p:ext uri="{BB962C8B-B14F-4D97-AF65-F5344CB8AC3E}">
        <p14:creationId xmlns:p14="http://schemas.microsoft.com/office/powerpoint/2010/main" val="2147930893"/>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51EFDBEB-DCB0-482E-9B9E-A09922B7BCE2}" type="slidenum">
              <a:rPr lang="en-GB"/>
              <a:pPr>
                <a:defRPr/>
              </a:pPr>
              <a:t>‹#›</a:t>
            </a:fld>
            <a:endParaRPr lang="en-GB"/>
          </a:p>
        </p:txBody>
      </p:sp>
    </p:spTree>
    <p:extLst>
      <p:ext uri="{BB962C8B-B14F-4D97-AF65-F5344CB8AC3E}">
        <p14:creationId xmlns:p14="http://schemas.microsoft.com/office/powerpoint/2010/main" val="901373838"/>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51EFDBEB-DCB0-482E-9B9E-A09922B7BCE2}" type="slidenum">
              <a:rPr lang="en-GB"/>
              <a:pPr>
                <a:defRPr/>
              </a:pPr>
              <a:t>‹#›</a:t>
            </a:fld>
            <a:endParaRPr lang="en-GB"/>
          </a:p>
        </p:txBody>
      </p:sp>
    </p:spTree>
    <p:extLst>
      <p:ext uri="{BB962C8B-B14F-4D97-AF65-F5344CB8AC3E}">
        <p14:creationId xmlns:p14="http://schemas.microsoft.com/office/powerpoint/2010/main" val="2558912650"/>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351884" cy="1143000"/>
          </a:xfrm>
        </p:spPr>
        <p:txBody>
          <a:bodyPr/>
          <a:lstStyle>
            <a:lvl1pPr algn="r">
              <a:defRPr sz="4000">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87600" y="1980000"/>
            <a:ext cx="7125112" cy="4051437"/>
          </a:xfrm>
        </p:spPr>
        <p:txBody>
          <a:bodyPr anchor="t" anchorCtr="0">
            <a:noAutofit/>
          </a:bodyPr>
          <a:lstStyle>
            <a:lvl1pPr marL="0" indent="0" algn="l">
              <a:spcBef>
                <a:spcPts val="0"/>
              </a:spcBef>
              <a:buNone/>
              <a:tabLst/>
              <a:defRPr sz="3200">
                <a:latin typeface="Calibri" pitchFamily="34" charset="0"/>
              </a:defRPr>
            </a:lvl1pPr>
            <a:lvl2pPr marL="450850" indent="6350">
              <a:spcBef>
                <a:spcPts val="0"/>
              </a:spcBef>
              <a:buNone/>
              <a:tabLst/>
              <a:defRPr sz="3200">
                <a:latin typeface="Calibri" pitchFamily="34" charset="0"/>
              </a:defRPr>
            </a:lvl2pPr>
            <a:lvl3pPr marL="901700" indent="12700">
              <a:spcBef>
                <a:spcPts val="0"/>
              </a:spcBef>
              <a:buNone/>
              <a:defRPr sz="3200">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nchor="t" anchorCtr="0">
            <a:noAutofit/>
          </a:bodyPr>
          <a:lstStyle>
            <a:lvl1pPr>
              <a:buNone/>
              <a:defRPr sz="3200"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pic>
        <p:nvPicPr>
          <p:cNvPr id="7" name="Picture 2" descr="C:\Documents and Settings\admin\Local Settings\Temporary Internet Files\Content.IE5\FEF731ST\MC900331484[1].wmf">
            <a:extLst>
              <a:ext uri="{FF2B5EF4-FFF2-40B4-BE49-F238E27FC236}">
                <a16:creationId xmlns:a16="http://schemas.microsoft.com/office/drawing/2014/main" id="{DC1D2ADA-64A8-405B-9B2E-1BA9473BB70C}"/>
              </a:ext>
            </a:extLst>
          </p:cNvPr>
          <p:cNvPicPr>
            <a:picLocks noChangeAspect="1" noChangeArrowheads="1"/>
          </p:cNvPicPr>
          <p:nvPr userDrawn="1"/>
        </p:nvPicPr>
        <p:blipFill>
          <a:blip r:embed="rId4" cstate="print"/>
          <a:srcRect/>
          <a:stretch>
            <a:fillRect/>
          </a:stretch>
        </p:blipFill>
        <p:spPr bwMode="auto">
          <a:xfrm rot="3914120">
            <a:off x="7273202" y="66618"/>
            <a:ext cx="1815220" cy="1284083"/>
          </a:xfrm>
          <a:prstGeom prst="rect">
            <a:avLst/>
          </a:prstGeom>
          <a:noFill/>
        </p:spPr>
      </p:pic>
      <p:pic>
        <p:nvPicPr>
          <p:cNvPr id="8" name="Picture 3" descr="C:\Documents and Settings\admin\Local Settings\Temporary Internet Files\Content.IE5\FEF731ST\MC900331484[1].wmf">
            <a:extLst>
              <a:ext uri="{FF2B5EF4-FFF2-40B4-BE49-F238E27FC236}">
                <a16:creationId xmlns:a16="http://schemas.microsoft.com/office/drawing/2014/main" id="{F96E9E76-D01A-4223-9E60-2F5E8E16FF01}"/>
              </a:ext>
            </a:extLst>
          </p:cNvPr>
          <p:cNvPicPr>
            <a:picLocks noChangeAspect="1" noChangeArrowheads="1"/>
          </p:cNvPicPr>
          <p:nvPr userDrawn="1"/>
        </p:nvPicPr>
        <p:blipFill>
          <a:blip r:embed="rId4" cstate="print"/>
          <a:srcRect/>
          <a:stretch>
            <a:fillRect/>
          </a:stretch>
        </p:blipFill>
        <p:spPr bwMode="auto">
          <a:xfrm rot="15236331">
            <a:off x="-1243" y="5427483"/>
            <a:ext cx="1815220" cy="1284083"/>
          </a:xfrm>
          <a:prstGeom prst="rect">
            <a:avLst/>
          </a:prstGeom>
          <a:noFill/>
        </p:spPr>
      </p:pic>
    </p:spTree>
    <p:extLst>
      <p:ext uri="{BB962C8B-B14F-4D97-AF65-F5344CB8AC3E}">
        <p14:creationId xmlns:p14="http://schemas.microsoft.com/office/powerpoint/2010/main" val="3011683218"/>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9E79-C0D0-42B0-BFE9-388252FCF629}"/>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897985024"/>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p:extLst>
              <p:ext uri="{D42A27DB-BD31-4B8C-83A1-F6EECF244321}">
                <p14:modId xmlns:p14="http://schemas.microsoft.com/office/powerpoint/2010/main" val="1263445271"/>
              </p:ext>
            </p:extLst>
          </p:nvPr>
        </p:nvGraphicFramePr>
        <p:xfrm>
          <a:off x="-28942" y="-17585"/>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
                  <p:embed/>
                </p:oleObj>
              </mc:Choice>
              <mc:Fallback>
                <p:oleObj name="Photo Editor Photo" r:id="rId2" imgW="9097645" imgH="5590476" progId="">
                  <p:embed/>
                  <p:pic>
                    <p:nvPicPr>
                      <p:cNvPr id="5"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42" y="-17585"/>
                        <a:ext cx="2719387" cy="1671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472046" cy="1060938"/>
          </a:xfrm>
        </p:spPr>
        <p:txBody>
          <a:bodyPr/>
          <a:lstStyle>
            <a:lvl1pPr algn="r">
              <a:defRPr sz="4400">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68216" y="1807361"/>
            <a:ext cx="7719646" cy="4051437"/>
          </a:xfrm>
        </p:spPr>
        <p:txBody>
          <a:bodyPr anchor="t">
            <a:noAutofit/>
          </a:bodyPr>
          <a:lstStyle>
            <a:lvl1pPr marL="0" indent="0">
              <a:spcBef>
                <a:spcPts val="0"/>
              </a:spcBef>
              <a:spcAft>
                <a:spcPts val="0"/>
              </a:spcAft>
              <a:buNone/>
              <a:tabLst/>
              <a:defRPr sz="3200">
                <a:latin typeface="Calibri" pitchFamily="34" charset="0"/>
              </a:defRPr>
            </a:lvl1pPr>
            <a:lvl2pPr marL="450850" indent="6350">
              <a:spcBef>
                <a:spcPts val="0"/>
              </a:spcBef>
              <a:spcAft>
                <a:spcPts val="0"/>
              </a:spcAft>
              <a:buNone/>
              <a:tabLst/>
              <a:defRPr sz="3200">
                <a:latin typeface="Calibri" pitchFamily="34" charset="0"/>
              </a:defRPr>
            </a:lvl2pPr>
            <a:lvl3pPr marL="901700" indent="12700">
              <a:spcBef>
                <a:spcPts val="0"/>
              </a:spcBef>
              <a:spcAft>
                <a:spcPts val="0"/>
              </a:spcAft>
              <a:buNone/>
              <a:defRPr sz="3200">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079631"/>
            <a:ext cx="576262" cy="2628849"/>
          </a:xfrm>
        </p:spPr>
        <p:txBody>
          <a:bodyPr vert="vert" lIns="0" tIns="0" rIns="0" bIns="0">
            <a:noAutofit/>
          </a:bodyPr>
          <a:lstStyle>
            <a:lvl1pPr>
              <a:buNone/>
              <a:defRPr sz="3200"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pic>
        <p:nvPicPr>
          <p:cNvPr id="10" name="Picture 2" descr="C:\Documents and Settings\admin\Local Settings\Temporary Internet Files\Content.IE5\FEF731ST\MC900331484[1].wmf"/>
          <p:cNvPicPr>
            <a:picLocks noChangeAspect="1" noChangeArrowheads="1"/>
          </p:cNvPicPr>
          <p:nvPr userDrawn="1"/>
        </p:nvPicPr>
        <p:blipFill>
          <a:blip r:embed="rId4" cstate="print"/>
          <a:srcRect/>
          <a:stretch>
            <a:fillRect/>
          </a:stretch>
        </p:blipFill>
        <p:spPr bwMode="auto">
          <a:xfrm rot="3914120">
            <a:off x="7273202" y="66618"/>
            <a:ext cx="1815220" cy="1284083"/>
          </a:xfrm>
          <a:prstGeom prst="rect">
            <a:avLst/>
          </a:prstGeom>
          <a:noFill/>
        </p:spPr>
      </p:pic>
      <p:pic>
        <p:nvPicPr>
          <p:cNvPr id="13" name="Picture 3" descr="C:\Documents and Settings\admin\Local Settings\Temporary Internet Files\Content.IE5\FEF731ST\MC900331484[1].wmf">
            <a:extLst>
              <a:ext uri="{FF2B5EF4-FFF2-40B4-BE49-F238E27FC236}">
                <a16:creationId xmlns:a16="http://schemas.microsoft.com/office/drawing/2014/main" id="{8AA9CEE4-107F-449F-9D51-063F9FA088DA}"/>
              </a:ext>
            </a:extLst>
          </p:cNvPr>
          <p:cNvPicPr>
            <a:picLocks noChangeAspect="1" noChangeArrowheads="1"/>
          </p:cNvPicPr>
          <p:nvPr userDrawn="1"/>
        </p:nvPicPr>
        <p:blipFill>
          <a:blip r:embed="rId4" cstate="print"/>
          <a:srcRect/>
          <a:stretch>
            <a:fillRect/>
          </a:stretch>
        </p:blipFill>
        <p:spPr bwMode="auto">
          <a:xfrm rot="15236331">
            <a:off x="-1243" y="5427483"/>
            <a:ext cx="1815220" cy="1284083"/>
          </a:xfrm>
          <a:prstGeom prst="rect">
            <a:avLst/>
          </a:prstGeom>
          <a:noFill/>
        </p:spPr>
      </p:pic>
    </p:spTree>
    <p:extLst>
      <p:ext uri="{BB962C8B-B14F-4D97-AF65-F5344CB8AC3E}">
        <p14:creationId xmlns:p14="http://schemas.microsoft.com/office/powerpoint/2010/main" val="3518023040"/>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
                  <p:embed/>
                </p:oleObj>
              </mc:Choice>
              <mc:Fallback>
                <p:oleObj name="Photo Editor Photo" r:id="rId2" imgW="9097645" imgH="5590476" progId="">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9549C02E-4BA2-432A-907F-125172CC5696}" type="slidenum">
              <a:rPr lang="en-GB"/>
              <a:pPr>
                <a:defRPr/>
              </a:pPr>
              <a:t>‹#›</a:t>
            </a:fld>
            <a:endParaRPr lang="en-GB"/>
          </a:p>
        </p:txBody>
      </p:sp>
    </p:spTree>
    <p:extLst>
      <p:ext uri="{BB962C8B-B14F-4D97-AF65-F5344CB8AC3E}">
        <p14:creationId xmlns:p14="http://schemas.microsoft.com/office/powerpoint/2010/main" val="2320111437"/>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51EFDBEB-DCB0-482E-9B9E-A09922B7BCE2}" type="slidenum">
              <a:rPr lang="en-GB"/>
              <a:pPr>
                <a:defRPr/>
              </a:pPr>
              <a:t>‹#›</a:t>
            </a:fld>
            <a:endParaRPr lang="en-GB"/>
          </a:p>
        </p:txBody>
      </p:sp>
    </p:spTree>
    <p:extLst>
      <p:ext uri="{BB962C8B-B14F-4D97-AF65-F5344CB8AC3E}">
        <p14:creationId xmlns:p14="http://schemas.microsoft.com/office/powerpoint/2010/main" val="3212593217"/>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51EFDBEB-DCB0-482E-9B9E-A09922B7BCE2}" type="slidenum">
              <a:rPr lang="en-GB"/>
              <a:pPr>
                <a:defRPr/>
              </a:pPr>
              <a:t>‹#›</a:t>
            </a:fld>
            <a:endParaRPr lang="en-GB"/>
          </a:p>
        </p:txBody>
      </p:sp>
    </p:spTree>
    <p:extLst>
      <p:ext uri="{BB962C8B-B14F-4D97-AF65-F5344CB8AC3E}">
        <p14:creationId xmlns:p14="http://schemas.microsoft.com/office/powerpoint/2010/main" val="689541926"/>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51EFDBEB-DCB0-482E-9B9E-A09922B7BCE2}" type="slidenum">
              <a:rPr lang="en-GB"/>
              <a:pPr>
                <a:defRPr/>
              </a:pPr>
              <a:t>‹#›</a:t>
            </a:fld>
            <a:endParaRPr lang="en-GB"/>
          </a:p>
        </p:txBody>
      </p:sp>
    </p:spTree>
    <p:extLst>
      <p:ext uri="{BB962C8B-B14F-4D97-AF65-F5344CB8AC3E}">
        <p14:creationId xmlns:p14="http://schemas.microsoft.com/office/powerpoint/2010/main" val="3871479868"/>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51EFDBEB-DCB0-482E-9B9E-A09922B7BCE2}" type="slidenum">
              <a:rPr lang="en-GB"/>
              <a:pPr>
                <a:defRPr/>
              </a:pPr>
              <a:t>‹#›</a:t>
            </a:fld>
            <a:endParaRPr lang="en-GB"/>
          </a:p>
        </p:txBody>
      </p:sp>
    </p:spTree>
    <p:extLst>
      <p:ext uri="{BB962C8B-B14F-4D97-AF65-F5344CB8AC3E}">
        <p14:creationId xmlns:p14="http://schemas.microsoft.com/office/powerpoint/2010/main" val="2008444696"/>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0728938"/>
      </p:ext>
    </p:extLst>
  </p:cSld>
  <p:clrMap bg1="dk1" tx1="lt1" bg2="dk2" tx2="lt2" accent1="accent1" accent2="accent2" accent3="accent3" accent4="accent4" accent5="accent5" accent6="accent6" hlink="hlink" folHlink="folHlink"/>
  <p:sldLayoutIdLst>
    <p:sldLayoutId id="2147485364" r:id="rId1"/>
    <p:sldLayoutId id="2147485365" r:id="rId2"/>
    <p:sldLayoutId id="2147485366"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Lst>
  <p:transition>
    <p:wipe/>
  </p:transition>
  <p:txStyles>
    <p:titleStyle>
      <a:lvl1pPr algn="l" defTabSz="457200" rtl="0" eaLnBrk="1" latinLnBrk="0" hangingPunct="1">
        <a:spcBef>
          <a:spcPct val="0"/>
        </a:spcBef>
        <a:buNone/>
        <a:defRPr sz="4400" kern="1200">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tx2"/>
        </a:buClr>
        <a:buFont typeface="Wingdings 2" charset="2"/>
        <a:buChar char=""/>
        <a:defRPr sz="32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tx2"/>
        </a:buClr>
        <a:buFont typeface="Wingdings 2" charset="2"/>
        <a:buChar char=""/>
        <a:defRPr sz="32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tx2"/>
        </a:buClr>
        <a:buFont typeface="Wingdings 2" charset="2"/>
        <a:buChar char=""/>
        <a:defRPr sz="3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tx2"/>
        </a:buClr>
        <a:buFont typeface="Wingdings 2" charset="2"/>
        <a:buChar char=""/>
        <a:defRPr sz="32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wmf"/><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5.wmf"/><Relationship Id="rId9"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wmf"/><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wmf"/><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718E-807B-4EC0-B7E5-6FF8B72EC007}"/>
              </a:ext>
            </a:extLst>
          </p:cNvPr>
          <p:cNvSpPr>
            <a:spLocks noGrp="1"/>
          </p:cNvSpPr>
          <p:nvPr>
            <p:ph type="title"/>
          </p:nvPr>
        </p:nvSpPr>
        <p:spPr/>
        <p:txBody>
          <a:bodyPr vert="horz" lIns="91440" tIns="45720" rIns="91440" bIns="45720" rtlCol="0" anchor="ctr">
            <a:noAutofit/>
          </a:bodyPr>
          <a:lstStyle/>
          <a:p>
            <a:r>
              <a:rPr lang="en-GB" dirty="0"/>
              <a:t>Revelation 4:1-11</a:t>
            </a:r>
          </a:p>
        </p:txBody>
      </p:sp>
      <p:sp>
        <p:nvSpPr>
          <p:cNvPr id="3" name="Content Placeholder 2">
            <a:extLst>
              <a:ext uri="{FF2B5EF4-FFF2-40B4-BE49-F238E27FC236}">
                <a16:creationId xmlns:a16="http://schemas.microsoft.com/office/drawing/2014/main" id="{3221F278-8F26-4F1F-8302-67C675BFEC72}"/>
              </a:ext>
            </a:extLst>
          </p:cNvPr>
          <p:cNvSpPr>
            <a:spLocks noGrp="1"/>
          </p:cNvSpPr>
          <p:nvPr>
            <p:ph idx="1"/>
          </p:nvPr>
        </p:nvSpPr>
        <p:spPr>
          <a:xfrm>
            <a:off x="396240" y="1722693"/>
            <a:ext cx="7991622" cy="4806611"/>
          </a:xfrm>
        </p:spPr>
        <p:txBody>
          <a:bodyPr/>
          <a:lstStyle/>
          <a:p>
            <a:pPr algn="l"/>
            <a:endParaRPr lang="en-US" sz="2800" b="0" i="0" dirty="0">
              <a:effectLst/>
            </a:endParaRPr>
          </a:p>
          <a:p>
            <a:pPr algn="l"/>
            <a:r>
              <a:rPr lang="en-US" sz="2800" b="1" i="0" baseline="30000" dirty="0">
                <a:effectLst/>
              </a:rPr>
              <a:t>1 </a:t>
            </a:r>
            <a:r>
              <a:rPr lang="en-US" sz="2800" b="0" i="0" dirty="0">
                <a:effectLst/>
              </a:rPr>
              <a:t>After this I looked, and there before me was a door standing open in heaven. And the voice I had first heard speaking to me like a trumpet said, “Come up here, and I will show you what must take place after this.” </a:t>
            </a:r>
            <a:r>
              <a:rPr lang="en-US" sz="2800" b="1" i="0" baseline="30000" dirty="0">
                <a:effectLst/>
              </a:rPr>
              <a:t>2 </a:t>
            </a:r>
            <a:r>
              <a:rPr lang="en-US" sz="2800" b="0" i="0" dirty="0">
                <a:effectLst/>
              </a:rPr>
              <a:t>At once I was in the Spirit, and there before me was a throne in heaven with someone sitting on it. </a:t>
            </a:r>
            <a:r>
              <a:rPr lang="en-US" sz="2800" b="1" i="0" baseline="30000" dirty="0">
                <a:effectLst/>
              </a:rPr>
              <a:t>3 </a:t>
            </a:r>
            <a:r>
              <a:rPr lang="en-US" sz="2800" b="0" i="0" dirty="0">
                <a:effectLst/>
              </a:rPr>
              <a:t>And the one who sat there had the appearance of </a:t>
            </a:r>
          </a:p>
          <a:p>
            <a:pPr algn="l"/>
            <a:r>
              <a:rPr lang="en-US" sz="2800" dirty="0"/>
              <a:t>	</a:t>
            </a:r>
            <a:r>
              <a:rPr lang="en-US" sz="2800" b="0" i="0" dirty="0">
                <a:effectLst/>
              </a:rPr>
              <a:t>jasper and ruby. A rainbow that shone like an </a:t>
            </a:r>
          </a:p>
          <a:p>
            <a:pPr algn="l"/>
            <a:r>
              <a:rPr lang="en-US" sz="2800" dirty="0"/>
              <a:t>		</a:t>
            </a:r>
            <a:r>
              <a:rPr lang="en-US" sz="2800" b="0" i="0" dirty="0">
                <a:effectLst/>
              </a:rPr>
              <a:t>emerald encircled the throne. </a:t>
            </a:r>
            <a:endParaRPr lang="en-US" sz="2800" dirty="0"/>
          </a:p>
        </p:txBody>
      </p:sp>
      <p:sp>
        <p:nvSpPr>
          <p:cNvPr id="4" name="Text Placeholder 3">
            <a:extLst>
              <a:ext uri="{FF2B5EF4-FFF2-40B4-BE49-F238E27FC236}">
                <a16:creationId xmlns:a16="http://schemas.microsoft.com/office/drawing/2014/main" id="{0C672D86-9104-4AB3-827B-31CC66A4A5E9}"/>
              </a:ext>
            </a:extLst>
          </p:cNvPr>
          <p:cNvSpPr>
            <a:spLocks noGrp="1"/>
          </p:cNvSpPr>
          <p:nvPr>
            <p:ph type="body" sz="quarter" idx="13"/>
          </p:nvPr>
        </p:nvSpPr>
        <p:spPr>
          <a:xfrm>
            <a:off x="8529454" y="3810000"/>
            <a:ext cx="576262" cy="3047999"/>
          </a:xfrm>
        </p:spPr>
        <p:txBody>
          <a:bodyPr/>
          <a:lstStyle/>
          <a:p>
            <a:r>
              <a:rPr lang="en-GB" sz="2800" dirty="0"/>
              <a:t>Reading God’s Word</a:t>
            </a:r>
          </a:p>
        </p:txBody>
      </p:sp>
      <p:pic>
        <p:nvPicPr>
          <p:cNvPr id="5" name="Picture 2" descr="C:\Documents and Settings\Raymond\Local Settings\Temporary Internet Files\Content.IE5\EECLIZRT\MCj04126960000[1].wmf">
            <a:extLst>
              <a:ext uri="{FF2B5EF4-FFF2-40B4-BE49-F238E27FC236}">
                <a16:creationId xmlns:a16="http://schemas.microsoft.com/office/drawing/2014/main" id="{B21A8C5D-EA05-48E1-BBF9-F2FE8C480C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5308" y="396428"/>
            <a:ext cx="1016268" cy="106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145949"/>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7441772" y="959944"/>
            <a:ext cx="816935" cy="847417"/>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3494628" y="1807361"/>
            <a:ext cx="5090748" cy="4894539"/>
          </a:xfrm>
          <a:prstGeom prst="rect">
            <a:avLst/>
          </a:prstGeom>
        </p:spPr>
      </p:pic>
    </p:spTree>
    <p:extLst>
      <p:ext uri="{BB962C8B-B14F-4D97-AF65-F5344CB8AC3E}">
        <p14:creationId xmlns:p14="http://schemas.microsoft.com/office/powerpoint/2010/main" val="2630566067"/>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7441772" y="959944"/>
            <a:ext cx="816935" cy="847417"/>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3494628" y="1807361"/>
            <a:ext cx="5090748" cy="4894539"/>
          </a:xfrm>
          <a:prstGeom prst="rect">
            <a:avLst/>
          </a:prstGeom>
        </p:spPr>
      </p:pic>
      <p:sp>
        <p:nvSpPr>
          <p:cNvPr id="5" name="Rectangle 4">
            <a:extLst>
              <a:ext uri="{FF2B5EF4-FFF2-40B4-BE49-F238E27FC236}">
                <a16:creationId xmlns:a16="http://schemas.microsoft.com/office/drawing/2014/main" id="{8A32B57C-C11E-4A0A-9A82-CE1B9A197DB0}"/>
              </a:ext>
            </a:extLst>
          </p:cNvPr>
          <p:cNvSpPr/>
          <p:nvPr/>
        </p:nvSpPr>
        <p:spPr>
          <a:xfrm>
            <a:off x="197971" y="2546470"/>
            <a:ext cx="3267635" cy="3416320"/>
          </a:xfrm>
          <a:prstGeom prst="rect">
            <a:avLst/>
          </a:prstGeom>
        </p:spPr>
        <p:txBody>
          <a:bodyPr wrap="square">
            <a:spAutoFit/>
          </a:bodyPr>
          <a:lstStyle/>
          <a:p>
            <a:pPr algn="ctr"/>
            <a:r>
              <a:rPr lang="en-GB" dirty="0"/>
              <a:t>You are worthy, our Lord and God, to receive glory and honour and power, for you created all things, and by your will they were created and have their being. – Revelation 4:11</a:t>
            </a:r>
          </a:p>
        </p:txBody>
      </p:sp>
    </p:spTree>
    <p:extLst>
      <p:ext uri="{BB962C8B-B14F-4D97-AF65-F5344CB8AC3E}">
        <p14:creationId xmlns:p14="http://schemas.microsoft.com/office/powerpoint/2010/main" val="2686476985"/>
      </p:ext>
    </p:ext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4765808" y="416858"/>
            <a:ext cx="816935" cy="847417"/>
          </a:xfrm>
          <a:prstGeom prst="rect">
            <a:avLst/>
          </a:prstGeom>
        </p:spPr>
      </p:pic>
      <p:sp>
        <p:nvSpPr>
          <p:cNvPr id="5" name="Rectangle 4">
            <a:extLst>
              <a:ext uri="{FF2B5EF4-FFF2-40B4-BE49-F238E27FC236}">
                <a16:creationId xmlns:a16="http://schemas.microsoft.com/office/drawing/2014/main" id="{8A32B57C-C11E-4A0A-9A82-CE1B9A197DB0}"/>
              </a:ext>
            </a:extLst>
          </p:cNvPr>
          <p:cNvSpPr/>
          <p:nvPr/>
        </p:nvSpPr>
        <p:spPr>
          <a:xfrm>
            <a:off x="197971" y="2546470"/>
            <a:ext cx="3267635" cy="3416320"/>
          </a:xfrm>
          <a:prstGeom prst="rect">
            <a:avLst/>
          </a:prstGeom>
        </p:spPr>
        <p:txBody>
          <a:bodyPr wrap="square">
            <a:spAutoFit/>
          </a:bodyPr>
          <a:lstStyle/>
          <a:p>
            <a:pPr algn="ctr"/>
            <a:r>
              <a:rPr lang="en-GB" dirty="0"/>
              <a:t>You are worthy, our Lord and God, to receive glory and honour and power, for you created all things, and by your will they were created and have their being. – Revelation 4:11</a:t>
            </a:r>
          </a:p>
        </p:txBody>
      </p:sp>
      <p:pic>
        <p:nvPicPr>
          <p:cNvPr id="7" name="Picture 6">
            <a:extLst>
              <a:ext uri="{FF2B5EF4-FFF2-40B4-BE49-F238E27FC236}">
                <a16:creationId xmlns:a16="http://schemas.microsoft.com/office/drawing/2014/main" id="{9B9FD11E-76F6-46E6-97E2-8F6B8D6619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12" t="11373" r="12648"/>
          <a:stretch/>
        </p:blipFill>
        <p:spPr>
          <a:xfrm>
            <a:off x="3522412" y="1807362"/>
            <a:ext cx="4736296" cy="4633780"/>
          </a:xfrm>
          <a:prstGeom prst="rect">
            <a:avLst/>
          </a:prstGeom>
        </p:spPr>
      </p:pic>
    </p:spTree>
    <p:extLst>
      <p:ext uri="{BB962C8B-B14F-4D97-AF65-F5344CB8AC3E}">
        <p14:creationId xmlns:p14="http://schemas.microsoft.com/office/powerpoint/2010/main" val="3311238307"/>
      </p:ext>
    </p:ext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7441772" y="959944"/>
            <a:ext cx="816935" cy="847417"/>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3494628" y="1807361"/>
            <a:ext cx="5090748" cy="4894539"/>
          </a:xfrm>
          <a:prstGeom prst="rect">
            <a:avLst/>
          </a:prstGeom>
        </p:spPr>
      </p:pic>
      <p:sp>
        <p:nvSpPr>
          <p:cNvPr id="5" name="Rectangle 4">
            <a:extLst>
              <a:ext uri="{FF2B5EF4-FFF2-40B4-BE49-F238E27FC236}">
                <a16:creationId xmlns:a16="http://schemas.microsoft.com/office/drawing/2014/main" id="{8A32B57C-C11E-4A0A-9A82-CE1B9A197DB0}"/>
              </a:ext>
            </a:extLst>
          </p:cNvPr>
          <p:cNvSpPr/>
          <p:nvPr/>
        </p:nvSpPr>
        <p:spPr>
          <a:xfrm>
            <a:off x="197971" y="2546470"/>
            <a:ext cx="3267635" cy="3416320"/>
          </a:xfrm>
          <a:prstGeom prst="rect">
            <a:avLst/>
          </a:prstGeom>
        </p:spPr>
        <p:txBody>
          <a:bodyPr wrap="square">
            <a:spAutoFit/>
          </a:bodyPr>
          <a:lstStyle/>
          <a:p>
            <a:pPr algn="ctr"/>
            <a:r>
              <a:rPr lang="en-GB" dirty="0"/>
              <a:t>You are worthy, our Lord and God, to receive glory and honour and power, for you created all things, and by your will they were created and have their being. – Revelation 4:11</a:t>
            </a:r>
          </a:p>
        </p:txBody>
      </p:sp>
    </p:spTree>
    <p:extLst>
      <p:ext uri="{BB962C8B-B14F-4D97-AF65-F5344CB8AC3E}">
        <p14:creationId xmlns:p14="http://schemas.microsoft.com/office/powerpoint/2010/main" val="827848818"/>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7437263" y="5911245"/>
            <a:ext cx="816935" cy="847417"/>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2851810" y="107059"/>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5618285" y="545123"/>
            <a:ext cx="984737" cy="5977156"/>
          </a:xfrm>
          <a:prstGeom prst="rect">
            <a:avLst/>
          </a:prstGeom>
        </p:spPr>
      </p:pic>
    </p:spTree>
    <p:extLst>
      <p:ext uri="{BB962C8B-B14F-4D97-AF65-F5344CB8AC3E}">
        <p14:creationId xmlns:p14="http://schemas.microsoft.com/office/powerpoint/2010/main" val="2729287886"/>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7437263" y="5911245"/>
            <a:ext cx="816935" cy="847417"/>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2851810" y="107059"/>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5618285" y="545123"/>
            <a:ext cx="984737" cy="5977156"/>
          </a:xfrm>
          <a:prstGeom prst="rect">
            <a:avLst/>
          </a:prstGeom>
        </p:spPr>
      </p:pic>
      <p:sp>
        <p:nvSpPr>
          <p:cNvPr id="6" name="Rectangle 5">
            <a:extLst>
              <a:ext uri="{FF2B5EF4-FFF2-40B4-BE49-F238E27FC236}">
                <a16:creationId xmlns:a16="http://schemas.microsoft.com/office/drawing/2014/main" id="{51B64A42-E6A6-4CC5-B638-C8286E6827F4}"/>
              </a:ext>
            </a:extLst>
          </p:cNvPr>
          <p:cNvSpPr/>
          <p:nvPr/>
        </p:nvSpPr>
        <p:spPr>
          <a:xfrm>
            <a:off x="963386" y="2691697"/>
            <a:ext cx="3752133" cy="2677656"/>
          </a:xfrm>
          <a:prstGeom prst="rect">
            <a:avLst/>
          </a:prstGeom>
        </p:spPr>
        <p:txBody>
          <a:bodyPr wrap="square">
            <a:spAutoFit/>
          </a:bodyPr>
          <a:lstStyle/>
          <a:p>
            <a:r>
              <a:rPr lang="en-GB" dirty="0"/>
              <a:t>When Jesus spoke again to the people, he said, “I am the light of the world. Whoever follows me will never walk in darkness but will have the light of life”. – John 8:12</a:t>
            </a:r>
          </a:p>
        </p:txBody>
      </p:sp>
    </p:spTree>
    <p:extLst>
      <p:ext uri="{BB962C8B-B14F-4D97-AF65-F5344CB8AC3E}">
        <p14:creationId xmlns:p14="http://schemas.microsoft.com/office/powerpoint/2010/main" val="3177969579"/>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3649125" y="5673140"/>
            <a:ext cx="816935" cy="847417"/>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2851810" y="107059"/>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4057593" y="142180"/>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2209251" y="1576698"/>
            <a:ext cx="6877611" cy="4951880"/>
          </a:xfrm>
          <a:prstGeom prst="rect">
            <a:avLst/>
          </a:prstGeom>
        </p:spPr>
      </p:pic>
    </p:spTree>
    <p:extLst>
      <p:ext uri="{BB962C8B-B14F-4D97-AF65-F5344CB8AC3E}">
        <p14:creationId xmlns:p14="http://schemas.microsoft.com/office/powerpoint/2010/main" val="2470712997"/>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3649125" y="5673140"/>
            <a:ext cx="816935" cy="847417"/>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2851810" y="107059"/>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4057593" y="142180"/>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2129040" y="1532965"/>
            <a:ext cx="6877611" cy="4951880"/>
          </a:xfrm>
          <a:prstGeom prst="rect">
            <a:avLst/>
          </a:prstGeom>
        </p:spPr>
      </p:pic>
      <p:sp>
        <p:nvSpPr>
          <p:cNvPr id="8" name="Rectangle 7">
            <a:extLst>
              <a:ext uri="{FF2B5EF4-FFF2-40B4-BE49-F238E27FC236}">
                <a16:creationId xmlns:a16="http://schemas.microsoft.com/office/drawing/2014/main" id="{D4B76101-5611-4CE0-9252-448EA954DB7D}"/>
              </a:ext>
            </a:extLst>
          </p:cNvPr>
          <p:cNvSpPr/>
          <p:nvPr/>
        </p:nvSpPr>
        <p:spPr>
          <a:xfrm>
            <a:off x="1417113" y="2644170"/>
            <a:ext cx="4572000" cy="1569660"/>
          </a:xfrm>
          <a:prstGeom prst="rect">
            <a:avLst/>
          </a:prstGeom>
        </p:spPr>
        <p:txBody>
          <a:bodyPr>
            <a:spAutoFit/>
          </a:bodyPr>
          <a:lstStyle/>
          <a:p>
            <a:pPr algn="ctr"/>
            <a:r>
              <a:rPr lang="en-GB" dirty="0"/>
              <a:t>For Christ died for sins once for all, the righteous for the unrighteous, to bring </a:t>
            </a:r>
            <a:r>
              <a:rPr lang="en-GB" b="1" dirty="0">
                <a:solidFill>
                  <a:srgbClr val="FFC000"/>
                </a:solidFill>
              </a:rPr>
              <a:t>YOU</a:t>
            </a:r>
            <a:r>
              <a:rPr lang="en-GB" dirty="0"/>
              <a:t> to God. – 1 Peter 3:18</a:t>
            </a:r>
          </a:p>
        </p:txBody>
      </p:sp>
    </p:spTree>
    <p:extLst>
      <p:ext uri="{BB962C8B-B14F-4D97-AF65-F5344CB8AC3E}">
        <p14:creationId xmlns:p14="http://schemas.microsoft.com/office/powerpoint/2010/main" val="988186364"/>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3649125" y="5673140"/>
            <a:ext cx="816935" cy="847417"/>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2851810" y="107059"/>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4057593" y="142180"/>
            <a:ext cx="129060" cy="783371"/>
          </a:xfrm>
          <a:prstGeom prst="rect">
            <a:avLst/>
          </a:prstGeom>
        </p:spPr>
      </p:pic>
      <p:sp>
        <p:nvSpPr>
          <p:cNvPr id="8" name="Rectangle 7">
            <a:extLst>
              <a:ext uri="{FF2B5EF4-FFF2-40B4-BE49-F238E27FC236}">
                <a16:creationId xmlns:a16="http://schemas.microsoft.com/office/drawing/2014/main" id="{D4B76101-5611-4CE0-9252-448EA954DB7D}"/>
              </a:ext>
            </a:extLst>
          </p:cNvPr>
          <p:cNvSpPr/>
          <p:nvPr/>
        </p:nvSpPr>
        <p:spPr>
          <a:xfrm>
            <a:off x="1417113" y="2644170"/>
            <a:ext cx="4572000" cy="1569660"/>
          </a:xfrm>
          <a:prstGeom prst="rect">
            <a:avLst/>
          </a:prstGeom>
        </p:spPr>
        <p:txBody>
          <a:bodyPr>
            <a:spAutoFit/>
          </a:bodyPr>
          <a:lstStyle/>
          <a:p>
            <a:pPr algn="ctr"/>
            <a:r>
              <a:rPr lang="en-GB" dirty="0"/>
              <a:t>For Christ died for sins once for all, the righteous for the unrighteous, to bring </a:t>
            </a:r>
            <a:r>
              <a:rPr lang="en-GB" b="1" dirty="0">
                <a:solidFill>
                  <a:srgbClr val="FFC000"/>
                </a:solidFill>
              </a:rPr>
              <a:t>YOU</a:t>
            </a:r>
            <a:r>
              <a:rPr lang="en-GB" dirty="0"/>
              <a:t> to God. – 1 Peter 3:18</a:t>
            </a:r>
          </a:p>
        </p:txBody>
      </p:sp>
      <p:pic>
        <p:nvPicPr>
          <p:cNvPr id="6" name="Picture 5">
            <a:extLst>
              <a:ext uri="{FF2B5EF4-FFF2-40B4-BE49-F238E27FC236}">
                <a16:creationId xmlns:a16="http://schemas.microsoft.com/office/drawing/2014/main" id="{DE5792B9-25FF-4B97-8838-AF0744EB8350}"/>
              </a:ext>
            </a:extLst>
          </p:cNvPr>
          <p:cNvPicPr>
            <a:picLocks noChangeAspect="1"/>
          </p:cNvPicPr>
          <p:nvPr/>
        </p:nvPicPr>
        <p:blipFill>
          <a:blip r:embed="rId7"/>
          <a:stretch>
            <a:fillRect/>
          </a:stretch>
        </p:blipFill>
        <p:spPr>
          <a:xfrm>
            <a:off x="4122123" y="337443"/>
            <a:ext cx="5255207" cy="6419644"/>
          </a:xfrm>
          <a:prstGeom prst="rect">
            <a:avLst/>
          </a:prstGeom>
        </p:spPr>
      </p:pic>
    </p:spTree>
    <p:extLst>
      <p:ext uri="{BB962C8B-B14F-4D97-AF65-F5344CB8AC3E}">
        <p14:creationId xmlns:p14="http://schemas.microsoft.com/office/powerpoint/2010/main" val="1284657289"/>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2851810" y="107059"/>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4057593" y="142180"/>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4572000" y="142180"/>
            <a:ext cx="1136795" cy="818492"/>
          </a:xfrm>
          <a:prstGeom prst="rect">
            <a:avLst/>
          </a:prstGeom>
        </p:spPr>
      </p:pic>
      <p:pic>
        <p:nvPicPr>
          <p:cNvPr id="9" name="Picture 8">
            <a:extLst>
              <a:ext uri="{FF2B5EF4-FFF2-40B4-BE49-F238E27FC236}">
                <a16:creationId xmlns:a16="http://schemas.microsoft.com/office/drawing/2014/main" id="{37587765-C245-47BC-8322-50CA58E71E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75" b="99063" l="4063" r="43750">
                        <a14:foregroundMark x1="23275" y1="63750" x2="24603" y2="66516"/>
                        <a14:foregroundMark x1="26582" y1="71612" x2="21563" y2="77813"/>
                        <a14:foregroundMark x1="21563" y1="77813" x2="26875" y2="84688"/>
                        <a14:foregroundMark x1="26875" y1="84688" x2="27267" y2="84892"/>
                        <a14:foregroundMark x1="9887" y1="17329" x2="9955" y2="17506"/>
                        <a14:foregroundMark x1="10020" y1="17523" x2="9951" y2="17308"/>
                        <a14:foregroundMark x1="7435" y1="29227" x2="6289" y2="35416"/>
                        <a14:foregroundMark x1="6280" y1="35423" x2="7207" y2="29167"/>
                        <a14:foregroundMark x1="7286" y1="29188" x2="6649" y2="35133"/>
                        <a14:foregroundMark x1="6515" y1="35239" x2="6076" y2="28869"/>
                        <a14:foregroundMark x1="9688" y1="17188" x2="7187" y2="9063"/>
                        <a14:foregroundMark x1="7187" y1="9063" x2="10938" y2="16875"/>
                        <a14:foregroundMark x1="10938" y1="16875" x2="5625" y2="1875"/>
                        <a14:foregroundMark x1="35829" y1="69579" x2="39596" y2="73346"/>
                        <a14:foregroundMark x1="36347" y1="78012" x2="34375" y2="80313"/>
                        <a14:foregroundMark x1="34375" y1="80313" x2="26563" y2="84375"/>
                        <a14:foregroundMark x1="26563" y1="84375" x2="21563" y2="77500"/>
                        <a14:foregroundMark x1="27088" y1="71684" x2="27500" y2="71250"/>
                        <a14:foregroundMark x1="21563" y1="77500" x2="26778" y2="72011"/>
                        <a14:foregroundMark x1="27500" y1="71250" x2="27500" y2="71250"/>
                        <a14:foregroundMark x1="33793" y1="85240" x2="39375" y2="99063"/>
                        <a14:foregroundMark x1="32813" y1="82813" x2="33570" y2="84688"/>
                        <a14:foregroundMark x1="34022" y1="83600" x2="33750" y2="82813"/>
                        <a14:foregroundMark x1="39375" y1="99063" x2="34370" y2="84605"/>
                        <a14:backgroundMark x1="26875" y1="85313" x2="27961" y2="85901"/>
                        <a14:backgroundMark x1="33750" y1="62187" x2="36655" y2="65776"/>
                        <a14:backgroundMark x1="34375" y1="64375" x2="35000" y2="61875"/>
                        <a14:backgroundMark x1="12114" y1="16349" x2="12188" y2="16563"/>
                        <a14:backgroundMark x1="6563" y1="313" x2="9269" y2="8131"/>
                        <a14:backgroundMark x1="12188" y1="16563" x2="26875" y2="26250"/>
                        <a14:backgroundMark x1="26875" y1="26250" x2="26250" y2="17813"/>
                        <a14:backgroundMark x1="26250" y1="17813" x2="16250" y2="11875"/>
                        <a14:backgroundMark x1="8545" y1="17946" x2="5625" y2="28750"/>
                        <a14:backgroundMark x1="5625" y1="35938" x2="6250" y2="36563"/>
                        <a14:backgroundMark x1="35000" y1="52188" x2="34688" y2="53750"/>
                        <a14:backgroundMark x1="34375" y1="61875" x2="34063" y2="62187"/>
                        <a14:backgroundMark x1="32188" y1="61563" x2="34375" y2="53438"/>
                        <a14:backgroundMark x1="34375" y1="53438" x2="35000" y2="61875"/>
                        <a14:backgroundMark x1="35000" y1="61875" x2="34375" y2="61875"/>
                        <a14:backgroundMark x1="32188" y1="61875" x2="37813" y2="68125"/>
                        <a14:backgroundMark x1="37813" y1="68125" x2="36875" y2="64375"/>
                        <a14:backgroundMark x1="40625" y1="73438" x2="40625" y2="75313"/>
                        <a14:backgroundMark x1="38125" y1="78438" x2="38438" y2="78438"/>
                        <a14:backgroundMark x1="35000" y1="81250" x2="38125" y2="77813"/>
                        <a14:backgroundMark x1="26875" y1="71250" x2="26250" y2="70938"/>
                        <a14:backgroundMark x1="22813" y1="63438" x2="22813" y2="63750"/>
                        <a14:backgroundMark x1="25938" y1="27187" x2="31250" y2="34688"/>
                        <a14:backgroundMark x1="31250" y1="34688" x2="34063" y2="42813"/>
                        <a14:backgroundMark x1="34063" y1="42813" x2="34063" y2="51250"/>
                        <a14:backgroundMark x1="34063" y1="51250" x2="35313" y2="50625"/>
                      </a14:backgroundRemoval>
                    </a14:imgEffect>
                  </a14:imgLayer>
                </a14:imgProps>
              </a:ext>
            </a:extLst>
          </a:blip>
          <a:srcRect l="3538" r="51450"/>
          <a:stretch/>
        </p:blipFill>
        <p:spPr>
          <a:xfrm>
            <a:off x="5561135" y="991047"/>
            <a:ext cx="2545373" cy="5684063"/>
          </a:xfrm>
          <a:prstGeom prst="rect">
            <a:avLst/>
          </a:prstGeom>
        </p:spPr>
      </p:pic>
    </p:spTree>
    <p:extLst>
      <p:ext uri="{BB962C8B-B14F-4D97-AF65-F5344CB8AC3E}">
        <p14:creationId xmlns:p14="http://schemas.microsoft.com/office/powerpoint/2010/main" val="901142813"/>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718E-807B-4EC0-B7E5-6FF8B72EC007}"/>
              </a:ext>
            </a:extLst>
          </p:cNvPr>
          <p:cNvSpPr>
            <a:spLocks noGrp="1"/>
          </p:cNvSpPr>
          <p:nvPr>
            <p:ph type="title"/>
          </p:nvPr>
        </p:nvSpPr>
        <p:spPr/>
        <p:txBody>
          <a:bodyPr vert="horz" lIns="91440" tIns="45720" rIns="91440" bIns="45720" rtlCol="0" anchor="ctr">
            <a:noAutofit/>
          </a:bodyPr>
          <a:lstStyle/>
          <a:p>
            <a:r>
              <a:rPr lang="en-GB" dirty="0"/>
              <a:t>Revelation 4:1-11</a:t>
            </a:r>
          </a:p>
        </p:txBody>
      </p:sp>
      <p:sp>
        <p:nvSpPr>
          <p:cNvPr id="3" name="Content Placeholder 2">
            <a:extLst>
              <a:ext uri="{FF2B5EF4-FFF2-40B4-BE49-F238E27FC236}">
                <a16:creationId xmlns:a16="http://schemas.microsoft.com/office/drawing/2014/main" id="{3221F278-8F26-4F1F-8302-67C675BFEC72}"/>
              </a:ext>
            </a:extLst>
          </p:cNvPr>
          <p:cNvSpPr>
            <a:spLocks noGrp="1"/>
          </p:cNvSpPr>
          <p:nvPr>
            <p:ph idx="1"/>
          </p:nvPr>
        </p:nvSpPr>
        <p:spPr>
          <a:xfrm>
            <a:off x="396240" y="1722693"/>
            <a:ext cx="7991622" cy="4806611"/>
          </a:xfrm>
        </p:spPr>
        <p:txBody>
          <a:bodyPr/>
          <a:lstStyle/>
          <a:p>
            <a:pPr algn="l"/>
            <a:endParaRPr lang="en-US" sz="2800" b="0" i="0" dirty="0">
              <a:effectLst/>
            </a:endParaRPr>
          </a:p>
          <a:p>
            <a:pPr algn="l"/>
            <a:r>
              <a:rPr lang="en-US" sz="2800" b="1" i="0" baseline="30000" dirty="0">
                <a:effectLst/>
              </a:rPr>
              <a:t>4 </a:t>
            </a:r>
            <a:r>
              <a:rPr lang="en-US" sz="2800" b="0" i="0" dirty="0">
                <a:effectLst/>
              </a:rPr>
              <a:t>Surrounding the throne were twenty-four other thrones, and seated on them were twenty-four elders. They were dressed in white and had crowns  of gold on their heads. </a:t>
            </a:r>
            <a:r>
              <a:rPr lang="en-US" sz="2800" b="1" i="0" baseline="30000" dirty="0">
                <a:effectLst/>
              </a:rPr>
              <a:t>5 </a:t>
            </a:r>
            <a:r>
              <a:rPr lang="en-US" sz="2800" b="0" i="0" dirty="0">
                <a:effectLst/>
              </a:rPr>
              <a:t>From the throne came flashes of lightning, rumblings and peals of thunder. In front of the throne, seven lamps were blazing. These are the seven spirits of God. </a:t>
            </a:r>
            <a:r>
              <a:rPr lang="en-US" sz="2800" b="1" i="0" baseline="30000" dirty="0">
                <a:effectLst/>
              </a:rPr>
              <a:t>6 </a:t>
            </a:r>
            <a:r>
              <a:rPr lang="en-US" sz="2800" b="0" i="0" dirty="0">
                <a:effectLst/>
              </a:rPr>
              <a:t>Also in front</a:t>
            </a:r>
          </a:p>
          <a:p>
            <a:pPr algn="l"/>
            <a:r>
              <a:rPr lang="en-US" sz="2800" dirty="0"/>
              <a:t>	</a:t>
            </a:r>
            <a:r>
              <a:rPr lang="en-US" sz="2800" b="0" i="0" dirty="0">
                <a:effectLst/>
              </a:rPr>
              <a:t> of the throne there was what looked like a </a:t>
            </a:r>
          </a:p>
          <a:p>
            <a:pPr algn="l"/>
            <a:r>
              <a:rPr lang="en-US" sz="2800" dirty="0"/>
              <a:t>		</a:t>
            </a:r>
            <a:r>
              <a:rPr lang="en-US" sz="2800" b="0" i="0" dirty="0">
                <a:effectLst/>
              </a:rPr>
              <a:t>sea of glass, clear as crystal.</a:t>
            </a:r>
            <a:endParaRPr lang="en-US" sz="2800" dirty="0"/>
          </a:p>
        </p:txBody>
      </p:sp>
      <p:sp>
        <p:nvSpPr>
          <p:cNvPr id="4" name="Text Placeholder 3">
            <a:extLst>
              <a:ext uri="{FF2B5EF4-FFF2-40B4-BE49-F238E27FC236}">
                <a16:creationId xmlns:a16="http://schemas.microsoft.com/office/drawing/2014/main" id="{0C672D86-9104-4AB3-827B-31CC66A4A5E9}"/>
              </a:ext>
            </a:extLst>
          </p:cNvPr>
          <p:cNvSpPr>
            <a:spLocks noGrp="1"/>
          </p:cNvSpPr>
          <p:nvPr>
            <p:ph type="body" sz="quarter" idx="13"/>
          </p:nvPr>
        </p:nvSpPr>
        <p:spPr>
          <a:xfrm>
            <a:off x="8529454" y="3810000"/>
            <a:ext cx="576262" cy="3047999"/>
          </a:xfrm>
        </p:spPr>
        <p:txBody>
          <a:bodyPr/>
          <a:lstStyle/>
          <a:p>
            <a:r>
              <a:rPr lang="en-GB" sz="2800" dirty="0"/>
              <a:t>Reading God’s Word</a:t>
            </a:r>
          </a:p>
        </p:txBody>
      </p:sp>
      <p:pic>
        <p:nvPicPr>
          <p:cNvPr id="5" name="Picture 2" descr="C:\Documents and Settings\Raymond\Local Settings\Temporary Internet Files\Content.IE5\EECLIZRT\MCj04126960000[1].wmf">
            <a:extLst>
              <a:ext uri="{FF2B5EF4-FFF2-40B4-BE49-F238E27FC236}">
                <a16:creationId xmlns:a16="http://schemas.microsoft.com/office/drawing/2014/main" id="{B21A8C5D-EA05-48E1-BBF9-F2FE8C480C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5308" y="396428"/>
            <a:ext cx="1016268" cy="106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50695"/>
      </p:ext>
    </p:extLst>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163" y="1815516"/>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2851810" y="107059"/>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4057593" y="142180"/>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4572000" y="142180"/>
            <a:ext cx="1136795" cy="818492"/>
          </a:xfrm>
          <a:prstGeom prst="rect">
            <a:avLst/>
          </a:prstGeom>
        </p:spPr>
      </p:pic>
      <p:pic>
        <p:nvPicPr>
          <p:cNvPr id="9" name="Picture 8">
            <a:extLst>
              <a:ext uri="{FF2B5EF4-FFF2-40B4-BE49-F238E27FC236}">
                <a16:creationId xmlns:a16="http://schemas.microsoft.com/office/drawing/2014/main" id="{37587765-C245-47BC-8322-50CA58E71E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75" b="99063" l="4063" r="43750">
                        <a14:foregroundMark x1="23275" y1="63750" x2="24603" y2="66516"/>
                        <a14:foregroundMark x1="26582" y1="71612" x2="21563" y2="77813"/>
                        <a14:foregroundMark x1="21563" y1="77813" x2="26875" y2="84688"/>
                        <a14:foregroundMark x1="26875" y1="84688" x2="27267" y2="84892"/>
                        <a14:foregroundMark x1="9887" y1="17329" x2="9955" y2="17506"/>
                        <a14:foregroundMark x1="10020" y1="17523" x2="9951" y2="17308"/>
                        <a14:foregroundMark x1="7435" y1="29227" x2="6289" y2="35416"/>
                        <a14:foregroundMark x1="6280" y1="35423" x2="7207" y2="29167"/>
                        <a14:foregroundMark x1="7286" y1="29188" x2="6649" y2="35133"/>
                        <a14:foregroundMark x1="6515" y1="35239" x2="6076" y2="28869"/>
                        <a14:foregroundMark x1="9688" y1="17188" x2="7187" y2="9063"/>
                        <a14:foregroundMark x1="7187" y1="9063" x2="10938" y2="16875"/>
                        <a14:foregroundMark x1="10938" y1="16875" x2="5625" y2="1875"/>
                        <a14:foregroundMark x1="35829" y1="69579" x2="39596" y2="73346"/>
                        <a14:foregroundMark x1="36347" y1="78012" x2="34375" y2="80313"/>
                        <a14:foregroundMark x1="34375" y1="80313" x2="26563" y2="84375"/>
                        <a14:foregroundMark x1="26563" y1="84375" x2="21563" y2="77500"/>
                        <a14:foregroundMark x1="27088" y1="71684" x2="27500" y2="71250"/>
                        <a14:foregroundMark x1="21563" y1="77500" x2="26778" y2="72011"/>
                        <a14:foregroundMark x1="27500" y1="71250" x2="27500" y2="71250"/>
                        <a14:foregroundMark x1="33793" y1="85240" x2="39375" y2="99063"/>
                        <a14:foregroundMark x1="32813" y1="82813" x2="33570" y2="84688"/>
                        <a14:foregroundMark x1="34022" y1="83600" x2="33750" y2="82813"/>
                        <a14:foregroundMark x1="39375" y1="99063" x2="34370" y2="84605"/>
                        <a14:backgroundMark x1="26875" y1="85313" x2="27961" y2="85901"/>
                        <a14:backgroundMark x1="33750" y1="62187" x2="36655" y2="65776"/>
                        <a14:backgroundMark x1="34375" y1="64375" x2="35000" y2="61875"/>
                        <a14:backgroundMark x1="12114" y1="16349" x2="12188" y2="16563"/>
                        <a14:backgroundMark x1="6563" y1="313" x2="9269" y2="8131"/>
                        <a14:backgroundMark x1="12188" y1="16563" x2="26875" y2="26250"/>
                        <a14:backgroundMark x1="26875" y1="26250" x2="26250" y2="17813"/>
                        <a14:backgroundMark x1="26250" y1="17813" x2="16250" y2="11875"/>
                        <a14:backgroundMark x1="8545" y1="17946" x2="5625" y2="28750"/>
                        <a14:backgroundMark x1="5625" y1="35938" x2="6250" y2="36563"/>
                        <a14:backgroundMark x1="35000" y1="52188" x2="34688" y2="53750"/>
                        <a14:backgroundMark x1="34375" y1="61875" x2="34063" y2="62187"/>
                        <a14:backgroundMark x1="32188" y1="61563" x2="34375" y2="53438"/>
                        <a14:backgroundMark x1="34375" y1="53438" x2="35000" y2="61875"/>
                        <a14:backgroundMark x1="35000" y1="61875" x2="34375" y2="61875"/>
                        <a14:backgroundMark x1="32188" y1="61875" x2="37813" y2="68125"/>
                        <a14:backgroundMark x1="37813" y1="68125" x2="36875" y2="64375"/>
                        <a14:backgroundMark x1="40625" y1="73438" x2="40625" y2="75313"/>
                        <a14:backgroundMark x1="38125" y1="78438" x2="38438" y2="78438"/>
                        <a14:backgroundMark x1="35000" y1="81250" x2="38125" y2="77813"/>
                        <a14:backgroundMark x1="26875" y1="71250" x2="26250" y2="70938"/>
                        <a14:backgroundMark x1="22813" y1="63438" x2="22813" y2="63750"/>
                        <a14:backgroundMark x1="25938" y1="27187" x2="31250" y2="34688"/>
                        <a14:backgroundMark x1="31250" y1="34688" x2="34063" y2="42813"/>
                        <a14:backgroundMark x1="34063" y1="42813" x2="34063" y2="51250"/>
                        <a14:backgroundMark x1="34063" y1="51250" x2="35313" y2="50625"/>
                      </a14:backgroundRemoval>
                    </a14:imgEffect>
                  </a14:imgLayer>
                </a14:imgProps>
              </a:ext>
            </a:extLst>
          </a:blip>
          <a:srcRect l="3538" r="51450"/>
          <a:stretch/>
        </p:blipFill>
        <p:spPr>
          <a:xfrm>
            <a:off x="5561135" y="991047"/>
            <a:ext cx="2545373" cy="5684063"/>
          </a:xfrm>
          <a:prstGeom prst="rect">
            <a:avLst/>
          </a:prstGeom>
        </p:spPr>
      </p:pic>
      <p:sp>
        <p:nvSpPr>
          <p:cNvPr id="10" name="Rectangle 9">
            <a:extLst>
              <a:ext uri="{FF2B5EF4-FFF2-40B4-BE49-F238E27FC236}">
                <a16:creationId xmlns:a16="http://schemas.microsoft.com/office/drawing/2014/main" id="{8152B734-A4A8-460B-AC3A-DFA04C42AD9C}"/>
              </a:ext>
            </a:extLst>
          </p:cNvPr>
          <p:cNvSpPr/>
          <p:nvPr/>
        </p:nvSpPr>
        <p:spPr>
          <a:xfrm>
            <a:off x="1519518" y="2783541"/>
            <a:ext cx="3760263" cy="2554545"/>
          </a:xfrm>
          <a:prstGeom prst="rect">
            <a:avLst/>
          </a:prstGeom>
        </p:spPr>
        <p:txBody>
          <a:bodyPr wrap="square">
            <a:spAutoFit/>
          </a:bodyPr>
          <a:lstStyle/>
          <a:p>
            <a:pPr algn="ctr"/>
            <a:r>
              <a:rPr lang="en-GB" sz="3200" dirty="0"/>
              <a:t>Jesus said…I have come that they may have life, and have it to the full. – John 10:10</a:t>
            </a:r>
          </a:p>
        </p:txBody>
      </p:sp>
    </p:spTree>
    <p:extLst>
      <p:ext uri="{BB962C8B-B14F-4D97-AF65-F5344CB8AC3E}">
        <p14:creationId xmlns:p14="http://schemas.microsoft.com/office/powerpoint/2010/main" val="3350524343"/>
      </p:ext>
    </p:extLst>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1524651" y="2437732"/>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1885772" y="3467916"/>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1381906" y="4372642"/>
            <a:ext cx="1136795" cy="818492"/>
          </a:xfrm>
          <a:prstGeom prst="rect">
            <a:avLst/>
          </a:prstGeom>
        </p:spPr>
      </p:pic>
      <p:pic>
        <p:nvPicPr>
          <p:cNvPr id="9" name="Picture 8">
            <a:extLst>
              <a:ext uri="{FF2B5EF4-FFF2-40B4-BE49-F238E27FC236}">
                <a16:creationId xmlns:a16="http://schemas.microsoft.com/office/drawing/2014/main" id="{37587765-C245-47BC-8322-50CA58E71E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75" b="99063" l="4063" r="43750">
                        <a14:foregroundMark x1="23275" y1="63750" x2="24603" y2="66516"/>
                        <a14:foregroundMark x1="26582" y1="71612" x2="21563" y2="77813"/>
                        <a14:foregroundMark x1="21563" y1="77813" x2="26875" y2="84688"/>
                        <a14:foregroundMark x1="26875" y1="84688" x2="27267" y2="84892"/>
                        <a14:foregroundMark x1="9887" y1="17329" x2="9955" y2="17506"/>
                        <a14:foregroundMark x1="10020" y1="17523" x2="9951" y2="17308"/>
                        <a14:foregroundMark x1="7435" y1="29227" x2="6289" y2="35416"/>
                        <a14:foregroundMark x1="6280" y1="35423" x2="7207" y2="29167"/>
                        <a14:foregroundMark x1="7286" y1="29188" x2="6649" y2="35133"/>
                        <a14:foregroundMark x1="6515" y1="35239" x2="6076" y2="28869"/>
                        <a14:foregroundMark x1="9688" y1="17188" x2="7187" y2="9063"/>
                        <a14:foregroundMark x1="7187" y1="9063" x2="10938" y2="16875"/>
                        <a14:foregroundMark x1="10938" y1="16875" x2="5625" y2="1875"/>
                        <a14:foregroundMark x1="35829" y1="69579" x2="39596" y2="73346"/>
                        <a14:foregroundMark x1="36347" y1="78012" x2="34375" y2="80313"/>
                        <a14:foregroundMark x1="34375" y1="80313" x2="26563" y2="84375"/>
                        <a14:foregroundMark x1="26563" y1="84375" x2="21563" y2="77500"/>
                        <a14:foregroundMark x1="27088" y1="71684" x2="27500" y2="71250"/>
                        <a14:foregroundMark x1="21563" y1="77500" x2="26778" y2="72011"/>
                        <a14:foregroundMark x1="27500" y1="71250" x2="27500" y2="71250"/>
                        <a14:foregroundMark x1="33793" y1="85240" x2="39375" y2="99063"/>
                        <a14:foregroundMark x1="32813" y1="82813" x2="33570" y2="84688"/>
                        <a14:foregroundMark x1="34022" y1="83600" x2="33750" y2="82813"/>
                        <a14:foregroundMark x1="39375" y1="99063" x2="34370" y2="84605"/>
                        <a14:backgroundMark x1="26875" y1="85313" x2="27961" y2="85901"/>
                        <a14:backgroundMark x1="33750" y1="62187" x2="36655" y2="65776"/>
                        <a14:backgroundMark x1="34375" y1="64375" x2="35000" y2="61875"/>
                        <a14:backgroundMark x1="12114" y1="16349" x2="12188" y2="16563"/>
                        <a14:backgroundMark x1="6563" y1="313" x2="9269" y2="8131"/>
                        <a14:backgroundMark x1="12188" y1="16563" x2="26875" y2="26250"/>
                        <a14:backgroundMark x1="26875" y1="26250" x2="26250" y2="17813"/>
                        <a14:backgroundMark x1="26250" y1="17813" x2="16250" y2="11875"/>
                        <a14:backgroundMark x1="8545" y1="17946" x2="5625" y2="28750"/>
                        <a14:backgroundMark x1="5625" y1="35938" x2="6250" y2="36563"/>
                        <a14:backgroundMark x1="35000" y1="52188" x2="34688" y2="53750"/>
                        <a14:backgroundMark x1="34375" y1="61875" x2="34063" y2="62187"/>
                        <a14:backgroundMark x1="32188" y1="61563" x2="34375" y2="53438"/>
                        <a14:backgroundMark x1="34375" y1="53438" x2="35000" y2="61875"/>
                        <a14:backgroundMark x1="35000" y1="61875" x2="34375" y2="61875"/>
                        <a14:backgroundMark x1="32188" y1="61875" x2="37813" y2="68125"/>
                        <a14:backgroundMark x1="37813" y1="68125" x2="36875" y2="64375"/>
                        <a14:backgroundMark x1="40625" y1="73438" x2="40625" y2="75313"/>
                        <a14:backgroundMark x1="38125" y1="78438" x2="38438" y2="78438"/>
                        <a14:backgroundMark x1="35000" y1="81250" x2="38125" y2="77813"/>
                        <a14:backgroundMark x1="26875" y1="71250" x2="26250" y2="70938"/>
                        <a14:backgroundMark x1="22813" y1="63438" x2="22813" y2="63750"/>
                        <a14:backgroundMark x1="25938" y1="27187" x2="31250" y2="34688"/>
                        <a14:backgroundMark x1="31250" y1="34688" x2="34063" y2="42813"/>
                        <a14:backgroundMark x1="34063" y1="42813" x2="34063" y2="51250"/>
                        <a14:backgroundMark x1="34063" y1="51250" x2="35313" y2="50625"/>
                      </a14:backgroundRemoval>
                    </a14:imgEffect>
                  </a14:imgLayer>
                </a14:imgProps>
              </a:ext>
            </a:extLst>
          </a:blip>
          <a:srcRect l="3538" r="51450"/>
          <a:stretch/>
        </p:blipFill>
        <p:spPr>
          <a:xfrm>
            <a:off x="1854737" y="5233158"/>
            <a:ext cx="663964" cy="1482694"/>
          </a:xfrm>
          <a:prstGeom prst="rect">
            <a:avLst/>
          </a:prstGeom>
        </p:spPr>
      </p:pic>
      <p:sp>
        <p:nvSpPr>
          <p:cNvPr id="14" name="TextBox 13">
            <a:extLst>
              <a:ext uri="{FF2B5EF4-FFF2-40B4-BE49-F238E27FC236}">
                <a16:creationId xmlns:a16="http://schemas.microsoft.com/office/drawing/2014/main" id="{3AEAC5B4-FEC5-42C3-A4ED-DB14B3D45A32}"/>
              </a:ext>
            </a:extLst>
          </p:cNvPr>
          <p:cNvSpPr txBox="1"/>
          <p:nvPr/>
        </p:nvSpPr>
        <p:spPr>
          <a:xfrm>
            <a:off x="3617259" y="524435"/>
            <a:ext cx="3697941" cy="707886"/>
          </a:xfrm>
          <a:prstGeom prst="rect">
            <a:avLst/>
          </a:prstGeom>
          <a:noFill/>
        </p:spPr>
        <p:txBody>
          <a:bodyPr wrap="square" rtlCol="0">
            <a:spAutoFit/>
          </a:bodyPr>
          <a:lstStyle/>
          <a:p>
            <a:r>
              <a:rPr lang="en-GB" sz="4000" dirty="0"/>
              <a:t>A Mini Recap</a:t>
            </a:r>
          </a:p>
        </p:txBody>
      </p:sp>
    </p:spTree>
    <p:extLst>
      <p:ext uri="{BB962C8B-B14F-4D97-AF65-F5344CB8AC3E}">
        <p14:creationId xmlns:p14="http://schemas.microsoft.com/office/powerpoint/2010/main" val="706588059"/>
      </p:ext>
    </p:extLst>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1524651" y="2437732"/>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1885772" y="3467916"/>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1381906" y="4372642"/>
            <a:ext cx="1136795" cy="818492"/>
          </a:xfrm>
          <a:prstGeom prst="rect">
            <a:avLst/>
          </a:prstGeom>
        </p:spPr>
      </p:pic>
      <p:pic>
        <p:nvPicPr>
          <p:cNvPr id="9" name="Picture 8">
            <a:extLst>
              <a:ext uri="{FF2B5EF4-FFF2-40B4-BE49-F238E27FC236}">
                <a16:creationId xmlns:a16="http://schemas.microsoft.com/office/drawing/2014/main" id="{37587765-C245-47BC-8322-50CA58E71E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75" b="99063" l="4063" r="43750">
                        <a14:foregroundMark x1="23275" y1="63750" x2="24603" y2="66516"/>
                        <a14:foregroundMark x1="26582" y1="71612" x2="21563" y2="77813"/>
                        <a14:foregroundMark x1="21563" y1="77813" x2="26875" y2="84688"/>
                        <a14:foregroundMark x1="26875" y1="84688" x2="27267" y2="84892"/>
                        <a14:foregroundMark x1="9887" y1="17329" x2="9955" y2="17506"/>
                        <a14:foregroundMark x1="10020" y1="17523" x2="9951" y2="17308"/>
                        <a14:foregroundMark x1="7435" y1="29227" x2="6289" y2="35416"/>
                        <a14:foregroundMark x1="6280" y1="35423" x2="7207" y2="29167"/>
                        <a14:foregroundMark x1="7286" y1="29188" x2="6649" y2="35133"/>
                        <a14:foregroundMark x1="6515" y1="35239" x2="6076" y2="28869"/>
                        <a14:foregroundMark x1="9688" y1="17188" x2="7187" y2="9063"/>
                        <a14:foregroundMark x1="7187" y1="9063" x2="10938" y2="16875"/>
                        <a14:foregroundMark x1="10938" y1="16875" x2="5625" y2="1875"/>
                        <a14:foregroundMark x1="35829" y1="69579" x2="39596" y2="73346"/>
                        <a14:foregroundMark x1="36347" y1="78012" x2="34375" y2="80313"/>
                        <a14:foregroundMark x1="34375" y1="80313" x2="26563" y2="84375"/>
                        <a14:foregroundMark x1="26563" y1="84375" x2="21563" y2="77500"/>
                        <a14:foregroundMark x1="27088" y1="71684" x2="27500" y2="71250"/>
                        <a14:foregroundMark x1="21563" y1="77500" x2="26778" y2="72011"/>
                        <a14:foregroundMark x1="27500" y1="71250" x2="27500" y2="71250"/>
                        <a14:foregroundMark x1="33793" y1="85240" x2="39375" y2="99063"/>
                        <a14:foregroundMark x1="32813" y1="82813" x2="33570" y2="84688"/>
                        <a14:foregroundMark x1="34022" y1="83600" x2="33750" y2="82813"/>
                        <a14:foregroundMark x1="39375" y1="99063" x2="34370" y2="84605"/>
                        <a14:backgroundMark x1="26875" y1="85313" x2="27961" y2="85901"/>
                        <a14:backgroundMark x1="33750" y1="62187" x2="36655" y2="65776"/>
                        <a14:backgroundMark x1="34375" y1="64375" x2="35000" y2="61875"/>
                        <a14:backgroundMark x1="12114" y1="16349" x2="12188" y2="16563"/>
                        <a14:backgroundMark x1="6563" y1="313" x2="9269" y2="8131"/>
                        <a14:backgroundMark x1="12188" y1="16563" x2="26875" y2="26250"/>
                        <a14:backgroundMark x1="26875" y1="26250" x2="26250" y2="17813"/>
                        <a14:backgroundMark x1="26250" y1="17813" x2="16250" y2="11875"/>
                        <a14:backgroundMark x1="8545" y1="17946" x2="5625" y2="28750"/>
                        <a14:backgroundMark x1="5625" y1="35938" x2="6250" y2="36563"/>
                        <a14:backgroundMark x1="35000" y1="52188" x2="34688" y2="53750"/>
                        <a14:backgroundMark x1="34375" y1="61875" x2="34063" y2="62187"/>
                        <a14:backgroundMark x1="32188" y1="61563" x2="34375" y2="53438"/>
                        <a14:backgroundMark x1="34375" y1="53438" x2="35000" y2="61875"/>
                        <a14:backgroundMark x1="35000" y1="61875" x2="34375" y2="61875"/>
                        <a14:backgroundMark x1="32188" y1="61875" x2="37813" y2="68125"/>
                        <a14:backgroundMark x1="37813" y1="68125" x2="36875" y2="64375"/>
                        <a14:backgroundMark x1="40625" y1="73438" x2="40625" y2="75313"/>
                        <a14:backgroundMark x1="38125" y1="78438" x2="38438" y2="78438"/>
                        <a14:backgroundMark x1="35000" y1="81250" x2="38125" y2="77813"/>
                        <a14:backgroundMark x1="26875" y1="71250" x2="26250" y2="70938"/>
                        <a14:backgroundMark x1="22813" y1="63438" x2="22813" y2="63750"/>
                        <a14:backgroundMark x1="25938" y1="27187" x2="31250" y2="34688"/>
                        <a14:backgroundMark x1="31250" y1="34688" x2="34063" y2="42813"/>
                        <a14:backgroundMark x1="34063" y1="42813" x2="34063" y2="51250"/>
                        <a14:backgroundMark x1="34063" y1="51250" x2="35313" y2="50625"/>
                      </a14:backgroundRemoval>
                    </a14:imgEffect>
                  </a14:imgLayer>
                </a14:imgProps>
              </a:ext>
            </a:extLst>
          </a:blip>
          <a:srcRect l="3538" r="51450"/>
          <a:stretch/>
        </p:blipFill>
        <p:spPr>
          <a:xfrm>
            <a:off x="1854737" y="5233158"/>
            <a:ext cx="663964" cy="1482694"/>
          </a:xfrm>
          <a:prstGeom prst="rect">
            <a:avLst/>
          </a:prstGeom>
        </p:spPr>
      </p:pic>
      <p:sp>
        <p:nvSpPr>
          <p:cNvPr id="6" name="Rectangle 5">
            <a:extLst>
              <a:ext uri="{FF2B5EF4-FFF2-40B4-BE49-F238E27FC236}">
                <a16:creationId xmlns:a16="http://schemas.microsoft.com/office/drawing/2014/main" id="{A4F1C8CF-62E0-4233-AAEF-63965CB9ED79}"/>
              </a:ext>
            </a:extLst>
          </p:cNvPr>
          <p:cNvSpPr/>
          <p:nvPr/>
        </p:nvSpPr>
        <p:spPr>
          <a:xfrm>
            <a:off x="2743200" y="2503222"/>
            <a:ext cx="4137671" cy="830997"/>
          </a:xfrm>
          <a:prstGeom prst="rect">
            <a:avLst/>
          </a:prstGeom>
        </p:spPr>
        <p:txBody>
          <a:bodyPr wrap="square">
            <a:spAutoFit/>
          </a:bodyPr>
          <a:lstStyle/>
          <a:p>
            <a:pPr algn="ctr"/>
            <a:r>
              <a:rPr lang="en-GB" dirty="0"/>
              <a:t>God made our world and everything in it.</a:t>
            </a:r>
          </a:p>
        </p:txBody>
      </p:sp>
      <p:sp>
        <p:nvSpPr>
          <p:cNvPr id="14" name="TextBox 13">
            <a:extLst>
              <a:ext uri="{FF2B5EF4-FFF2-40B4-BE49-F238E27FC236}">
                <a16:creationId xmlns:a16="http://schemas.microsoft.com/office/drawing/2014/main" id="{3AEAC5B4-FEC5-42C3-A4ED-DB14B3D45A32}"/>
              </a:ext>
            </a:extLst>
          </p:cNvPr>
          <p:cNvSpPr txBox="1"/>
          <p:nvPr/>
        </p:nvSpPr>
        <p:spPr>
          <a:xfrm>
            <a:off x="3617259" y="524435"/>
            <a:ext cx="3697941" cy="707886"/>
          </a:xfrm>
          <a:prstGeom prst="rect">
            <a:avLst/>
          </a:prstGeom>
          <a:noFill/>
        </p:spPr>
        <p:txBody>
          <a:bodyPr wrap="square" rtlCol="0">
            <a:spAutoFit/>
          </a:bodyPr>
          <a:lstStyle/>
          <a:p>
            <a:r>
              <a:rPr lang="en-GB" sz="4000" dirty="0"/>
              <a:t>A Mini Recap</a:t>
            </a:r>
          </a:p>
        </p:txBody>
      </p:sp>
    </p:spTree>
    <p:extLst>
      <p:ext uri="{BB962C8B-B14F-4D97-AF65-F5344CB8AC3E}">
        <p14:creationId xmlns:p14="http://schemas.microsoft.com/office/powerpoint/2010/main" val="2862849784"/>
      </p:ext>
    </p:extLst>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1524651" y="2437732"/>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1885772" y="3467916"/>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1381906" y="4372642"/>
            <a:ext cx="1136795" cy="818492"/>
          </a:xfrm>
          <a:prstGeom prst="rect">
            <a:avLst/>
          </a:prstGeom>
        </p:spPr>
      </p:pic>
      <p:pic>
        <p:nvPicPr>
          <p:cNvPr id="9" name="Picture 8">
            <a:extLst>
              <a:ext uri="{FF2B5EF4-FFF2-40B4-BE49-F238E27FC236}">
                <a16:creationId xmlns:a16="http://schemas.microsoft.com/office/drawing/2014/main" id="{37587765-C245-47BC-8322-50CA58E71E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75" b="99063" l="4063" r="43750">
                        <a14:foregroundMark x1="23275" y1="63750" x2="24603" y2="66516"/>
                        <a14:foregroundMark x1="26582" y1="71612" x2="21563" y2="77813"/>
                        <a14:foregroundMark x1="21563" y1="77813" x2="26875" y2="84688"/>
                        <a14:foregroundMark x1="26875" y1="84688" x2="27267" y2="84892"/>
                        <a14:foregroundMark x1="9887" y1="17329" x2="9955" y2="17506"/>
                        <a14:foregroundMark x1="10020" y1="17523" x2="9951" y2="17308"/>
                        <a14:foregroundMark x1="7435" y1="29227" x2="6289" y2="35416"/>
                        <a14:foregroundMark x1="6280" y1="35423" x2="7207" y2="29167"/>
                        <a14:foregroundMark x1="7286" y1="29188" x2="6649" y2="35133"/>
                        <a14:foregroundMark x1="6515" y1="35239" x2="6076" y2="28869"/>
                        <a14:foregroundMark x1="9688" y1="17188" x2="7187" y2="9063"/>
                        <a14:foregroundMark x1="7187" y1="9063" x2="10938" y2="16875"/>
                        <a14:foregroundMark x1="10938" y1="16875" x2="5625" y2="1875"/>
                        <a14:foregroundMark x1="35829" y1="69579" x2="39596" y2="73346"/>
                        <a14:foregroundMark x1="36347" y1="78012" x2="34375" y2="80313"/>
                        <a14:foregroundMark x1="34375" y1="80313" x2="26563" y2="84375"/>
                        <a14:foregroundMark x1="26563" y1="84375" x2="21563" y2="77500"/>
                        <a14:foregroundMark x1="27088" y1="71684" x2="27500" y2="71250"/>
                        <a14:foregroundMark x1="21563" y1="77500" x2="26778" y2="72011"/>
                        <a14:foregroundMark x1="27500" y1="71250" x2="27500" y2="71250"/>
                        <a14:foregroundMark x1="33793" y1="85240" x2="39375" y2="99063"/>
                        <a14:foregroundMark x1="32813" y1="82813" x2="33570" y2="84688"/>
                        <a14:foregroundMark x1="34022" y1="83600" x2="33750" y2="82813"/>
                        <a14:foregroundMark x1="39375" y1="99063" x2="34370" y2="84605"/>
                        <a14:backgroundMark x1="26875" y1="85313" x2="27961" y2="85901"/>
                        <a14:backgroundMark x1="33750" y1="62187" x2="36655" y2="65776"/>
                        <a14:backgroundMark x1="34375" y1="64375" x2="35000" y2="61875"/>
                        <a14:backgroundMark x1="12114" y1="16349" x2="12188" y2="16563"/>
                        <a14:backgroundMark x1="6563" y1="313" x2="9269" y2="8131"/>
                        <a14:backgroundMark x1="12188" y1="16563" x2="26875" y2="26250"/>
                        <a14:backgroundMark x1="26875" y1="26250" x2="26250" y2="17813"/>
                        <a14:backgroundMark x1="26250" y1="17813" x2="16250" y2="11875"/>
                        <a14:backgroundMark x1="8545" y1="17946" x2="5625" y2="28750"/>
                        <a14:backgroundMark x1="5625" y1="35938" x2="6250" y2="36563"/>
                        <a14:backgroundMark x1="35000" y1="52188" x2="34688" y2="53750"/>
                        <a14:backgroundMark x1="34375" y1="61875" x2="34063" y2="62187"/>
                        <a14:backgroundMark x1="32188" y1="61563" x2="34375" y2="53438"/>
                        <a14:backgroundMark x1="34375" y1="53438" x2="35000" y2="61875"/>
                        <a14:backgroundMark x1="35000" y1="61875" x2="34375" y2="61875"/>
                        <a14:backgroundMark x1="32188" y1="61875" x2="37813" y2="68125"/>
                        <a14:backgroundMark x1="37813" y1="68125" x2="36875" y2="64375"/>
                        <a14:backgroundMark x1="40625" y1="73438" x2="40625" y2="75313"/>
                        <a14:backgroundMark x1="38125" y1="78438" x2="38438" y2="78438"/>
                        <a14:backgroundMark x1="35000" y1="81250" x2="38125" y2="77813"/>
                        <a14:backgroundMark x1="26875" y1="71250" x2="26250" y2="70938"/>
                        <a14:backgroundMark x1="22813" y1="63438" x2="22813" y2="63750"/>
                        <a14:backgroundMark x1="25938" y1="27187" x2="31250" y2="34688"/>
                        <a14:backgroundMark x1="31250" y1="34688" x2="34063" y2="42813"/>
                        <a14:backgroundMark x1="34063" y1="42813" x2="34063" y2="51250"/>
                        <a14:backgroundMark x1="34063" y1="51250" x2="35313" y2="50625"/>
                      </a14:backgroundRemoval>
                    </a14:imgEffect>
                  </a14:imgLayer>
                </a14:imgProps>
              </a:ext>
            </a:extLst>
          </a:blip>
          <a:srcRect l="3538" r="51450"/>
          <a:stretch/>
        </p:blipFill>
        <p:spPr>
          <a:xfrm>
            <a:off x="1854737" y="5233158"/>
            <a:ext cx="663964" cy="1482694"/>
          </a:xfrm>
          <a:prstGeom prst="rect">
            <a:avLst/>
          </a:prstGeom>
        </p:spPr>
      </p:pic>
      <p:sp>
        <p:nvSpPr>
          <p:cNvPr id="6" name="Rectangle 5">
            <a:extLst>
              <a:ext uri="{FF2B5EF4-FFF2-40B4-BE49-F238E27FC236}">
                <a16:creationId xmlns:a16="http://schemas.microsoft.com/office/drawing/2014/main" id="{A4F1C8CF-62E0-4233-AAEF-63965CB9ED79}"/>
              </a:ext>
            </a:extLst>
          </p:cNvPr>
          <p:cNvSpPr/>
          <p:nvPr/>
        </p:nvSpPr>
        <p:spPr>
          <a:xfrm>
            <a:off x="2743200" y="2503222"/>
            <a:ext cx="4137671" cy="830997"/>
          </a:xfrm>
          <a:prstGeom prst="rect">
            <a:avLst/>
          </a:prstGeom>
        </p:spPr>
        <p:txBody>
          <a:bodyPr wrap="square">
            <a:spAutoFit/>
          </a:bodyPr>
          <a:lstStyle/>
          <a:p>
            <a:pPr algn="ctr"/>
            <a:r>
              <a:rPr lang="en-GB" dirty="0">
                <a:solidFill>
                  <a:srgbClr val="FFC000"/>
                </a:solidFill>
              </a:rPr>
              <a:t>God made our world and everything in it.</a:t>
            </a:r>
          </a:p>
        </p:txBody>
      </p:sp>
      <p:sp>
        <p:nvSpPr>
          <p:cNvPr id="8" name="Rectangle 7">
            <a:extLst>
              <a:ext uri="{FF2B5EF4-FFF2-40B4-BE49-F238E27FC236}">
                <a16:creationId xmlns:a16="http://schemas.microsoft.com/office/drawing/2014/main" id="{BB4C80B5-E19A-4A9A-8C85-7E38C7C6666E}"/>
              </a:ext>
            </a:extLst>
          </p:cNvPr>
          <p:cNvSpPr/>
          <p:nvPr/>
        </p:nvSpPr>
        <p:spPr>
          <a:xfrm>
            <a:off x="2743200" y="3668267"/>
            <a:ext cx="4222631" cy="461665"/>
          </a:xfrm>
          <a:prstGeom prst="rect">
            <a:avLst/>
          </a:prstGeom>
        </p:spPr>
        <p:txBody>
          <a:bodyPr wrap="none">
            <a:spAutoFit/>
          </a:bodyPr>
          <a:lstStyle/>
          <a:p>
            <a:r>
              <a:rPr lang="en-GB" dirty="0"/>
              <a:t>Jesus is the light of the world!</a:t>
            </a:r>
          </a:p>
        </p:txBody>
      </p:sp>
      <p:sp>
        <p:nvSpPr>
          <p:cNvPr id="14" name="TextBox 13">
            <a:extLst>
              <a:ext uri="{FF2B5EF4-FFF2-40B4-BE49-F238E27FC236}">
                <a16:creationId xmlns:a16="http://schemas.microsoft.com/office/drawing/2014/main" id="{3AEAC5B4-FEC5-42C3-A4ED-DB14B3D45A32}"/>
              </a:ext>
            </a:extLst>
          </p:cNvPr>
          <p:cNvSpPr txBox="1"/>
          <p:nvPr/>
        </p:nvSpPr>
        <p:spPr>
          <a:xfrm>
            <a:off x="3617259" y="524435"/>
            <a:ext cx="3697941" cy="707886"/>
          </a:xfrm>
          <a:prstGeom prst="rect">
            <a:avLst/>
          </a:prstGeom>
          <a:noFill/>
        </p:spPr>
        <p:txBody>
          <a:bodyPr wrap="square" rtlCol="0">
            <a:spAutoFit/>
          </a:bodyPr>
          <a:lstStyle/>
          <a:p>
            <a:r>
              <a:rPr lang="en-GB" sz="4000" dirty="0"/>
              <a:t>A Mini Recap</a:t>
            </a:r>
          </a:p>
        </p:txBody>
      </p:sp>
    </p:spTree>
    <p:extLst>
      <p:ext uri="{BB962C8B-B14F-4D97-AF65-F5344CB8AC3E}">
        <p14:creationId xmlns:p14="http://schemas.microsoft.com/office/powerpoint/2010/main" val="95446161"/>
      </p:ext>
    </p:extLst>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1524651" y="2437732"/>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1885772" y="3467916"/>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1381906" y="4372642"/>
            <a:ext cx="1136795" cy="818492"/>
          </a:xfrm>
          <a:prstGeom prst="rect">
            <a:avLst/>
          </a:prstGeom>
        </p:spPr>
      </p:pic>
      <p:pic>
        <p:nvPicPr>
          <p:cNvPr id="9" name="Picture 8">
            <a:extLst>
              <a:ext uri="{FF2B5EF4-FFF2-40B4-BE49-F238E27FC236}">
                <a16:creationId xmlns:a16="http://schemas.microsoft.com/office/drawing/2014/main" id="{37587765-C245-47BC-8322-50CA58E71E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75" b="99063" l="4063" r="43750">
                        <a14:foregroundMark x1="23275" y1="63750" x2="24603" y2="66516"/>
                        <a14:foregroundMark x1="26582" y1="71612" x2="21563" y2="77813"/>
                        <a14:foregroundMark x1="21563" y1="77813" x2="26875" y2="84688"/>
                        <a14:foregroundMark x1="26875" y1="84688" x2="27267" y2="84892"/>
                        <a14:foregroundMark x1="9887" y1="17329" x2="9955" y2="17506"/>
                        <a14:foregroundMark x1="10020" y1="17523" x2="9951" y2="17308"/>
                        <a14:foregroundMark x1="7435" y1="29227" x2="6289" y2="35416"/>
                        <a14:foregroundMark x1="6280" y1="35423" x2="7207" y2="29167"/>
                        <a14:foregroundMark x1="7286" y1="29188" x2="6649" y2="35133"/>
                        <a14:foregroundMark x1="6515" y1="35239" x2="6076" y2="28869"/>
                        <a14:foregroundMark x1="9688" y1="17188" x2="7187" y2="9063"/>
                        <a14:foregroundMark x1="7187" y1="9063" x2="10938" y2="16875"/>
                        <a14:foregroundMark x1="10938" y1="16875" x2="5625" y2="1875"/>
                        <a14:foregroundMark x1="35829" y1="69579" x2="39596" y2="73346"/>
                        <a14:foregroundMark x1="36347" y1="78012" x2="34375" y2="80313"/>
                        <a14:foregroundMark x1="34375" y1="80313" x2="26563" y2="84375"/>
                        <a14:foregroundMark x1="26563" y1="84375" x2="21563" y2="77500"/>
                        <a14:foregroundMark x1="27088" y1="71684" x2="27500" y2="71250"/>
                        <a14:foregroundMark x1="21563" y1="77500" x2="26778" y2="72011"/>
                        <a14:foregroundMark x1="27500" y1="71250" x2="27500" y2="71250"/>
                        <a14:foregroundMark x1="33793" y1="85240" x2="39375" y2="99063"/>
                        <a14:foregroundMark x1="32813" y1="82813" x2="33570" y2="84688"/>
                        <a14:foregroundMark x1="34022" y1="83600" x2="33750" y2="82813"/>
                        <a14:foregroundMark x1="39375" y1="99063" x2="34370" y2="84605"/>
                        <a14:backgroundMark x1="26875" y1="85313" x2="27961" y2="85901"/>
                        <a14:backgroundMark x1="33750" y1="62187" x2="36655" y2="65776"/>
                        <a14:backgroundMark x1="34375" y1="64375" x2="35000" y2="61875"/>
                        <a14:backgroundMark x1="12114" y1="16349" x2="12188" y2="16563"/>
                        <a14:backgroundMark x1="6563" y1="313" x2="9269" y2="8131"/>
                        <a14:backgroundMark x1="12188" y1="16563" x2="26875" y2="26250"/>
                        <a14:backgroundMark x1="26875" y1="26250" x2="26250" y2="17813"/>
                        <a14:backgroundMark x1="26250" y1="17813" x2="16250" y2="11875"/>
                        <a14:backgroundMark x1="8545" y1="17946" x2="5625" y2="28750"/>
                        <a14:backgroundMark x1="5625" y1="35938" x2="6250" y2="36563"/>
                        <a14:backgroundMark x1="35000" y1="52188" x2="34688" y2="53750"/>
                        <a14:backgroundMark x1="34375" y1="61875" x2="34063" y2="62187"/>
                        <a14:backgroundMark x1="32188" y1="61563" x2="34375" y2="53438"/>
                        <a14:backgroundMark x1="34375" y1="53438" x2="35000" y2="61875"/>
                        <a14:backgroundMark x1="35000" y1="61875" x2="34375" y2="61875"/>
                        <a14:backgroundMark x1="32188" y1="61875" x2="37813" y2="68125"/>
                        <a14:backgroundMark x1="37813" y1="68125" x2="36875" y2="64375"/>
                        <a14:backgroundMark x1="40625" y1="73438" x2="40625" y2="75313"/>
                        <a14:backgroundMark x1="38125" y1="78438" x2="38438" y2="78438"/>
                        <a14:backgroundMark x1="35000" y1="81250" x2="38125" y2="77813"/>
                        <a14:backgroundMark x1="26875" y1="71250" x2="26250" y2="70938"/>
                        <a14:backgroundMark x1="22813" y1="63438" x2="22813" y2="63750"/>
                        <a14:backgroundMark x1="25938" y1="27187" x2="31250" y2="34688"/>
                        <a14:backgroundMark x1="31250" y1="34688" x2="34063" y2="42813"/>
                        <a14:backgroundMark x1="34063" y1="42813" x2="34063" y2="51250"/>
                        <a14:backgroundMark x1="34063" y1="51250" x2="35313" y2="50625"/>
                      </a14:backgroundRemoval>
                    </a14:imgEffect>
                  </a14:imgLayer>
                </a14:imgProps>
              </a:ext>
            </a:extLst>
          </a:blip>
          <a:srcRect l="3538" r="51450"/>
          <a:stretch/>
        </p:blipFill>
        <p:spPr>
          <a:xfrm>
            <a:off x="1854737" y="5233158"/>
            <a:ext cx="663964" cy="1482694"/>
          </a:xfrm>
          <a:prstGeom prst="rect">
            <a:avLst/>
          </a:prstGeom>
        </p:spPr>
      </p:pic>
      <p:sp>
        <p:nvSpPr>
          <p:cNvPr id="6" name="Rectangle 5">
            <a:extLst>
              <a:ext uri="{FF2B5EF4-FFF2-40B4-BE49-F238E27FC236}">
                <a16:creationId xmlns:a16="http://schemas.microsoft.com/office/drawing/2014/main" id="{A4F1C8CF-62E0-4233-AAEF-63965CB9ED79}"/>
              </a:ext>
            </a:extLst>
          </p:cNvPr>
          <p:cNvSpPr/>
          <p:nvPr/>
        </p:nvSpPr>
        <p:spPr>
          <a:xfrm>
            <a:off x="2743200" y="2503222"/>
            <a:ext cx="4137671" cy="830997"/>
          </a:xfrm>
          <a:prstGeom prst="rect">
            <a:avLst/>
          </a:prstGeom>
        </p:spPr>
        <p:txBody>
          <a:bodyPr wrap="square">
            <a:spAutoFit/>
          </a:bodyPr>
          <a:lstStyle/>
          <a:p>
            <a:pPr algn="ctr"/>
            <a:r>
              <a:rPr lang="en-GB" dirty="0">
                <a:solidFill>
                  <a:srgbClr val="FFC000"/>
                </a:solidFill>
              </a:rPr>
              <a:t>God made our world and everything in it.</a:t>
            </a:r>
          </a:p>
        </p:txBody>
      </p:sp>
      <p:sp>
        <p:nvSpPr>
          <p:cNvPr id="8" name="Rectangle 7">
            <a:extLst>
              <a:ext uri="{FF2B5EF4-FFF2-40B4-BE49-F238E27FC236}">
                <a16:creationId xmlns:a16="http://schemas.microsoft.com/office/drawing/2014/main" id="{BB4C80B5-E19A-4A9A-8C85-7E38C7C6666E}"/>
              </a:ext>
            </a:extLst>
          </p:cNvPr>
          <p:cNvSpPr/>
          <p:nvPr/>
        </p:nvSpPr>
        <p:spPr>
          <a:xfrm>
            <a:off x="2743200" y="3668267"/>
            <a:ext cx="4222631" cy="461665"/>
          </a:xfrm>
          <a:prstGeom prst="rect">
            <a:avLst/>
          </a:prstGeom>
        </p:spPr>
        <p:txBody>
          <a:bodyPr wrap="none">
            <a:spAutoFit/>
          </a:bodyPr>
          <a:lstStyle/>
          <a:p>
            <a:r>
              <a:rPr lang="en-GB" dirty="0">
                <a:solidFill>
                  <a:srgbClr val="FFC000"/>
                </a:solidFill>
              </a:rPr>
              <a:t>Jesus is the light of the world!</a:t>
            </a:r>
          </a:p>
        </p:txBody>
      </p:sp>
      <p:sp>
        <p:nvSpPr>
          <p:cNvPr id="11" name="Rectangle 10">
            <a:extLst>
              <a:ext uri="{FF2B5EF4-FFF2-40B4-BE49-F238E27FC236}">
                <a16:creationId xmlns:a16="http://schemas.microsoft.com/office/drawing/2014/main" id="{1A03444E-58C2-42E6-B198-032A8F0130C0}"/>
              </a:ext>
            </a:extLst>
          </p:cNvPr>
          <p:cNvSpPr/>
          <p:nvPr/>
        </p:nvSpPr>
        <p:spPr>
          <a:xfrm>
            <a:off x="2518701" y="4463980"/>
            <a:ext cx="4572000" cy="830997"/>
          </a:xfrm>
          <a:prstGeom prst="rect">
            <a:avLst/>
          </a:prstGeom>
        </p:spPr>
        <p:txBody>
          <a:bodyPr>
            <a:spAutoFit/>
          </a:bodyPr>
          <a:lstStyle/>
          <a:p>
            <a:pPr algn="ctr"/>
            <a:r>
              <a:rPr lang="en-GB" dirty="0"/>
              <a:t>Jesus shed his blood for us </a:t>
            </a:r>
          </a:p>
          <a:p>
            <a:pPr algn="ctr"/>
            <a:r>
              <a:rPr lang="en-GB" dirty="0"/>
              <a:t>on the cross.</a:t>
            </a:r>
          </a:p>
        </p:txBody>
      </p:sp>
      <p:sp>
        <p:nvSpPr>
          <p:cNvPr id="14" name="TextBox 13">
            <a:extLst>
              <a:ext uri="{FF2B5EF4-FFF2-40B4-BE49-F238E27FC236}">
                <a16:creationId xmlns:a16="http://schemas.microsoft.com/office/drawing/2014/main" id="{3AEAC5B4-FEC5-42C3-A4ED-DB14B3D45A32}"/>
              </a:ext>
            </a:extLst>
          </p:cNvPr>
          <p:cNvSpPr txBox="1"/>
          <p:nvPr/>
        </p:nvSpPr>
        <p:spPr>
          <a:xfrm>
            <a:off x="3617259" y="524435"/>
            <a:ext cx="3697941" cy="707886"/>
          </a:xfrm>
          <a:prstGeom prst="rect">
            <a:avLst/>
          </a:prstGeom>
          <a:noFill/>
        </p:spPr>
        <p:txBody>
          <a:bodyPr wrap="square" rtlCol="0">
            <a:spAutoFit/>
          </a:bodyPr>
          <a:lstStyle/>
          <a:p>
            <a:r>
              <a:rPr lang="en-GB" sz="4000" dirty="0"/>
              <a:t>A Mini Recap</a:t>
            </a:r>
          </a:p>
        </p:txBody>
      </p:sp>
    </p:spTree>
    <p:extLst>
      <p:ext uri="{BB962C8B-B14F-4D97-AF65-F5344CB8AC3E}">
        <p14:creationId xmlns:p14="http://schemas.microsoft.com/office/powerpoint/2010/main" val="3537801451"/>
      </p:ext>
    </p:extLst>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1524651" y="2437732"/>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1885772" y="3467916"/>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1381906" y="4372642"/>
            <a:ext cx="1136795" cy="818492"/>
          </a:xfrm>
          <a:prstGeom prst="rect">
            <a:avLst/>
          </a:prstGeom>
        </p:spPr>
      </p:pic>
      <p:pic>
        <p:nvPicPr>
          <p:cNvPr id="9" name="Picture 8">
            <a:extLst>
              <a:ext uri="{FF2B5EF4-FFF2-40B4-BE49-F238E27FC236}">
                <a16:creationId xmlns:a16="http://schemas.microsoft.com/office/drawing/2014/main" id="{37587765-C245-47BC-8322-50CA58E71E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75" b="99063" l="4063" r="43750">
                        <a14:foregroundMark x1="23275" y1="63750" x2="24603" y2="66516"/>
                        <a14:foregroundMark x1="26582" y1="71612" x2="21563" y2="77813"/>
                        <a14:foregroundMark x1="21563" y1="77813" x2="26875" y2="84688"/>
                        <a14:foregroundMark x1="26875" y1="84688" x2="27267" y2="84892"/>
                        <a14:foregroundMark x1="9887" y1="17329" x2="9955" y2="17506"/>
                        <a14:foregroundMark x1="10020" y1="17523" x2="9951" y2="17308"/>
                        <a14:foregroundMark x1="7435" y1="29227" x2="6289" y2="35416"/>
                        <a14:foregroundMark x1="6280" y1="35423" x2="7207" y2="29167"/>
                        <a14:foregroundMark x1="7286" y1="29188" x2="6649" y2="35133"/>
                        <a14:foregroundMark x1="6515" y1="35239" x2="6076" y2="28869"/>
                        <a14:foregroundMark x1="9688" y1="17188" x2="7187" y2="9063"/>
                        <a14:foregroundMark x1="7187" y1="9063" x2="10938" y2="16875"/>
                        <a14:foregroundMark x1="10938" y1="16875" x2="5625" y2="1875"/>
                        <a14:foregroundMark x1="35829" y1="69579" x2="39596" y2="73346"/>
                        <a14:foregroundMark x1="36347" y1="78012" x2="34375" y2="80313"/>
                        <a14:foregroundMark x1="34375" y1="80313" x2="26563" y2="84375"/>
                        <a14:foregroundMark x1="26563" y1="84375" x2="21563" y2="77500"/>
                        <a14:foregroundMark x1="27088" y1="71684" x2="27500" y2="71250"/>
                        <a14:foregroundMark x1="21563" y1="77500" x2="26778" y2="72011"/>
                        <a14:foregroundMark x1="27500" y1="71250" x2="27500" y2="71250"/>
                        <a14:foregroundMark x1="33793" y1="85240" x2="39375" y2="99063"/>
                        <a14:foregroundMark x1="32813" y1="82813" x2="33570" y2="84688"/>
                        <a14:foregroundMark x1="34022" y1="83600" x2="33750" y2="82813"/>
                        <a14:foregroundMark x1="39375" y1="99063" x2="34370" y2="84605"/>
                        <a14:backgroundMark x1="26875" y1="85313" x2="27961" y2="85901"/>
                        <a14:backgroundMark x1="33750" y1="62187" x2="36655" y2="65776"/>
                        <a14:backgroundMark x1="34375" y1="64375" x2="35000" y2="61875"/>
                        <a14:backgroundMark x1="12114" y1="16349" x2="12188" y2="16563"/>
                        <a14:backgroundMark x1="6563" y1="313" x2="9269" y2="8131"/>
                        <a14:backgroundMark x1="12188" y1="16563" x2="26875" y2="26250"/>
                        <a14:backgroundMark x1="26875" y1="26250" x2="26250" y2="17813"/>
                        <a14:backgroundMark x1="26250" y1="17813" x2="16250" y2="11875"/>
                        <a14:backgroundMark x1="8545" y1="17946" x2="5625" y2="28750"/>
                        <a14:backgroundMark x1="5625" y1="35938" x2="6250" y2="36563"/>
                        <a14:backgroundMark x1="35000" y1="52188" x2="34688" y2="53750"/>
                        <a14:backgroundMark x1="34375" y1="61875" x2="34063" y2="62187"/>
                        <a14:backgroundMark x1="32188" y1="61563" x2="34375" y2="53438"/>
                        <a14:backgroundMark x1="34375" y1="53438" x2="35000" y2="61875"/>
                        <a14:backgroundMark x1="35000" y1="61875" x2="34375" y2="61875"/>
                        <a14:backgroundMark x1="32188" y1="61875" x2="37813" y2="68125"/>
                        <a14:backgroundMark x1="37813" y1="68125" x2="36875" y2="64375"/>
                        <a14:backgroundMark x1="40625" y1="73438" x2="40625" y2="75313"/>
                        <a14:backgroundMark x1="38125" y1="78438" x2="38438" y2="78438"/>
                        <a14:backgroundMark x1="35000" y1="81250" x2="38125" y2="77813"/>
                        <a14:backgroundMark x1="26875" y1="71250" x2="26250" y2="70938"/>
                        <a14:backgroundMark x1="22813" y1="63438" x2="22813" y2="63750"/>
                        <a14:backgroundMark x1="25938" y1="27187" x2="31250" y2="34688"/>
                        <a14:backgroundMark x1="31250" y1="34688" x2="34063" y2="42813"/>
                        <a14:backgroundMark x1="34063" y1="42813" x2="34063" y2="51250"/>
                        <a14:backgroundMark x1="34063" y1="51250" x2="35313" y2="50625"/>
                      </a14:backgroundRemoval>
                    </a14:imgEffect>
                  </a14:imgLayer>
                </a14:imgProps>
              </a:ext>
            </a:extLst>
          </a:blip>
          <a:srcRect l="3538" r="51450"/>
          <a:stretch/>
        </p:blipFill>
        <p:spPr>
          <a:xfrm>
            <a:off x="1854737" y="5233158"/>
            <a:ext cx="663964" cy="1482694"/>
          </a:xfrm>
          <a:prstGeom prst="rect">
            <a:avLst/>
          </a:prstGeom>
        </p:spPr>
      </p:pic>
      <p:sp>
        <p:nvSpPr>
          <p:cNvPr id="6" name="Rectangle 5">
            <a:extLst>
              <a:ext uri="{FF2B5EF4-FFF2-40B4-BE49-F238E27FC236}">
                <a16:creationId xmlns:a16="http://schemas.microsoft.com/office/drawing/2014/main" id="{A4F1C8CF-62E0-4233-AAEF-63965CB9ED79}"/>
              </a:ext>
            </a:extLst>
          </p:cNvPr>
          <p:cNvSpPr/>
          <p:nvPr/>
        </p:nvSpPr>
        <p:spPr>
          <a:xfrm>
            <a:off x="2743200" y="2503222"/>
            <a:ext cx="4137671" cy="830997"/>
          </a:xfrm>
          <a:prstGeom prst="rect">
            <a:avLst/>
          </a:prstGeom>
        </p:spPr>
        <p:txBody>
          <a:bodyPr wrap="square">
            <a:spAutoFit/>
          </a:bodyPr>
          <a:lstStyle/>
          <a:p>
            <a:pPr algn="ctr"/>
            <a:r>
              <a:rPr lang="en-GB" dirty="0">
                <a:solidFill>
                  <a:srgbClr val="FFC000"/>
                </a:solidFill>
              </a:rPr>
              <a:t>God made our world and everything in it.</a:t>
            </a:r>
          </a:p>
        </p:txBody>
      </p:sp>
      <p:sp>
        <p:nvSpPr>
          <p:cNvPr id="8" name="Rectangle 7">
            <a:extLst>
              <a:ext uri="{FF2B5EF4-FFF2-40B4-BE49-F238E27FC236}">
                <a16:creationId xmlns:a16="http://schemas.microsoft.com/office/drawing/2014/main" id="{BB4C80B5-E19A-4A9A-8C85-7E38C7C6666E}"/>
              </a:ext>
            </a:extLst>
          </p:cNvPr>
          <p:cNvSpPr/>
          <p:nvPr/>
        </p:nvSpPr>
        <p:spPr>
          <a:xfrm>
            <a:off x="2743200" y="3668267"/>
            <a:ext cx="4222631" cy="461665"/>
          </a:xfrm>
          <a:prstGeom prst="rect">
            <a:avLst/>
          </a:prstGeom>
        </p:spPr>
        <p:txBody>
          <a:bodyPr wrap="none">
            <a:spAutoFit/>
          </a:bodyPr>
          <a:lstStyle/>
          <a:p>
            <a:r>
              <a:rPr lang="en-GB" dirty="0">
                <a:solidFill>
                  <a:srgbClr val="FFC000"/>
                </a:solidFill>
              </a:rPr>
              <a:t>Jesus is the light of the world!</a:t>
            </a:r>
          </a:p>
        </p:txBody>
      </p:sp>
      <p:sp>
        <p:nvSpPr>
          <p:cNvPr id="11" name="Rectangle 10">
            <a:extLst>
              <a:ext uri="{FF2B5EF4-FFF2-40B4-BE49-F238E27FC236}">
                <a16:creationId xmlns:a16="http://schemas.microsoft.com/office/drawing/2014/main" id="{1A03444E-58C2-42E6-B198-032A8F0130C0}"/>
              </a:ext>
            </a:extLst>
          </p:cNvPr>
          <p:cNvSpPr/>
          <p:nvPr/>
        </p:nvSpPr>
        <p:spPr>
          <a:xfrm>
            <a:off x="2518701" y="4463980"/>
            <a:ext cx="4572000" cy="830997"/>
          </a:xfrm>
          <a:prstGeom prst="rect">
            <a:avLst/>
          </a:prstGeom>
        </p:spPr>
        <p:txBody>
          <a:bodyPr>
            <a:spAutoFit/>
          </a:bodyPr>
          <a:lstStyle/>
          <a:p>
            <a:pPr algn="ctr"/>
            <a:r>
              <a:rPr lang="en-GB" dirty="0">
                <a:solidFill>
                  <a:srgbClr val="FFC000"/>
                </a:solidFill>
              </a:rPr>
              <a:t>Jesus shed his blood for us </a:t>
            </a:r>
          </a:p>
          <a:p>
            <a:pPr algn="ctr"/>
            <a:r>
              <a:rPr lang="en-GB" dirty="0">
                <a:solidFill>
                  <a:srgbClr val="FFC000"/>
                </a:solidFill>
              </a:rPr>
              <a:t>on the cross.</a:t>
            </a:r>
          </a:p>
        </p:txBody>
      </p:sp>
      <p:sp>
        <p:nvSpPr>
          <p:cNvPr id="13" name="Rectangle 12">
            <a:extLst>
              <a:ext uri="{FF2B5EF4-FFF2-40B4-BE49-F238E27FC236}">
                <a16:creationId xmlns:a16="http://schemas.microsoft.com/office/drawing/2014/main" id="{785F6364-D5EF-40B4-AA7B-B03A6EA92AA2}"/>
              </a:ext>
            </a:extLst>
          </p:cNvPr>
          <p:cNvSpPr/>
          <p:nvPr/>
        </p:nvSpPr>
        <p:spPr>
          <a:xfrm>
            <a:off x="2743200" y="5725210"/>
            <a:ext cx="4572000" cy="830997"/>
          </a:xfrm>
          <a:prstGeom prst="rect">
            <a:avLst/>
          </a:prstGeom>
        </p:spPr>
        <p:txBody>
          <a:bodyPr>
            <a:spAutoFit/>
          </a:bodyPr>
          <a:lstStyle/>
          <a:p>
            <a:pPr algn="ctr"/>
            <a:r>
              <a:rPr lang="en-GB" dirty="0"/>
              <a:t>God cares for each of us all year round!</a:t>
            </a:r>
          </a:p>
        </p:txBody>
      </p:sp>
      <p:sp>
        <p:nvSpPr>
          <p:cNvPr id="14" name="TextBox 13">
            <a:extLst>
              <a:ext uri="{FF2B5EF4-FFF2-40B4-BE49-F238E27FC236}">
                <a16:creationId xmlns:a16="http://schemas.microsoft.com/office/drawing/2014/main" id="{3AEAC5B4-FEC5-42C3-A4ED-DB14B3D45A32}"/>
              </a:ext>
            </a:extLst>
          </p:cNvPr>
          <p:cNvSpPr txBox="1"/>
          <p:nvPr/>
        </p:nvSpPr>
        <p:spPr>
          <a:xfrm>
            <a:off x="3617259" y="524435"/>
            <a:ext cx="3697941" cy="707886"/>
          </a:xfrm>
          <a:prstGeom prst="rect">
            <a:avLst/>
          </a:prstGeom>
          <a:noFill/>
        </p:spPr>
        <p:txBody>
          <a:bodyPr wrap="square" rtlCol="0">
            <a:spAutoFit/>
          </a:bodyPr>
          <a:lstStyle/>
          <a:p>
            <a:r>
              <a:rPr lang="en-GB" sz="4000" dirty="0"/>
              <a:t>A Mini Recap</a:t>
            </a:r>
          </a:p>
        </p:txBody>
      </p:sp>
    </p:spTree>
    <p:extLst>
      <p:ext uri="{BB962C8B-B14F-4D97-AF65-F5344CB8AC3E}">
        <p14:creationId xmlns:p14="http://schemas.microsoft.com/office/powerpoint/2010/main" val="1041766313"/>
      </p:ext>
    </p:extLst>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sp>
        <p:nvSpPr>
          <p:cNvPr id="14" name="TextBox 13">
            <a:extLst>
              <a:ext uri="{FF2B5EF4-FFF2-40B4-BE49-F238E27FC236}">
                <a16:creationId xmlns:a16="http://schemas.microsoft.com/office/drawing/2014/main" id="{3AEAC5B4-FEC5-42C3-A4ED-DB14B3D45A32}"/>
              </a:ext>
            </a:extLst>
          </p:cNvPr>
          <p:cNvSpPr txBox="1"/>
          <p:nvPr/>
        </p:nvSpPr>
        <p:spPr>
          <a:xfrm>
            <a:off x="3617259" y="524435"/>
            <a:ext cx="3697941" cy="707886"/>
          </a:xfrm>
          <a:prstGeom prst="rect">
            <a:avLst/>
          </a:prstGeom>
          <a:noFill/>
        </p:spPr>
        <p:txBody>
          <a:bodyPr wrap="square" rtlCol="0">
            <a:spAutoFit/>
          </a:bodyPr>
          <a:lstStyle/>
          <a:p>
            <a:r>
              <a:rPr lang="en-GB" sz="4000" dirty="0"/>
              <a:t>Christingle</a:t>
            </a:r>
          </a:p>
        </p:txBody>
      </p:sp>
      <p:pic>
        <p:nvPicPr>
          <p:cNvPr id="16" name="Picture 15">
            <a:extLst>
              <a:ext uri="{FF2B5EF4-FFF2-40B4-BE49-F238E27FC236}">
                <a16:creationId xmlns:a16="http://schemas.microsoft.com/office/drawing/2014/main" id="{6ED6CC05-BD40-47AF-85EB-2281F63E474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2" b="91152" l="10000" r="90000">
                        <a14:foregroundMark x1="36364" y1="91152" x2="46545" y2="91433"/>
                        <a14:foregroundMark x1="46545" y1="91433" x2="55636" y2="91152"/>
                        <a14:foregroundMark x1="55636" y1="91152" x2="57273" y2="90730"/>
                        <a14:backgroundMark x1="42545" y1="20225" x2="41636" y2="27809"/>
                        <a14:backgroundMark x1="41636" y1="27809" x2="44182" y2="33989"/>
                        <a14:backgroundMark x1="50182" y1="32444" x2="50909" y2="36517"/>
                      </a14:backgroundRemoval>
                    </a14:imgEffect>
                  </a14:imgLayer>
                </a14:imgProps>
              </a:ext>
            </a:extLst>
          </a:blip>
          <a:srcRect l="16183" t="17927" r="17245" b="5694"/>
          <a:stretch/>
        </p:blipFill>
        <p:spPr>
          <a:xfrm>
            <a:off x="2798859" y="1184615"/>
            <a:ext cx="4190338" cy="5680382"/>
          </a:xfrm>
          <a:prstGeom prst="rect">
            <a:avLst/>
          </a:prstGeom>
        </p:spPr>
      </p:pic>
      <p:pic>
        <p:nvPicPr>
          <p:cNvPr id="17" name="Picture 16">
            <a:extLst>
              <a:ext uri="{FF2B5EF4-FFF2-40B4-BE49-F238E27FC236}">
                <a16:creationId xmlns:a16="http://schemas.microsoft.com/office/drawing/2014/main" id="{7671B7A3-E4D9-4A8B-B76D-3B2C3F18850C}"/>
              </a:ext>
            </a:extLst>
          </p:cNvPr>
          <p:cNvPicPr>
            <a:picLocks noChangeAspect="1"/>
          </p:cNvPicPr>
          <p:nvPr/>
        </p:nvPicPr>
        <p:blipFill>
          <a:blip r:embed="rId5"/>
          <a:stretch>
            <a:fillRect/>
          </a:stretch>
        </p:blipFill>
        <p:spPr>
          <a:xfrm>
            <a:off x="7933699" y="1562137"/>
            <a:ext cx="634039" cy="664522"/>
          </a:xfrm>
          <a:prstGeom prst="rect">
            <a:avLst/>
          </a:prstGeom>
        </p:spPr>
      </p:pic>
    </p:spTree>
    <p:extLst>
      <p:ext uri="{BB962C8B-B14F-4D97-AF65-F5344CB8AC3E}">
        <p14:creationId xmlns:p14="http://schemas.microsoft.com/office/powerpoint/2010/main" val="2371436612"/>
      </p:ext>
    </p:extLst>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solidFill>
                  <a:schemeClr val="tx1">
                    <a:lumMod val="50000"/>
                  </a:schemeClr>
                </a:solidFill>
              </a:rPr>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pic>
        <p:nvPicPr>
          <p:cNvPr id="2" name="Picture 1">
            <a:extLst>
              <a:ext uri="{FF2B5EF4-FFF2-40B4-BE49-F238E27FC236}">
                <a16:creationId xmlns:a16="http://schemas.microsoft.com/office/drawing/2014/main" id="{1A1AB279-1501-4ACD-AC31-29504E7111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083" l="4837" r="48478">
                        <a14:foregroundMark x1="5000" y1="42500" x2="4891" y2="53177"/>
                        <a14:foregroundMark x1="4891" y1="53177" x2="5761" y2="43438"/>
                        <a14:foregroundMark x1="45761" y1="29427" x2="48641" y2="49688"/>
                        <a14:foregroundMark x1="48641" y1="49688" x2="46522" y2="69583"/>
                        <a14:foregroundMark x1="46522" y1="69583" x2="45842" y2="33281"/>
                        <a14:foregroundMark x1="47962" y1="40469" x2="48505" y2="61302"/>
                        <a14:foregroundMark x1="48505" y1="61302" x2="48342" y2="61458"/>
                        <a14:foregroundMark x1="32772" y1="90208" x2="21712" y2="90208"/>
                        <a14:foregroundMark x1="21712" y1="90208" x2="26411" y2="91664"/>
                        <a14:foregroundMark x1="29598" y1="90886" x2="20815" y2="90052"/>
                        <a14:foregroundMark x1="20815" y1="90052" x2="26821" y2="92083"/>
                        <a14:backgroundMark x1="32554" y1="91198" x2="32554" y2="91198"/>
                        <a14:backgroundMark x1="32554" y1="91198" x2="26576" y2="92135"/>
                      </a14:backgroundRemoval>
                    </a14:imgEffect>
                  </a14:imgLayer>
                </a14:imgProps>
              </a:ext>
            </a:extLst>
          </a:blip>
          <a:srcRect l="4030" t="8704" r="50205" b="6961"/>
          <a:stretch/>
        </p:blipFill>
        <p:spPr>
          <a:xfrm>
            <a:off x="1524651" y="2437732"/>
            <a:ext cx="851303" cy="818492"/>
          </a:xfrm>
          <a:prstGeom prst="rect">
            <a:avLst/>
          </a:prstGeom>
        </p:spPr>
      </p:pic>
      <p:pic>
        <p:nvPicPr>
          <p:cNvPr id="5" name="Picture 4">
            <a:extLst>
              <a:ext uri="{FF2B5EF4-FFF2-40B4-BE49-F238E27FC236}">
                <a16:creationId xmlns:a16="http://schemas.microsoft.com/office/drawing/2014/main" id="{80E41B0C-DF88-4824-A7CF-598CDA601C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333" b="87267" l="26267" r="34067">
                        <a14:foregroundMark x1="26533" y1="83067" x2="31267" y2="88467"/>
                        <a14:foregroundMark x1="31267" y1="88467" x2="34133" y2="81667"/>
                        <a14:foregroundMark x1="34133" y1="81667" x2="33067" y2="66000"/>
                        <a14:foregroundMark x1="26335" y1="84929" x2="33067" y2="87333"/>
                        <a14:foregroundMark x1="29200" y1="18333" x2="29733" y2="26267"/>
                        <a14:foregroundMark x1="29867" y1="18333" x2="29867" y2="25867"/>
                        <a14:backgroundMark x1="25667" y1="84467" x2="25400" y2="85600"/>
                        <a14:backgroundMark x1="25333" y1="84467" x2="24000" y2="89533"/>
                        <a14:backgroundMark x1="26467" y1="88200" x2="31267" y2="89533"/>
                        <a14:backgroundMark x1="31267" y1="89533" x2="26400" y2="89333"/>
                        <a14:backgroundMark x1="26400" y1="89333" x2="25533" y2="84867"/>
                        <a14:backgroundMark x1="24067" y1="84600" x2="26000" y2="85333"/>
                        <a14:backgroundMark x1="24267" y1="84000" x2="23800" y2="84400"/>
                      </a14:backgroundRemoval>
                    </a14:imgEffect>
                  </a14:imgLayer>
                </a14:imgProps>
              </a:ext>
            </a:extLst>
          </a:blip>
          <a:srcRect l="25430" t="16795" r="65000" b="9652"/>
          <a:stretch/>
        </p:blipFill>
        <p:spPr>
          <a:xfrm>
            <a:off x="1885772" y="3467916"/>
            <a:ext cx="129060" cy="783371"/>
          </a:xfrm>
          <a:prstGeom prst="rect">
            <a:avLst/>
          </a:prstGeom>
        </p:spPr>
      </p:pic>
      <p:pic>
        <p:nvPicPr>
          <p:cNvPr id="7" name="Picture 6">
            <a:extLst>
              <a:ext uri="{FF2B5EF4-FFF2-40B4-BE49-F238E27FC236}">
                <a16:creationId xmlns:a16="http://schemas.microsoft.com/office/drawing/2014/main" id="{A9FD7D8A-5FE1-4820-BD23-E7CCFD203C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6" b="95513" l="462" r="98923">
                        <a14:foregroundMark x1="10154" y1="73077" x2="6615" y2="82692"/>
                        <a14:foregroundMark x1="6615" y1="82692" x2="10308" y2="87179"/>
                        <a14:foregroundMark x1="3385" y1="84829" x2="4154" y2="95726"/>
                        <a14:foregroundMark x1="4154" y1="95726" x2="9231" y2="93162"/>
                        <a14:foregroundMark x1="1538" y1="90598" x2="769" y2="92949"/>
                        <a14:foregroundMark x1="88308" y1="15598" x2="95846" y2="10043"/>
                        <a14:foregroundMark x1="95846" y1="10043" x2="97077" y2="20940"/>
                        <a14:foregroundMark x1="97077" y1="20940" x2="90923" y2="27991"/>
                        <a14:foregroundMark x1="90923" y1="27991" x2="91077" y2="16880"/>
                        <a14:foregroundMark x1="91077" y1="16880" x2="96154" y2="7906"/>
                        <a14:foregroundMark x1="96154" y1="7906" x2="90615" y2="12821"/>
                        <a14:foregroundMark x1="98923" y1="1496" x2="98923" y2="1496"/>
                      </a14:backgroundRemoval>
                    </a14:imgEffect>
                  </a14:imgLayer>
                </a14:imgProps>
              </a:ext>
            </a:extLst>
          </a:blip>
          <a:stretch>
            <a:fillRect/>
          </a:stretch>
        </p:blipFill>
        <p:spPr>
          <a:xfrm>
            <a:off x="1381906" y="4372642"/>
            <a:ext cx="1136795" cy="818492"/>
          </a:xfrm>
          <a:prstGeom prst="rect">
            <a:avLst/>
          </a:prstGeom>
        </p:spPr>
      </p:pic>
      <p:pic>
        <p:nvPicPr>
          <p:cNvPr id="9" name="Picture 8">
            <a:extLst>
              <a:ext uri="{FF2B5EF4-FFF2-40B4-BE49-F238E27FC236}">
                <a16:creationId xmlns:a16="http://schemas.microsoft.com/office/drawing/2014/main" id="{37587765-C245-47BC-8322-50CA58E71E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875" b="99063" l="4063" r="43750">
                        <a14:foregroundMark x1="23275" y1="63750" x2="24603" y2="66516"/>
                        <a14:foregroundMark x1="26582" y1="71612" x2="21563" y2="77813"/>
                        <a14:foregroundMark x1="21563" y1="77813" x2="26875" y2="84688"/>
                        <a14:foregroundMark x1="26875" y1="84688" x2="27267" y2="84892"/>
                        <a14:foregroundMark x1="9887" y1="17329" x2="9955" y2="17506"/>
                        <a14:foregroundMark x1="10020" y1="17523" x2="9951" y2="17308"/>
                        <a14:foregroundMark x1="7435" y1="29227" x2="6289" y2="35416"/>
                        <a14:foregroundMark x1="6280" y1="35423" x2="7207" y2="29167"/>
                        <a14:foregroundMark x1="7286" y1="29188" x2="6649" y2="35133"/>
                        <a14:foregroundMark x1="6515" y1="35239" x2="6076" y2="28869"/>
                        <a14:foregroundMark x1="9688" y1="17188" x2="7187" y2="9063"/>
                        <a14:foregroundMark x1="7187" y1="9063" x2="10938" y2="16875"/>
                        <a14:foregroundMark x1="10938" y1="16875" x2="5625" y2="1875"/>
                        <a14:foregroundMark x1="35829" y1="69579" x2="39596" y2="73346"/>
                        <a14:foregroundMark x1="36347" y1="78012" x2="34375" y2="80313"/>
                        <a14:foregroundMark x1="34375" y1="80313" x2="26563" y2="84375"/>
                        <a14:foregroundMark x1="26563" y1="84375" x2="21563" y2="77500"/>
                        <a14:foregroundMark x1="27088" y1="71684" x2="27500" y2="71250"/>
                        <a14:foregroundMark x1="21563" y1="77500" x2="26778" y2="72011"/>
                        <a14:foregroundMark x1="27500" y1="71250" x2="27500" y2="71250"/>
                        <a14:foregroundMark x1="33793" y1="85240" x2="39375" y2="99063"/>
                        <a14:foregroundMark x1="32813" y1="82813" x2="33570" y2="84688"/>
                        <a14:foregroundMark x1="34022" y1="83600" x2="33750" y2="82813"/>
                        <a14:foregroundMark x1="39375" y1="99063" x2="34370" y2="84605"/>
                        <a14:backgroundMark x1="26875" y1="85313" x2="27961" y2="85901"/>
                        <a14:backgroundMark x1="33750" y1="62187" x2="36655" y2="65776"/>
                        <a14:backgroundMark x1="34375" y1="64375" x2="35000" y2="61875"/>
                        <a14:backgroundMark x1="12114" y1="16349" x2="12188" y2="16563"/>
                        <a14:backgroundMark x1="6563" y1="313" x2="9269" y2="8131"/>
                        <a14:backgroundMark x1="12188" y1="16563" x2="26875" y2="26250"/>
                        <a14:backgroundMark x1="26875" y1="26250" x2="26250" y2="17813"/>
                        <a14:backgroundMark x1="26250" y1="17813" x2="16250" y2="11875"/>
                        <a14:backgroundMark x1="8545" y1="17946" x2="5625" y2="28750"/>
                        <a14:backgroundMark x1="5625" y1="35938" x2="6250" y2="36563"/>
                        <a14:backgroundMark x1="35000" y1="52188" x2="34688" y2="53750"/>
                        <a14:backgroundMark x1="34375" y1="61875" x2="34063" y2="62187"/>
                        <a14:backgroundMark x1="32188" y1="61563" x2="34375" y2="53438"/>
                        <a14:backgroundMark x1="34375" y1="53438" x2="35000" y2="61875"/>
                        <a14:backgroundMark x1="35000" y1="61875" x2="34375" y2="61875"/>
                        <a14:backgroundMark x1="32188" y1="61875" x2="37813" y2="68125"/>
                        <a14:backgroundMark x1="37813" y1="68125" x2="36875" y2="64375"/>
                        <a14:backgroundMark x1="40625" y1="73438" x2="40625" y2="75313"/>
                        <a14:backgroundMark x1="38125" y1="78438" x2="38438" y2="78438"/>
                        <a14:backgroundMark x1="35000" y1="81250" x2="38125" y2="77813"/>
                        <a14:backgroundMark x1="26875" y1="71250" x2="26250" y2="70938"/>
                        <a14:backgroundMark x1="22813" y1="63438" x2="22813" y2="63750"/>
                        <a14:backgroundMark x1="25938" y1="27187" x2="31250" y2="34688"/>
                        <a14:backgroundMark x1="31250" y1="34688" x2="34063" y2="42813"/>
                        <a14:backgroundMark x1="34063" y1="42813" x2="34063" y2="51250"/>
                        <a14:backgroundMark x1="34063" y1="51250" x2="35313" y2="50625"/>
                      </a14:backgroundRemoval>
                    </a14:imgEffect>
                  </a14:imgLayer>
                </a14:imgProps>
              </a:ext>
            </a:extLst>
          </a:blip>
          <a:srcRect l="3538" r="51450"/>
          <a:stretch/>
        </p:blipFill>
        <p:spPr>
          <a:xfrm>
            <a:off x="1854737" y="5233158"/>
            <a:ext cx="663964" cy="1482694"/>
          </a:xfrm>
          <a:prstGeom prst="rect">
            <a:avLst/>
          </a:prstGeom>
        </p:spPr>
      </p:pic>
      <p:sp>
        <p:nvSpPr>
          <p:cNvPr id="6" name="Rectangle 5">
            <a:extLst>
              <a:ext uri="{FF2B5EF4-FFF2-40B4-BE49-F238E27FC236}">
                <a16:creationId xmlns:a16="http://schemas.microsoft.com/office/drawing/2014/main" id="{A4F1C8CF-62E0-4233-AAEF-63965CB9ED79}"/>
              </a:ext>
            </a:extLst>
          </p:cNvPr>
          <p:cNvSpPr/>
          <p:nvPr/>
        </p:nvSpPr>
        <p:spPr>
          <a:xfrm>
            <a:off x="2743200" y="2503222"/>
            <a:ext cx="4137671" cy="830997"/>
          </a:xfrm>
          <a:prstGeom prst="rect">
            <a:avLst/>
          </a:prstGeom>
        </p:spPr>
        <p:txBody>
          <a:bodyPr wrap="square">
            <a:spAutoFit/>
          </a:bodyPr>
          <a:lstStyle/>
          <a:p>
            <a:pPr algn="ctr"/>
            <a:r>
              <a:rPr lang="en-GB" dirty="0">
                <a:solidFill>
                  <a:srgbClr val="FFC000"/>
                </a:solidFill>
              </a:rPr>
              <a:t>God made our world and everything in it.</a:t>
            </a:r>
          </a:p>
        </p:txBody>
      </p:sp>
      <p:sp>
        <p:nvSpPr>
          <p:cNvPr id="8" name="Rectangle 7">
            <a:extLst>
              <a:ext uri="{FF2B5EF4-FFF2-40B4-BE49-F238E27FC236}">
                <a16:creationId xmlns:a16="http://schemas.microsoft.com/office/drawing/2014/main" id="{BB4C80B5-E19A-4A9A-8C85-7E38C7C6666E}"/>
              </a:ext>
            </a:extLst>
          </p:cNvPr>
          <p:cNvSpPr/>
          <p:nvPr/>
        </p:nvSpPr>
        <p:spPr>
          <a:xfrm>
            <a:off x="2743200" y="3668267"/>
            <a:ext cx="4222631" cy="461665"/>
          </a:xfrm>
          <a:prstGeom prst="rect">
            <a:avLst/>
          </a:prstGeom>
        </p:spPr>
        <p:txBody>
          <a:bodyPr wrap="none">
            <a:spAutoFit/>
          </a:bodyPr>
          <a:lstStyle/>
          <a:p>
            <a:r>
              <a:rPr lang="en-GB" dirty="0">
                <a:solidFill>
                  <a:srgbClr val="FFC000"/>
                </a:solidFill>
              </a:rPr>
              <a:t>Jesus is the light of the world!</a:t>
            </a:r>
          </a:p>
        </p:txBody>
      </p:sp>
      <p:sp>
        <p:nvSpPr>
          <p:cNvPr id="11" name="Rectangle 10">
            <a:extLst>
              <a:ext uri="{FF2B5EF4-FFF2-40B4-BE49-F238E27FC236}">
                <a16:creationId xmlns:a16="http://schemas.microsoft.com/office/drawing/2014/main" id="{1A03444E-58C2-42E6-B198-032A8F0130C0}"/>
              </a:ext>
            </a:extLst>
          </p:cNvPr>
          <p:cNvSpPr/>
          <p:nvPr/>
        </p:nvSpPr>
        <p:spPr>
          <a:xfrm>
            <a:off x="2518701" y="4463980"/>
            <a:ext cx="4572000" cy="830997"/>
          </a:xfrm>
          <a:prstGeom prst="rect">
            <a:avLst/>
          </a:prstGeom>
        </p:spPr>
        <p:txBody>
          <a:bodyPr>
            <a:spAutoFit/>
          </a:bodyPr>
          <a:lstStyle/>
          <a:p>
            <a:pPr algn="ctr"/>
            <a:r>
              <a:rPr lang="en-GB" dirty="0">
                <a:solidFill>
                  <a:srgbClr val="FFC000"/>
                </a:solidFill>
              </a:rPr>
              <a:t>Jesus shed his blood for us </a:t>
            </a:r>
          </a:p>
          <a:p>
            <a:pPr algn="ctr"/>
            <a:r>
              <a:rPr lang="en-GB" dirty="0">
                <a:solidFill>
                  <a:srgbClr val="FFC000"/>
                </a:solidFill>
              </a:rPr>
              <a:t>on the cross.</a:t>
            </a:r>
          </a:p>
        </p:txBody>
      </p:sp>
      <p:sp>
        <p:nvSpPr>
          <p:cNvPr id="13" name="Rectangle 12">
            <a:extLst>
              <a:ext uri="{FF2B5EF4-FFF2-40B4-BE49-F238E27FC236}">
                <a16:creationId xmlns:a16="http://schemas.microsoft.com/office/drawing/2014/main" id="{785F6364-D5EF-40B4-AA7B-B03A6EA92AA2}"/>
              </a:ext>
            </a:extLst>
          </p:cNvPr>
          <p:cNvSpPr/>
          <p:nvPr/>
        </p:nvSpPr>
        <p:spPr>
          <a:xfrm>
            <a:off x="2743200" y="5725210"/>
            <a:ext cx="4572000" cy="830997"/>
          </a:xfrm>
          <a:prstGeom prst="rect">
            <a:avLst/>
          </a:prstGeom>
        </p:spPr>
        <p:txBody>
          <a:bodyPr>
            <a:spAutoFit/>
          </a:bodyPr>
          <a:lstStyle/>
          <a:p>
            <a:pPr algn="ctr"/>
            <a:r>
              <a:rPr lang="en-GB" dirty="0">
                <a:solidFill>
                  <a:srgbClr val="FFC000"/>
                </a:solidFill>
              </a:rPr>
              <a:t>God cares for each of us all year round!</a:t>
            </a:r>
          </a:p>
        </p:txBody>
      </p:sp>
      <p:sp>
        <p:nvSpPr>
          <p:cNvPr id="14" name="TextBox 13">
            <a:extLst>
              <a:ext uri="{FF2B5EF4-FFF2-40B4-BE49-F238E27FC236}">
                <a16:creationId xmlns:a16="http://schemas.microsoft.com/office/drawing/2014/main" id="{3AEAC5B4-FEC5-42C3-A4ED-DB14B3D45A32}"/>
              </a:ext>
            </a:extLst>
          </p:cNvPr>
          <p:cNvSpPr txBox="1"/>
          <p:nvPr/>
        </p:nvSpPr>
        <p:spPr>
          <a:xfrm>
            <a:off x="3617259" y="524435"/>
            <a:ext cx="3697941" cy="707886"/>
          </a:xfrm>
          <a:prstGeom prst="rect">
            <a:avLst/>
          </a:prstGeom>
          <a:noFill/>
        </p:spPr>
        <p:txBody>
          <a:bodyPr wrap="square" rtlCol="0">
            <a:spAutoFit/>
          </a:bodyPr>
          <a:lstStyle/>
          <a:p>
            <a:r>
              <a:rPr lang="en-GB" sz="4000" dirty="0"/>
              <a:t>A Mini Recap</a:t>
            </a:r>
          </a:p>
        </p:txBody>
      </p:sp>
    </p:spTree>
    <p:extLst>
      <p:ext uri="{BB962C8B-B14F-4D97-AF65-F5344CB8AC3E}">
        <p14:creationId xmlns:p14="http://schemas.microsoft.com/office/powerpoint/2010/main" val="2496251555"/>
      </p:ext>
    </p:extLst>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2"/>
          <a:stretch>
            <a:fillRect/>
          </a:stretch>
        </p:blipFill>
        <p:spPr>
          <a:xfrm>
            <a:off x="125355" y="3409371"/>
            <a:ext cx="637675" cy="661468"/>
          </a:xfrm>
          <a:prstGeom prst="rect">
            <a:avLst/>
          </a:prstGeom>
        </p:spPr>
      </p:pic>
      <p:sp>
        <p:nvSpPr>
          <p:cNvPr id="14" name="TextBox 13">
            <a:extLst>
              <a:ext uri="{FF2B5EF4-FFF2-40B4-BE49-F238E27FC236}">
                <a16:creationId xmlns:a16="http://schemas.microsoft.com/office/drawing/2014/main" id="{3AEAC5B4-FEC5-42C3-A4ED-DB14B3D45A32}"/>
              </a:ext>
            </a:extLst>
          </p:cNvPr>
          <p:cNvSpPr txBox="1"/>
          <p:nvPr/>
        </p:nvSpPr>
        <p:spPr>
          <a:xfrm>
            <a:off x="3617259" y="524435"/>
            <a:ext cx="3697941" cy="707886"/>
          </a:xfrm>
          <a:prstGeom prst="rect">
            <a:avLst/>
          </a:prstGeom>
          <a:noFill/>
        </p:spPr>
        <p:txBody>
          <a:bodyPr wrap="square" rtlCol="0">
            <a:spAutoFit/>
          </a:bodyPr>
          <a:lstStyle/>
          <a:p>
            <a:r>
              <a:rPr lang="en-GB" sz="4000" dirty="0"/>
              <a:t>Christingle</a:t>
            </a:r>
          </a:p>
        </p:txBody>
      </p:sp>
      <p:pic>
        <p:nvPicPr>
          <p:cNvPr id="16" name="Picture 15">
            <a:extLst>
              <a:ext uri="{FF2B5EF4-FFF2-40B4-BE49-F238E27FC236}">
                <a16:creationId xmlns:a16="http://schemas.microsoft.com/office/drawing/2014/main" id="{6ED6CC05-BD40-47AF-85EB-2281F63E474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2" b="91152" l="10000" r="90000">
                        <a14:foregroundMark x1="36364" y1="91152" x2="46545" y2="91433"/>
                        <a14:foregroundMark x1="46545" y1="91433" x2="55636" y2="91152"/>
                        <a14:foregroundMark x1="55636" y1="91152" x2="57273" y2="90730"/>
                        <a14:backgroundMark x1="42545" y1="20225" x2="41636" y2="27809"/>
                        <a14:backgroundMark x1="41636" y1="27809" x2="44182" y2="33989"/>
                        <a14:backgroundMark x1="50182" y1="32444" x2="50909" y2="36517"/>
                      </a14:backgroundRemoval>
                    </a14:imgEffect>
                  </a14:imgLayer>
                </a14:imgProps>
              </a:ext>
            </a:extLst>
          </a:blip>
          <a:srcRect l="16183" t="17927" r="17245" b="5694"/>
          <a:stretch/>
        </p:blipFill>
        <p:spPr>
          <a:xfrm>
            <a:off x="2798859" y="1184615"/>
            <a:ext cx="4190338" cy="5680382"/>
          </a:xfrm>
          <a:prstGeom prst="rect">
            <a:avLst/>
          </a:prstGeom>
        </p:spPr>
      </p:pic>
      <p:pic>
        <p:nvPicPr>
          <p:cNvPr id="17" name="Picture 16">
            <a:extLst>
              <a:ext uri="{FF2B5EF4-FFF2-40B4-BE49-F238E27FC236}">
                <a16:creationId xmlns:a16="http://schemas.microsoft.com/office/drawing/2014/main" id="{7671B7A3-E4D9-4A8B-B76D-3B2C3F18850C}"/>
              </a:ext>
            </a:extLst>
          </p:cNvPr>
          <p:cNvPicPr>
            <a:picLocks noChangeAspect="1"/>
          </p:cNvPicPr>
          <p:nvPr/>
        </p:nvPicPr>
        <p:blipFill>
          <a:blip r:embed="rId5"/>
          <a:stretch>
            <a:fillRect/>
          </a:stretch>
        </p:blipFill>
        <p:spPr>
          <a:xfrm>
            <a:off x="7933699" y="1562137"/>
            <a:ext cx="634039" cy="664522"/>
          </a:xfrm>
          <a:prstGeom prst="rect">
            <a:avLst/>
          </a:prstGeom>
        </p:spPr>
      </p:pic>
    </p:spTree>
    <p:extLst>
      <p:ext uri="{BB962C8B-B14F-4D97-AF65-F5344CB8AC3E}">
        <p14:creationId xmlns:p14="http://schemas.microsoft.com/office/powerpoint/2010/main" val="2407590911"/>
      </p:ext>
    </p:extLst>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814" y="1807361"/>
            <a:ext cx="7751048" cy="4051437"/>
          </a:xfrm>
        </p:spPr>
        <p:txBody>
          <a:bodyPr>
            <a:noAutofit/>
          </a:bodyPr>
          <a:lstStyle/>
          <a:p>
            <a:pPr algn="just">
              <a:spcAft>
                <a:spcPts val="0"/>
              </a:spcAft>
            </a:pPr>
            <a:r>
              <a:rPr lang="en-GB" sz="2800" dirty="0"/>
              <a:t>Dear God,</a:t>
            </a:r>
          </a:p>
          <a:p>
            <a:pPr>
              <a:spcAft>
                <a:spcPts val="0"/>
              </a:spcAft>
            </a:pPr>
            <a:r>
              <a:rPr lang="en-GB" sz="2800" dirty="0">
                <a:solidFill>
                  <a:srgbClr val="FFFF00"/>
                </a:solidFill>
              </a:rPr>
              <a:t>Thank you </a:t>
            </a:r>
            <a:r>
              <a:rPr lang="en-GB" sz="2800" dirty="0"/>
              <a:t>for creating the world and blessing us with so many good things and most especially at this time of year as we remember the birth of Jesus. </a:t>
            </a:r>
          </a:p>
          <a:p>
            <a:pPr>
              <a:spcAft>
                <a:spcPts val="0"/>
              </a:spcAft>
            </a:pPr>
            <a:r>
              <a:rPr lang="en-GB" sz="2800" dirty="0">
                <a:solidFill>
                  <a:srgbClr val="FFFF00"/>
                </a:solidFill>
              </a:rPr>
              <a:t>Thank you </a:t>
            </a:r>
            <a:r>
              <a:rPr lang="en-GB" sz="2800" dirty="0"/>
              <a:t>for sending Him to be the light of our world. </a:t>
            </a:r>
            <a:r>
              <a:rPr lang="en-GB" sz="2800" dirty="0">
                <a:solidFill>
                  <a:srgbClr val="FFFF00"/>
                </a:solidFill>
              </a:rPr>
              <a:t>Thank you </a:t>
            </a:r>
            <a:r>
              <a:rPr lang="en-GB" sz="2800" dirty="0"/>
              <a:t>that He shed his blood on the cross in my place. </a:t>
            </a:r>
            <a:r>
              <a:rPr lang="en-GB" sz="2800" dirty="0">
                <a:solidFill>
                  <a:srgbClr val="FFFF00"/>
                </a:solidFill>
              </a:rPr>
              <a:t>Thank you </a:t>
            </a:r>
            <a:r>
              <a:rPr lang="en-GB" sz="2800" dirty="0"/>
              <a:t>that you care for us in so many different ways throughout each and every </a:t>
            </a:r>
          </a:p>
          <a:p>
            <a:pPr>
              <a:spcAft>
                <a:spcPts val="0"/>
              </a:spcAft>
            </a:pPr>
            <a:r>
              <a:rPr lang="en-GB" sz="2800" dirty="0"/>
              <a:t>	year!   </a:t>
            </a:r>
            <a:r>
              <a:rPr lang="en-GB" sz="2800" dirty="0">
                <a:solidFill>
                  <a:srgbClr val="FFFF00"/>
                </a:solidFill>
              </a:rPr>
              <a:t>Please help me to</a:t>
            </a:r>
            <a:r>
              <a:rPr lang="en-GB" sz="2800" dirty="0"/>
              <a:t> daily be trusting you in</a:t>
            </a:r>
          </a:p>
          <a:p>
            <a:pPr>
              <a:spcAft>
                <a:spcPts val="0"/>
              </a:spcAft>
            </a:pPr>
            <a:r>
              <a:rPr lang="en-GB" sz="2800" dirty="0"/>
              <a:t>		all things, for Jesus sake - Amen!</a:t>
            </a:r>
          </a:p>
          <a:p>
            <a:pPr>
              <a:spcAft>
                <a:spcPts val="0"/>
              </a:spcAft>
            </a:pPr>
            <a:endParaRPr lang="en-GB" sz="2800" dirty="0"/>
          </a:p>
        </p:txBody>
      </p:sp>
      <p:sp>
        <p:nvSpPr>
          <p:cNvPr id="4" name="Text Placeholder 3"/>
          <p:cNvSpPr>
            <a:spLocks noGrp="1"/>
          </p:cNvSpPr>
          <p:nvPr>
            <p:ph type="body" sz="quarter" idx="13"/>
          </p:nvPr>
        </p:nvSpPr>
        <p:spPr>
          <a:xfrm>
            <a:off x="8567738" y="3877735"/>
            <a:ext cx="576262" cy="2921000"/>
          </a:xfrm>
        </p:spPr>
        <p:txBody>
          <a:bodyPr/>
          <a:lstStyle/>
          <a:p>
            <a:r>
              <a:rPr lang="en-GB" sz="2400" dirty="0"/>
              <a:t>Prayer of Commitment</a:t>
            </a:r>
          </a:p>
        </p:txBody>
      </p:sp>
      <p:pic>
        <p:nvPicPr>
          <p:cNvPr id="5" name="Picture 2" descr="C:\Documents and Settings\Raymond\Local Settings\Temporary Internet Files\Content.IE5\EECLIZRT\MCj0412696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3073" y="753333"/>
            <a:ext cx="814654" cy="85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A9F57E5-5CF9-48F5-A319-D2190596C17F}"/>
              </a:ext>
            </a:extLst>
          </p:cNvPr>
          <p:cNvPicPr>
            <a:picLocks noChangeAspect="1"/>
          </p:cNvPicPr>
          <p:nvPr/>
        </p:nvPicPr>
        <p:blipFill>
          <a:blip r:embed="rId3"/>
          <a:stretch>
            <a:fillRect/>
          </a:stretch>
        </p:blipFill>
        <p:spPr>
          <a:xfrm>
            <a:off x="3888249" y="370406"/>
            <a:ext cx="1062683" cy="1439565"/>
          </a:xfrm>
          <a:prstGeom prst="rect">
            <a:avLst/>
          </a:prstGeom>
        </p:spPr>
      </p:pic>
      <p:pic>
        <p:nvPicPr>
          <p:cNvPr id="7" name="Picture 6">
            <a:extLst>
              <a:ext uri="{FF2B5EF4-FFF2-40B4-BE49-F238E27FC236}">
                <a16:creationId xmlns:a16="http://schemas.microsoft.com/office/drawing/2014/main" id="{2BA8BA6C-DB42-4C60-B4E9-C6A95F8782B1}"/>
              </a:ext>
            </a:extLst>
          </p:cNvPr>
          <p:cNvPicPr>
            <a:picLocks noChangeAspect="1"/>
          </p:cNvPicPr>
          <p:nvPr/>
        </p:nvPicPr>
        <p:blipFill>
          <a:blip r:embed="rId4"/>
          <a:stretch>
            <a:fillRect/>
          </a:stretch>
        </p:blipFill>
        <p:spPr>
          <a:xfrm>
            <a:off x="6863525" y="5684859"/>
            <a:ext cx="713956" cy="970248"/>
          </a:xfrm>
          <a:prstGeom prst="rect">
            <a:avLst/>
          </a:prstGeom>
        </p:spPr>
      </p:pic>
    </p:spTree>
    <p:extLst>
      <p:ext uri="{BB962C8B-B14F-4D97-AF65-F5344CB8AC3E}">
        <p14:creationId xmlns:p14="http://schemas.microsoft.com/office/powerpoint/2010/main" val="249576550"/>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718E-807B-4EC0-B7E5-6FF8B72EC007}"/>
              </a:ext>
            </a:extLst>
          </p:cNvPr>
          <p:cNvSpPr>
            <a:spLocks noGrp="1"/>
          </p:cNvSpPr>
          <p:nvPr>
            <p:ph type="title"/>
          </p:nvPr>
        </p:nvSpPr>
        <p:spPr/>
        <p:txBody>
          <a:bodyPr vert="horz" lIns="91440" tIns="45720" rIns="91440" bIns="45720" rtlCol="0" anchor="ctr">
            <a:noAutofit/>
          </a:bodyPr>
          <a:lstStyle/>
          <a:p>
            <a:r>
              <a:rPr lang="en-GB" dirty="0"/>
              <a:t>Revelation 4:1-11</a:t>
            </a:r>
          </a:p>
        </p:txBody>
      </p:sp>
      <p:sp>
        <p:nvSpPr>
          <p:cNvPr id="3" name="Content Placeholder 2">
            <a:extLst>
              <a:ext uri="{FF2B5EF4-FFF2-40B4-BE49-F238E27FC236}">
                <a16:creationId xmlns:a16="http://schemas.microsoft.com/office/drawing/2014/main" id="{3221F278-8F26-4F1F-8302-67C675BFEC72}"/>
              </a:ext>
            </a:extLst>
          </p:cNvPr>
          <p:cNvSpPr>
            <a:spLocks noGrp="1"/>
          </p:cNvSpPr>
          <p:nvPr>
            <p:ph idx="1"/>
          </p:nvPr>
        </p:nvSpPr>
        <p:spPr>
          <a:xfrm>
            <a:off x="396240" y="1722693"/>
            <a:ext cx="7991622" cy="4806611"/>
          </a:xfrm>
        </p:spPr>
        <p:txBody>
          <a:bodyPr/>
          <a:lstStyle/>
          <a:p>
            <a:pPr algn="l"/>
            <a:r>
              <a:rPr lang="en-US" sz="2800" b="0" i="0" dirty="0">
                <a:effectLst/>
              </a:rPr>
              <a:t>In the center, around the throne, were four living creatures, and they were covered with eyes, in front and in back. </a:t>
            </a:r>
            <a:r>
              <a:rPr lang="en-US" sz="2800" b="1" i="0" baseline="30000" dirty="0">
                <a:effectLst/>
              </a:rPr>
              <a:t>7 </a:t>
            </a:r>
            <a:r>
              <a:rPr lang="en-US" sz="2800" b="0" i="0" dirty="0">
                <a:effectLst/>
              </a:rPr>
              <a:t>The first living creature was like a lion, the second was like an ox, the third had a face like a man, the fourth was like a flying eagle. </a:t>
            </a:r>
            <a:r>
              <a:rPr lang="en-US" sz="2800" b="1" i="0" baseline="30000" dirty="0">
                <a:effectLst/>
              </a:rPr>
              <a:t>8 </a:t>
            </a:r>
            <a:r>
              <a:rPr lang="en-US" sz="2800" b="0" i="0" dirty="0">
                <a:effectLst/>
              </a:rPr>
              <a:t>Each of the four living creatures had six wings and was covered with eyes all around, even under its wings. Day and night they never stop saying:</a:t>
            </a:r>
          </a:p>
          <a:p>
            <a:pPr algn="ctr"/>
            <a:r>
              <a:rPr lang="en-US" sz="2800" b="0" i="0" dirty="0">
                <a:effectLst/>
              </a:rPr>
              <a:t>“‘Holy, holy, holy</a:t>
            </a:r>
          </a:p>
          <a:p>
            <a:pPr algn="ctr"/>
            <a:r>
              <a:rPr lang="en-US" sz="2800" b="0" i="0" dirty="0">
                <a:effectLst/>
              </a:rPr>
              <a:t>is the Lord God Almighty,’</a:t>
            </a:r>
          </a:p>
          <a:p>
            <a:pPr algn="ctr"/>
            <a:r>
              <a:rPr lang="en-US" sz="2800" b="0" i="0" dirty="0">
                <a:effectLst/>
              </a:rPr>
              <a:t>who was, and is, and is to come.”</a:t>
            </a:r>
          </a:p>
        </p:txBody>
      </p:sp>
      <p:sp>
        <p:nvSpPr>
          <p:cNvPr id="4" name="Text Placeholder 3">
            <a:extLst>
              <a:ext uri="{FF2B5EF4-FFF2-40B4-BE49-F238E27FC236}">
                <a16:creationId xmlns:a16="http://schemas.microsoft.com/office/drawing/2014/main" id="{0C672D86-9104-4AB3-827B-31CC66A4A5E9}"/>
              </a:ext>
            </a:extLst>
          </p:cNvPr>
          <p:cNvSpPr>
            <a:spLocks noGrp="1"/>
          </p:cNvSpPr>
          <p:nvPr>
            <p:ph type="body" sz="quarter" idx="13"/>
          </p:nvPr>
        </p:nvSpPr>
        <p:spPr>
          <a:xfrm>
            <a:off x="8529454" y="3810000"/>
            <a:ext cx="576262" cy="3047999"/>
          </a:xfrm>
        </p:spPr>
        <p:txBody>
          <a:bodyPr/>
          <a:lstStyle/>
          <a:p>
            <a:r>
              <a:rPr lang="en-GB" sz="2800" dirty="0"/>
              <a:t>Reading God’s Word</a:t>
            </a:r>
          </a:p>
        </p:txBody>
      </p:sp>
      <p:pic>
        <p:nvPicPr>
          <p:cNvPr id="5" name="Picture 2" descr="C:\Documents and Settings\Raymond\Local Settings\Temporary Internet Files\Content.IE5\EECLIZRT\MCj04126960000[1].wmf">
            <a:extLst>
              <a:ext uri="{FF2B5EF4-FFF2-40B4-BE49-F238E27FC236}">
                <a16:creationId xmlns:a16="http://schemas.microsoft.com/office/drawing/2014/main" id="{B21A8C5D-EA05-48E1-BBF9-F2FE8C480C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5308" y="396428"/>
            <a:ext cx="1016268" cy="106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188789"/>
      </p:ext>
    </p:extLst>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37AB2-328D-4BD8-8CD0-1867C768C162}"/>
              </a:ext>
            </a:extLst>
          </p:cNvPr>
          <p:cNvPicPr>
            <a:picLocks noChangeAspect="1"/>
          </p:cNvPicPr>
          <p:nvPr/>
        </p:nvPicPr>
        <p:blipFill>
          <a:blip r:embed="rId2"/>
          <a:stretch>
            <a:fillRect/>
          </a:stretch>
        </p:blipFill>
        <p:spPr>
          <a:xfrm rot="348071">
            <a:off x="4572000" y="1649937"/>
            <a:ext cx="3154059" cy="4868333"/>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6" name="Picture 2" descr="Christmas in Three Word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0695905">
            <a:off x="470378" y="2990915"/>
            <a:ext cx="2347563" cy="3316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53941" y="414863"/>
            <a:ext cx="5472046" cy="1060938"/>
          </a:xfrm>
        </p:spPr>
        <p:txBody>
          <a:bodyPr/>
          <a:lstStyle/>
          <a:p>
            <a:r>
              <a:rPr lang="en-GB" b="1" dirty="0"/>
              <a:t>Taking Things </a:t>
            </a:r>
            <a:br>
              <a:rPr lang="en-GB" b="1" dirty="0"/>
            </a:br>
            <a:r>
              <a:rPr lang="en-GB" b="1" dirty="0"/>
              <a:t>Further</a:t>
            </a:r>
          </a:p>
        </p:txBody>
      </p:sp>
      <p:sp>
        <p:nvSpPr>
          <p:cNvPr id="4" name="Text Placeholder 3"/>
          <p:cNvSpPr>
            <a:spLocks noGrp="1"/>
          </p:cNvSpPr>
          <p:nvPr>
            <p:ph type="body" sz="quarter" idx="13"/>
          </p:nvPr>
        </p:nvSpPr>
        <p:spPr>
          <a:xfrm>
            <a:off x="8567738" y="4084104"/>
            <a:ext cx="576262" cy="2628849"/>
          </a:xfrm>
        </p:spPr>
        <p:txBody>
          <a:bodyPr/>
          <a:lstStyle/>
          <a:p>
            <a:r>
              <a:rPr lang="en-GB" dirty="0"/>
              <a:t>Some Reading</a:t>
            </a:r>
          </a:p>
        </p:txBody>
      </p:sp>
      <p:pic>
        <p:nvPicPr>
          <p:cNvPr id="8" name="Picture 2" descr="C:\Documents and Settings\Raymond\Local Settings\Temporary Internet Files\Content.IE5\EECLIZRT\MCj041269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656" y="2026976"/>
            <a:ext cx="616323" cy="64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hristianity Explored: The Real Christm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39821">
            <a:off x="5539726" y="2706051"/>
            <a:ext cx="2667176" cy="3792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AB73BEF-84E2-4CE1-9962-F42A6B5B7274}"/>
              </a:ext>
            </a:extLst>
          </p:cNvPr>
          <p:cNvPicPr>
            <a:picLocks noChangeAspect="1"/>
          </p:cNvPicPr>
          <p:nvPr/>
        </p:nvPicPr>
        <p:blipFill>
          <a:blip r:embed="rId6"/>
          <a:stretch>
            <a:fillRect/>
          </a:stretch>
        </p:blipFill>
        <p:spPr>
          <a:xfrm rot="21407894">
            <a:off x="1815604" y="1580073"/>
            <a:ext cx="3883489" cy="5352752"/>
          </a:xfrm>
          <a:prstGeom prst="rect">
            <a:avLst/>
          </a:prstGeom>
        </p:spPr>
      </p:pic>
      <p:pic>
        <p:nvPicPr>
          <p:cNvPr id="10" name="Picture 9">
            <a:extLst>
              <a:ext uri="{FF2B5EF4-FFF2-40B4-BE49-F238E27FC236}">
                <a16:creationId xmlns:a16="http://schemas.microsoft.com/office/drawing/2014/main" id="{6A575642-4705-46CA-AA6B-272E56EC7B05}"/>
              </a:ext>
            </a:extLst>
          </p:cNvPr>
          <p:cNvPicPr>
            <a:picLocks noChangeAspect="1"/>
          </p:cNvPicPr>
          <p:nvPr/>
        </p:nvPicPr>
        <p:blipFill>
          <a:blip r:embed="rId7"/>
          <a:stretch>
            <a:fillRect/>
          </a:stretch>
        </p:blipFill>
        <p:spPr>
          <a:xfrm>
            <a:off x="3071898" y="159879"/>
            <a:ext cx="951330" cy="1288719"/>
          </a:xfrm>
          <a:prstGeom prst="rect">
            <a:avLst/>
          </a:prstGeom>
        </p:spPr>
      </p:pic>
      <p:pic>
        <p:nvPicPr>
          <p:cNvPr id="11" name="Picture 10">
            <a:extLst>
              <a:ext uri="{FF2B5EF4-FFF2-40B4-BE49-F238E27FC236}">
                <a16:creationId xmlns:a16="http://schemas.microsoft.com/office/drawing/2014/main" id="{3E9B0587-0761-4BE9-8EE9-A95742971D5D}"/>
              </a:ext>
            </a:extLst>
          </p:cNvPr>
          <p:cNvPicPr>
            <a:picLocks noChangeAspect="1"/>
          </p:cNvPicPr>
          <p:nvPr/>
        </p:nvPicPr>
        <p:blipFill>
          <a:blip r:embed="rId8"/>
          <a:stretch>
            <a:fillRect/>
          </a:stretch>
        </p:blipFill>
        <p:spPr>
          <a:xfrm>
            <a:off x="8269421" y="2026976"/>
            <a:ext cx="621846" cy="640135"/>
          </a:xfrm>
          <a:prstGeom prst="rect">
            <a:avLst/>
          </a:prstGeom>
        </p:spPr>
      </p:pic>
      <p:pic>
        <p:nvPicPr>
          <p:cNvPr id="12" name="Picture 11">
            <a:extLst>
              <a:ext uri="{FF2B5EF4-FFF2-40B4-BE49-F238E27FC236}">
                <a16:creationId xmlns:a16="http://schemas.microsoft.com/office/drawing/2014/main" id="{6FC897B2-B94C-4D59-A8EC-13807766BB47}"/>
              </a:ext>
            </a:extLst>
          </p:cNvPr>
          <p:cNvPicPr>
            <a:picLocks noChangeAspect="1"/>
          </p:cNvPicPr>
          <p:nvPr/>
        </p:nvPicPr>
        <p:blipFill>
          <a:blip r:embed="rId9"/>
          <a:stretch>
            <a:fillRect/>
          </a:stretch>
        </p:blipFill>
        <p:spPr>
          <a:xfrm>
            <a:off x="2152896" y="6256003"/>
            <a:ext cx="374600" cy="509072"/>
          </a:xfrm>
          <a:prstGeom prst="rect">
            <a:avLst/>
          </a:prstGeom>
        </p:spPr>
      </p:pic>
      <p:pic>
        <p:nvPicPr>
          <p:cNvPr id="13" name="Picture 12">
            <a:extLst>
              <a:ext uri="{FF2B5EF4-FFF2-40B4-BE49-F238E27FC236}">
                <a16:creationId xmlns:a16="http://schemas.microsoft.com/office/drawing/2014/main" id="{FF83A2D8-E964-495B-9119-EABF164F09A3}"/>
              </a:ext>
            </a:extLst>
          </p:cNvPr>
          <p:cNvPicPr>
            <a:picLocks noChangeAspect="1"/>
          </p:cNvPicPr>
          <p:nvPr/>
        </p:nvPicPr>
        <p:blipFill>
          <a:blip r:embed="rId9"/>
          <a:stretch>
            <a:fillRect/>
          </a:stretch>
        </p:blipFill>
        <p:spPr>
          <a:xfrm>
            <a:off x="8078579" y="6046711"/>
            <a:ext cx="374600" cy="509072"/>
          </a:xfrm>
          <a:prstGeom prst="rect">
            <a:avLst/>
          </a:prstGeom>
        </p:spPr>
      </p:pic>
    </p:spTree>
    <p:extLst>
      <p:ext uri="{BB962C8B-B14F-4D97-AF65-F5344CB8AC3E}">
        <p14:creationId xmlns:p14="http://schemas.microsoft.com/office/powerpoint/2010/main" val="510360529"/>
      </p:ext>
    </p:extLst>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in a room&#10;&#10;Description automatically generated">
            <a:extLst>
              <a:ext uri="{FF2B5EF4-FFF2-40B4-BE49-F238E27FC236}">
                <a16:creationId xmlns:a16="http://schemas.microsoft.com/office/drawing/2014/main" id="{B589E1B9-9B91-4868-8EB3-90A1F9EEB391}"/>
              </a:ext>
            </a:extLst>
          </p:cNvPr>
          <p:cNvPicPr>
            <a:picLocks noChangeAspect="1"/>
          </p:cNvPicPr>
          <p:nvPr/>
        </p:nvPicPr>
        <p:blipFill rotWithShape="1">
          <a:blip r:embed="rId2">
            <a:extLst>
              <a:ext uri="{28A0092B-C50C-407E-A947-70E740481C1C}">
                <a14:useLocalDpi xmlns:a14="http://schemas.microsoft.com/office/drawing/2010/main" val="0"/>
              </a:ext>
            </a:extLst>
          </a:blip>
          <a:srcRect l="18816" t="21612" r="49789" b="48035"/>
          <a:stretch/>
        </p:blipFill>
        <p:spPr>
          <a:xfrm>
            <a:off x="494092" y="1708845"/>
            <a:ext cx="2811266" cy="1962000"/>
          </a:xfrm>
          <a:prstGeom prst="rect">
            <a:avLst/>
          </a:prstGeom>
        </p:spPr>
      </p:pic>
      <p:sp>
        <p:nvSpPr>
          <p:cNvPr id="4" name="Text Placeholder 3"/>
          <p:cNvSpPr>
            <a:spLocks noGrp="1"/>
          </p:cNvSpPr>
          <p:nvPr>
            <p:ph type="body" sz="quarter" idx="13"/>
          </p:nvPr>
        </p:nvSpPr>
        <p:spPr/>
        <p:txBody>
          <a:bodyPr/>
          <a:lstStyle/>
          <a:p>
            <a:r>
              <a:rPr lang="en-GB" dirty="0"/>
              <a:t>Bible Talk</a:t>
            </a:r>
          </a:p>
        </p:txBody>
      </p:sp>
      <p:sp>
        <p:nvSpPr>
          <p:cNvPr id="14" name="TextBox 13">
            <a:extLst>
              <a:ext uri="{FF2B5EF4-FFF2-40B4-BE49-F238E27FC236}">
                <a16:creationId xmlns:a16="http://schemas.microsoft.com/office/drawing/2014/main" id="{3AEAC5B4-FEC5-42C3-A4ED-DB14B3D45A32}"/>
              </a:ext>
            </a:extLst>
          </p:cNvPr>
          <p:cNvSpPr txBox="1"/>
          <p:nvPr/>
        </p:nvSpPr>
        <p:spPr>
          <a:xfrm>
            <a:off x="2877671" y="244823"/>
            <a:ext cx="5690067" cy="830997"/>
          </a:xfrm>
          <a:prstGeom prst="rect">
            <a:avLst/>
          </a:prstGeom>
          <a:noFill/>
        </p:spPr>
        <p:txBody>
          <a:bodyPr wrap="square" rtlCol="0">
            <a:spAutoFit/>
          </a:bodyPr>
          <a:lstStyle/>
          <a:p>
            <a:pPr algn="ctr"/>
            <a:r>
              <a:rPr lang="en-GB" sz="4800" b="1" dirty="0">
                <a:solidFill>
                  <a:srgbClr val="FFFB1D"/>
                </a:solidFill>
              </a:rPr>
              <a:t>Christingles</a:t>
            </a:r>
          </a:p>
        </p:txBody>
      </p:sp>
      <p:pic>
        <p:nvPicPr>
          <p:cNvPr id="16" name="Picture 15" descr="A group of people sitting at a table&#10;&#10;Description automatically generated">
            <a:extLst>
              <a:ext uri="{FF2B5EF4-FFF2-40B4-BE49-F238E27FC236}">
                <a16:creationId xmlns:a16="http://schemas.microsoft.com/office/drawing/2014/main" id="{9BCB14F3-2F92-4351-B451-DBD9CDF509C5}"/>
              </a:ext>
            </a:extLst>
          </p:cNvPr>
          <p:cNvPicPr>
            <a:picLocks noChangeAspect="1"/>
          </p:cNvPicPr>
          <p:nvPr/>
        </p:nvPicPr>
        <p:blipFill rotWithShape="1">
          <a:blip r:embed="rId3">
            <a:extLst>
              <a:ext uri="{28A0092B-C50C-407E-A947-70E740481C1C}">
                <a14:useLocalDpi xmlns:a14="http://schemas.microsoft.com/office/drawing/2010/main" val="0"/>
              </a:ext>
            </a:extLst>
          </a:blip>
          <a:srcRect l="33903" t="26214" r="25351" b="34219"/>
          <a:stretch/>
        </p:blipFill>
        <p:spPr>
          <a:xfrm>
            <a:off x="5025881" y="4435257"/>
            <a:ext cx="3179545" cy="2305307"/>
          </a:xfrm>
          <a:prstGeom prst="rect">
            <a:avLst/>
          </a:prstGeom>
        </p:spPr>
      </p:pic>
      <p:pic>
        <p:nvPicPr>
          <p:cNvPr id="3" name="Picture 2">
            <a:extLst>
              <a:ext uri="{FF2B5EF4-FFF2-40B4-BE49-F238E27FC236}">
                <a16:creationId xmlns:a16="http://schemas.microsoft.com/office/drawing/2014/main" id="{E7EF73AF-6388-405D-9D86-1B3163DFECE8}"/>
              </a:ext>
            </a:extLst>
          </p:cNvPr>
          <p:cNvPicPr>
            <a:picLocks noChangeAspect="1"/>
          </p:cNvPicPr>
          <p:nvPr/>
        </p:nvPicPr>
        <p:blipFill>
          <a:blip r:embed="rId4"/>
          <a:stretch>
            <a:fillRect/>
          </a:stretch>
        </p:blipFill>
        <p:spPr>
          <a:xfrm>
            <a:off x="2883478" y="88821"/>
            <a:ext cx="843760" cy="1143000"/>
          </a:xfrm>
          <a:prstGeom prst="rect">
            <a:avLst/>
          </a:prstGeom>
        </p:spPr>
      </p:pic>
      <p:sp>
        <p:nvSpPr>
          <p:cNvPr id="2" name="Oval 1">
            <a:extLst>
              <a:ext uri="{FF2B5EF4-FFF2-40B4-BE49-F238E27FC236}">
                <a16:creationId xmlns:a16="http://schemas.microsoft.com/office/drawing/2014/main" id="{5CFB18E1-8FAC-4344-8F2A-5B093E361F09}"/>
              </a:ext>
            </a:extLst>
          </p:cNvPr>
          <p:cNvSpPr/>
          <p:nvPr/>
        </p:nvSpPr>
        <p:spPr>
          <a:xfrm>
            <a:off x="5780098" y="2184681"/>
            <a:ext cx="145854" cy="134636"/>
          </a:xfrm>
          <a:prstGeom prst="ellipse">
            <a:avLst/>
          </a:prstGeom>
          <a:pattFill prst="pct50">
            <a:fgClr>
              <a:schemeClr val="accent6">
                <a:lumMod val="40000"/>
                <a:lumOff val="60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5" descr="A group of people standing in front of a birthday cake with lit candles&#10;&#10;Description automatically generated">
            <a:extLst>
              <a:ext uri="{FF2B5EF4-FFF2-40B4-BE49-F238E27FC236}">
                <a16:creationId xmlns:a16="http://schemas.microsoft.com/office/drawing/2014/main" id="{B2687F74-56F7-4D7A-98F5-735D7BEE79F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413" t="13600" r="15387" b="4492"/>
          <a:stretch/>
        </p:blipFill>
        <p:spPr>
          <a:xfrm>
            <a:off x="3727238" y="1051364"/>
            <a:ext cx="4582573" cy="3343408"/>
          </a:xfrm>
          <a:solidFill>
            <a:schemeClr val="accent6">
              <a:lumMod val="60000"/>
              <a:lumOff val="40000"/>
            </a:schemeClr>
          </a:solidFill>
        </p:spPr>
      </p:pic>
      <p:pic>
        <p:nvPicPr>
          <p:cNvPr id="8" name="Picture 7" descr="A group of people standing in front of a crowd&#10;&#10;Description automatically generated">
            <a:extLst>
              <a:ext uri="{FF2B5EF4-FFF2-40B4-BE49-F238E27FC236}">
                <a16:creationId xmlns:a16="http://schemas.microsoft.com/office/drawing/2014/main" id="{FE7AA4D5-5F7A-4F77-9F0C-02E6F2E1D9A3}"/>
              </a:ext>
            </a:extLst>
          </p:cNvPr>
          <p:cNvPicPr>
            <a:picLocks noChangeAspect="1"/>
          </p:cNvPicPr>
          <p:nvPr/>
        </p:nvPicPr>
        <p:blipFill rotWithShape="1">
          <a:blip r:embed="rId6">
            <a:extLst>
              <a:ext uri="{28A0092B-C50C-407E-A947-70E740481C1C}">
                <a14:useLocalDpi xmlns:a14="http://schemas.microsoft.com/office/drawing/2010/main" val="0"/>
              </a:ext>
            </a:extLst>
          </a:blip>
          <a:srcRect l="16221" t="16644" b="12171"/>
          <a:stretch/>
        </p:blipFill>
        <p:spPr>
          <a:xfrm>
            <a:off x="97443" y="3751815"/>
            <a:ext cx="4811441" cy="3066080"/>
          </a:xfrm>
          <a:prstGeom prst="rect">
            <a:avLst/>
          </a:prstGeom>
        </p:spPr>
      </p:pic>
    </p:spTree>
    <p:extLst>
      <p:ext uri="{BB962C8B-B14F-4D97-AF65-F5344CB8AC3E}">
        <p14:creationId xmlns:p14="http://schemas.microsoft.com/office/powerpoint/2010/main" val="543643276"/>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718E-807B-4EC0-B7E5-6FF8B72EC007}"/>
              </a:ext>
            </a:extLst>
          </p:cNvPr>
          <p:cNvSpPr>
            <a:spLocks noGrp="1"/>
          </p:cNvSpPr>
          <p:nvPr>
            <p:ph type="title"/>
          </p:nvPr>
        </p:nvSpPr>
        <p:spPr/>
        <p:txBody>
          <a:bodyPr vert="horz" lIns="91440" tIns="45720" rIns="91440" bIns="45720" rtlCol="0" anchor="ctr">
            <a:noAutofit/>
          </a:bodyPr>
          <a:lstStyle/>
          <a:p>
            <a:r>
              <a:rPr lang="en-GB" dirty="0"/>
              <a:t>Revelation 4:1-11</a:t>
            </a:r>
          </a:p>
        </p:txBody>
      </p:sp>
      <p:sp>
        <p:nvSpPr>
          <p:cNvPr id="3" name="Content Placeholder 2">
            <a:extLst>
              <a:ext uri="{FF2B5EF4-FFF2-40B4-BE49-F238E27FC236}">
                <a16:creationId xmlns:a16="http://schemas.microsoft.com/office/drawing/2014/main" id="{3221F278-8F26-4F1F-8302-67C675BFEC72}"/>
              </a:ext>
            </a:extLst>
          </p:cNvPr>
          <p:cNvSpPr>
            <a:spLocks noGrp="1"/>
          </p:cNvSpPr>
          <p:nvPr>
            <p:ph idx="1"/>
          </p:nvPr>
        </p:nvSpPr>
        <p:spPr>
          <a:xfrm>
            <a:off x="396240" y="1722693"/>
            <a:ext cx="7991622" cy="4806611"/>
          </a:xfrm>
        </p:spPr>
        <p:txBody>
          <a:bodyPr/>
          <a:lstStyle/>
          <a:p>
            <a:pPr algn="l"/>
            <a:r>
              <a:rPr lang="en-US" sz="2800" b="1" i="0" baseline="30000" dirty="0">
                <a:effectLst/>
              </a:rPr>
              <a:t>9 </a:t>
            </a:r>
            <a:r>
              <a:rPr lang="en-US" sz="2800" b="0" i="0" dirty="0">
                <a:effectLst/>
              </a:rPr>
              <a:t>Whenever the living creatures give glory, honor and thanks to him who sits on the throne and who lives for ever and ever, </a:t>
            </a:r>
            <a:r>
              <a:rPr lang="en-US" sz="2800" b="1" i="0" baseline="30000" dirty="0">
                <a:effectLst/>
              </a:rPr>
              <a:t>10 </a:t>
            </a:r>
            <a:r>
              <a:rPr lang="en-US" sz="2800" b="0" i="0" dirty="0">
                <a:effectLst/>
              </a:rPr>
              <a:t>the twenty-four elders fall down before him who sits on the throne and worship him who lives for ever and ever. They lay their crowns before the throne and say:</a:t>
            </a:r>
          </a:p>
          <a:p>
            <a:pPr algn="ctr"/>
            <a:r>
              <a:rPr lang="en-US" sz="2800" b="1" i="0" baseline="30000" dirty="0">
                <a:effectLst/>
              </a:rPr>
              <a:t>11 </a:t>
            </a:r>
            <a:r>
              <a:rPr lang="en-US" sz="2800" b="0" i="0" dirty="0">
                <a:effectLst/>
              </a:rPr>
              <a:t>“You are worthy, our Lord and God,</a:t>
            </a:r>
            <a:br>
              <a:rPr lang="en-US" sz="2800" b="0" i="0" dirty="0">
                <a:effectLst/>
              </a:rPr>
            </a:br>
            <a:r>
              <a:rPr lang="en-US" sz="2800" b="0" i="0" dirty="0">
                <a:effectLst/>
              </a:rPr>
              <a:t>    to receive glory and honor and power,</a:t>
            </a:r>
            <a:br>
              <a:rPr lang="en-US" sz="2800" b="0" i="0" dirty="0">
                <a:effectLst/>
              </a:rPr>
            </a:br>
            <a:r>
              <a:rPr lang="en-US" sz="2800" b="0" i="0" dirty="0">
                <a:effectLst/>
              </a:rPr>
              <a:t>for you created all things,</a:t>
            </a:r>
            <a:br>
              <a:rPr lang="en-US" sz="2800" b="0" i="0" dirty="0">
                <a:effectLst/>
              </a:rPr>
            </a:br>
            <a:r>
              <a:rPr lang="en-US" sz="2800" b="0" i="0" dirty="0">
                <a:effectLst/>
              </a:rPr>
              <a:t>    and by your will they were created</a:t>
            </a:r>
            <a:br>
              <a:rPr lang="en-US" sz="2800" b="0" i="0" dirty="0">
                <a:effectLst/>
              </a:rPr>
            </a:br>
            <a:r>
              <a:rPr lang="en-US" sz="2800" b="0" i="0" dirty="0">
                <a:effectLst/>
              </a:rPr>
              <a:t>    and have their being.”</a:t>
            </a:r>
          </a:p>
          <a:p>
            <a:pPr algn="ctr"/>
            <a:endParaRPr lang="en-US" sz="2800" b="0" i="0" dirty="0">
              <a:effectLst/>
            </a:endParaRPr>
          </a:p>
        </p:txBody>
      </p:sp>
      <p:sp>
        <p:nvSpPr>
          <p:cNvPr id="4" name="Text Placeholder 3">
            <a:extLst>
              <a:ext uri="{FF2B5EF4-FFF2-40B4-BE49-F238E27FC236}">
                <a16:creationId xmlns:a16="http://schemas.microsoft.com/office/drawing/2014/main" id="{0C672D86-9104-4AB3-827B-31CC66A4A5E9}"/>
              </a:ext>
            </a:extLst>
          </p:cNvPr>
          <p:cNvSpPr>
            <a:spLocks noGrp="1"/>
          </p:cNvSpPr>
          <p:nvPr>
            <p:ph type="body" sz="quarter" idx="13"/>
          </p:nvPr>
        </p:nvSpPr>
        <p:spPr>
          <a:xfrm>
            <a:off x="8529454" y="3810000"/>
            <a:ext cx="576262" cy="3047999"/>
          </a:xfrm>
        </p:spPr>
        <p:txBody>
          <a:bodyPr/>
          <a:lstStyle/>
          <a:p>
            <a:r>
              <a:rPr lang="en-GB" sz="2800" dirty="0"/>
              <a:t>Reading God’s Word</a:t>
            </a:r>
          </a:p>
        </p:txBody>
      </p:sp>
      <p:pic>
        <p:nvPicPr>
          <p:cNvPr id="5" name="Picture 2" descr="C:\Documents and Settings\Raymond\Local Settings\Temporary Internet Files\Content.IE5\EECLIZRT\MCj04126960000[1].wmf">
            <a:extLst>
              <a:ext uri="{FF2B5EF4-FFF2-40B4-BE49-F238E27FC236}">
                <a16:creationId xmlns:a16="http://schemas.microsoft.com/office/drawing/2014/main" id="{B21A8C5D-EA05-48E1-BBF9-F2FE8C480C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5308" y="396428"/>
            <a:ext cx="1016268" cy="106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831497"/>
      </p:ext>
    </p:extLst>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F9D0-406C-46CF-A94C-6AE0B21B8FA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ED56463-B6D5-46FF-9755-0A64ABD039E4}"/>
              </a:ext>
            </a:extLst>
          </p:cNvPr>
          <p:cNvSpPr>
            <a:spLocks noGrp="1"/>
          </p:cNvSpPr>
          <p:nvPr>
            <p:ph idx="1"/>
          </p:nvPr>
        </p:nvSpPr>
        <p:spPr/>
        <p:txBody>
          <a:bodyPr/>
          <a:lstStyle/>
          <a:p>
            <a:pPr algn="ctr"/>
            <a:endParaRPr lang="en-GB" sz="4400" b="1" dirty="0">
              <a:solidFill>
                <a:srgbClr val="FFFB1D"/>
              </a:solidFill>
            </a:endParaRPr>
          </a:p>
          <a:p>
            <a:pPr algn="ctr"/>
            <a:r>
              <a:rPr lang="en-GB" sz="4400" b="1" dirty="0">
                <a:solidFill>
                  <a:srgbClr val="FFFB1D"/>
                </a:solidFill>
              </a:rPr>
              <a:t>Jesus, the Light of the World</a:t>
            </a:r>
          </a:p>
          <a:p>
            <a:pPr algn="ctr"/>
            <a:r>
              <a:rPr lang="en-GB" b="1" dirty="0">
                <a:solidFill>
                  <a:srgbClr val="32C043"/>
                </a:solidFill>
              </a:rPr>
              <a:t>(Revelation 4, John 8, 1 Peter 3 &amp; John 10)</a:t>
            </a:r>
          </a:p>
          <a:p>
            <a:pPr algn="ctr"/>
            <a:endParaRPr lang="en-GB" sz="3600" dirty="0"/>
          </a:p>
          <a:p>
            <a:pPr algn="ctr"/>
            <a:r>
              <a:rPr lang="en-GB" dirty="0"/>
              <a:t>Talk by </a:t>
            </a:r>
          </a:p>
          <a:p>
            <a:pPr algn="ctr"/>
            <a:r>
              <a:rPr lang="en-GB" dirty="0"/>
              <a:t>Raymond Brown</a:t>
            </a:r>
          </a:p>
        </p:txBody>
      </p:sp>
      <p:sp>
        <p:nvSpPr>
          <p:cNvPr id="4" name="Text Placeholder 3">
            <a:extLst>
              <a:ext uri="{FF2B5EF4-FFF2-40B4-BE49-F238E27FC236}">
                <a16:creationId xmlns:a16="http://schemas.microsoft.com/office/drawing/2014/main" id="{FCEA10A1-FDF2-4B5B-8E31-28DC838A93A0}"/>
              </a:ext>
            </a:extLst>
          </p:cNvPr>
          <p:cNvSpPr>
            <a:spLocks noGrp="1"/>
          </p:cNvSpPr>
          <p:nvPr>
            <p:ph type="body" sz="quarter" idx="13"/>
          </p:nvPr>
        </p:nvSpPr>
        <p:spPr/>
        <p:txBody>
          <a:bodyPr/>
          <a:lstStyle/>
          <a:p>
            <a:r>
              <a:rPr lang="en-GB" dirty="0"/>
              <a:t>Sermon</a:t>
            </a:r>
          </a:p>
        </p:txBody>
      </p:sp>
      <p:pic>
        <p:nvPicPr>
          <p:cNvPr id="5" name="Picture 2" descr="C:\Documents and Settings\Raymond\Local Settings\Temporary Internet Files\Content.IE5\EECLIZRT\MCj04126960000[1].wmf">
            <a:extLst>
              <a:ext uri="{FF2B5EF4-FFF2-40B4-BE49-F238E27FC236}">
                <a16:creationId xmlns:a16="http://schemas.microsoft.com/office/drawing/2014/main" id="{732FFA5D-5DF1-45E0-B1BA-0E4519DDBA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0110" y="945930"/>
            <a:ext cx="1284444" cy="13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472667"/>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5" name="Picture 2" descr="C:\Documents and Settings\Raymond\Local Settings\Temporary Internet Files\Content.IE5\EECLIZRT\MCj0412696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471" y="333782"/>
            <a:ext cx="814654" cy="85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3"/>
          <a:stretch>
            <a:fillRect/>
          </a:stretch>
        </p:blipFill>
        <p:spPr>
          <a:xfrm>
            <a:off x="7437263" y="5911245"/>
            <a:ext cx="816935" cy="847417"/>
          </a:xfrm>
          <a:prstGeom prst="rect">
            <a:avLst/>
          </a:prstGeom>
        </p:spPr>
      </p:pic>
    </p:spTree>
    <p:extLst>
      <p:ext uri="{BB962C8B-B14F-4D97-AF65-F5344CB8AC3E}">
        <p14:creationId xmlns:p14="http://schemas.microsoft.com/office/powerpoint/2010/main" val="2902127681"/>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5" name="Picture 2" descr="C:\Documents and Settings\Raymond\Local Settings\Temporary Internet Files\Content.IE5\EECLIZRT\MCj0412696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471" y="333782"/>
            <a:ext cx="814654" cy="85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3"/>
          <a:stretch>
            <a:fillRect/>
          </a:stretch>
        </p:blipFill>
        <p:spPr>
          <a:xfrm>
            <a:off x="7437263" y="5911245"/>
            <a:ext cx="816935" cy="847417"/>
          </a:xfrm>
          <a:prstGeom prst="rect">
            <a:avLst/>
          </a:prstGeom>
        </p:spPr>
      </p:pic>
      <p:pic>
        <p:nvPicPr>
          <p:cNvPr id="6" name="Picture 5">
            <a:extLst>
              <a:ext uri="{FF2B5EF4-FFF2-40B4-BE49-F238E27FC236}">
                <a16:creationId xmlns:a16="http://schemas.microsoft.com/office/drawing/2014/main" id="{4299BD0E-06CA-4994-AEEA-92B79FD73B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33" b="99667" l="17949" r="91026">
                        <a14:foregroundMark x1="22222" y1="2833" x2="18803" y2="10667"/>
                        <a14:foregroundMark x1="18803" y1="10667" x2="18376" y2="38500"/>
                        <a14:foregroundMark x1="26068" y1="1333" x2="20299" y2="8167"/>
                        <a14:foregroundMark x1="20299" y1="8167" x2="26923" y2="2000"/>
                        <a14:foregroundMark x1="26923" y1="2000" x2="58547" y2="1500"/>
                        <a14:foregroundMark x1="58547" y1="1500" x2="70085" y2="2000"/>
                        <a14:foregroundMark x1="70085" y1="2000" x2="79060" y2="6000"/>
                        <a14:foregroundMark x1="79060" y1="6000" x2="79274" y2="90833"/>
                        <a14:foregroundMark x1="79274" y1="90833" x2="75000" y2="98333"/>
                        <a14:foregroundMark x1="75000" y1="98333" x2="31410" y2="98333"/>
                        <a14:foregroundMark x1="31410" y1="98333" x2="22009" y2="94833"/>
                        <a14:foregroundMark x1="22009" y1="94833" x2="19872" y2="9667"/>
                        <a14:foregroundMark x1="19872" y1="9667" x2="18162" y2="35000"/>
                        <a14:foregroundMark x1="18162" y1="35000" x2="19658" y2="38833"/>
                        <a14:foregroundMark x1="91026" y1="45833" x2="91026" y2="45833"/>
                        <a14:foregroundMark x1="67094" y1="9333" x2="67094" y2="9333"/>
                        <a14:foregroundMark x1="66667" y1="4667" x2="66667" y2="4667"/>
                        <a14:foregroundMark x1="67308" y1="20333" x2="67308" y2="20333"/>
                        <a14:foregroundMark x1="67521" y1="22333" x2="67521" y2="22333"/>
                        <a14:foregroundMark x1="56410" y1="40667" x2="56410" y2="40667"/>
                        <a14:foregroundMark x1="55342" y1="51000" x2="55342" y2="51000"/>
                        <a14:foregroundMark x1="55769" y1="59000" x2="55769" y2="59000"/>
                        <a14:foregroundMark x1="57051" y1="57667" x2="57051" y2="57667"/>
                        <a14:foregroundMark x1="56838" y1="56333" x2="56838" y2="56333"/>
                        <a14:foregroundMark x1="58333" y1="60167" x2="58333" y2="60167"/>
                        <a14:foregroundMark x1="57906" y1="58833" x2="57906" y2="58833"/>
                        <a14:foregroundMark x1="54701" y1="59000" x2="54701" y2="59000"/>
                        <a14:foregroundMark x1="54701" y1="61000" x2="54701" y2="61000"/>
                        <a14:foregroundMark x1="42094" y1="59667" x2="42094" y2="59667"/>
                        <a14:foregroundMark x1="19444" y1="33667" x2="19444" y2="33667"/>
                        <a14:foregroundMark x1="18590" y1="42500" x2="18590" y2="42500"/>
                        <a14:foregroundMark x1="19444" y1="41667" x2="19444" y2="41667"/>
                        <a14:foregroundMark x1="19017" y1="40667" x2="19017" y2="40667"/>
                        <a14:foregroundMark x1="19231" y1="46333" x2="19231" y2="46333"/>
                        <a14:foregroundMark x1="19231" y1="44667" x2="19231" y2="44667"/>
                        <a14:foregroundMark x1="19231" y1="44000" x2="19231" y2="44000"/>
                        <a14:foregroundMark x1="18803" y1="48167" x2="18803" y2="48167"/>
                        <a14:foregroundMark x1="19231" y1="49667" x2="19231" y2="49667"/>
                        <a14:foregroundMark x1="19017" y1="49667" x2="19017" y2="49667"/>
                        <a14:foregroundMark x1="19017" y1="48500" x2="19017" y2="49333"/>
                        <a14:foregroundMark x1="18803" y1="51333" x2="18803" y2="51333"/>
                        <a14:foregroundMark x1="18803" y1="52000" x2="18803" y2="52000"/>
                        <a14:foregroundMark x1="19017" y1="52500" x2="19231" y2="53000"/>
                        <a14:foregroundMark x1="19231" y1="53500" x2="19444" y2="54000"/>
                        <a14:foregroundMark x1="19444" y1="54333" x2="19231" y2="55000"/>
                        <a14:foregroundMark x1="19017" y1="55167" x2="18803" y2="56000"/>
                        <a14:foregroundMark x1="18803" y1="56333" x2="18803" y2="57167"/>
                        <a14:foregroundMark x1="18590" y1="58000" x2="18376" y2="59000"/>
                        <a14:foregroundMark x1="18376" y1="59500" x2="18376" y2="60333"/>
                        <a14:foregroundMark x1="18376" y1="60667" x2="18376" y2="61333"/>
                        <a14:foregroundMark x1="18376" y1="61833" x2="18376" y2="63000"/>
                        <a14:foregroundMark x1="18590" y1="63833" x2="18803" y2="64833"/>
                        <a14:foregroundMark x1="18803" y1="65500" x2="18803" y2="66167"/>
                        <a14:foregroundMark x1="18803" y1="66833" x2="18803" y2="68000"/>
                        <a14:foregroundMark x1="18803" y1="68500" x2="18590" y2="70000"/>
                        <a14:foregroundMark x1="18590" y1="70500" x2="18590" y2="71667"/>
                        <a14:foregroundMark x1="18590" y1="72333" x2="18590" y2="72833"/>
                        <a14:foregroundMark x1="18590" y1="73500" x2="18590" y2="74000"/>
                        <a14:foregroundMark x1="18590" y1="74833" x2="18590" y2="76000"/>
                        <a14:foregroundMark x1="18590" y1="76500" x2="18803" y2="76833"/>
                        <a14:foregroundMark x1="19017" y1="77333" x2="19017" y2="79000"/>
                        <a14:foregroundMark x1="18803" y1="80500" x2="18803" y2="81833"/>
                        <a14:foregroundMark x1="18590" y1="83667" x2="18590" y2="85000"/>
                        <a14:foregroundMark x1="18590" y1="85667" x2="18590" y2="85667"/>
                        <a14:foregroundMark x1="18376" y1="86167" x2="18376" y2="86500"/>
                        <a14:foregroundMark x1="18376" y1="86667" x2="18590" y2="87333"/>
                        <a14:foregroundMark x1="18590" y1="88833" x2="18590" y2="92167"/>
                        <a14:foregroundMark x1="18590" y1="92500" x2="18590" y2="92500"/>
                        <a14:foregroundMark x1="19017" y1="93000" x2="19017" y2="93000"/>
                        <a14:foregroundMark x1="19231" y1="93167" x2="19231" y2="93167"/>
                        <a14:foregroundMark x1="19444" y1="94333" x2="20085" y2="97000"/>
                        <a14:foregroundMark x1="19017" y1="80667" x2="19017" y2="80667"/>
                        <a14:foregroundMark x1="19444" y1="83333" x2="19444" y2="83333"/>
                        <a14:foregroundMark x1="19231" y1="80500" x2="19231" y2="80500"/>
                        <a14:foregroundMark x1="19017" y1="80333" x2="19017" y2="80333"/>
                        <a14:foregroundMark x1="19231" y1="87833" x2="19231" y2="87833"/>
                        <a14:foregroundMark x1="23504" y1="95667" x2="23932" y2="95667"/>
                        <a14:foregroundMark x1="36111" y1="94000" x2="36111" y2="94000"/>
                        <a14:foregroundMark x1="30983" y1="91500" x2="30983" y2="91500"/>
                        <a14:foregroundMark x1="28632" y1="91500" x2="28632" y2="91500"/>
                        <a14:foregroundMark x1="29060" y1="92667" x2="34188" y2="94000"/>
                        <a14:foregroundMark x1="34615" y1="94000" x2="34615" y2="94000"/>
                        <a14:foregroundMark x1="34615" y1="90500" x2="64957" y2="95000"/>
                        <a14:foregroundMark x1="64957" y1="95000" x2="66453" y2="94833"/>
                        <a14:foregroundMark x1="20940" y1="96833" x2="30983" y2="99667"/>
                        <a14:foregroundMark x1="30983" y1="99667" x2="56624" y2="99833"/>
                        <a14:foregroundMark x1="56624" y1="99833" x2="58974" y2="99833"/>
                        <a14:foregroundMark x1="68376" y1="91500" x2="68376" y2="91500"/>
                        <a14:foregroundMark x1="68376" y1="91333" x2="68376" y2="91333"/>
                        <a14:foregroundMark x1="65812" y1="89667" x2="65812" y2="89667"/>
                        <a14:foregroundMark x1="60256" y1="89667" x2="60256" y2="89667"/>
                        <a14:foregroundMark x1="54915" y1="4667" x2="54915" y2="4667"/>
                        <a14:foregroundMark x1="54915" y1="4667" x2="54915" y2="4667"/>
                        <a14:foregroundMark x1="54487" y1="4667" x2="54487" y2="4667"/>
                        <a14:foregroundMark x1="54487" y1="4667" x2="54487" y2="4667"/>
                        <a14:foregroundMark x1="46368" y1="4500" x2="46368" y2="4500"/>
                        <a14:foregroundMark x1="46154" y1="4500" x2="46154" y2="4500"/>
                        <a14:foregroundMark x1="45940" y1="4500" x2="45940" y2="4500"/>
                        <a14:foregroundMark x1="30769" y1="5333" x2="30769" y2="5333"/>
                        <a14:foregroundMark x1="30769" y1="5333" x2="30769" y2="5333"/>
                        <a14:foregroundMark x1="29274" y1="6667" x2="29274" y2="6667"/>
                        <a14:foregroundMark x1="34402" y1="10000" x2="34402" y2="10000"/>
                        <a14:foregroundMark x1="34188" y1="8500" x2="34188" y2="8500"/>
                        <a14:foregroundMark x1="34188" y1="8500" x2="34188" y2="8500"/>
                        <a14:foregroundMark x1="34188" y1="8500" x2="34188" y2="8500"/>
                        <a14:foregroundMark x1="34615" y1="7667" x2="34615" y2="7667"/>
                        <a14:foregroundMark x1="34829" y1="7500" x2="34829" y2="7500"/>
                        <a14:foregroundMark x1="34829" y1="7500" x2="34829" y2="7500"/>
                        <a14:foregroundMark x1="30556" y1="7500" x2="44231" y2="11000"/>
                        <a14:foregroundMark x1="44231" y1="11000" x2="61538" y2="10667"/>
                        <a14:foregroundMark x1="61538" y1="10667" x2="58120" y2="3000"/>
                        <a14:foregroundMark x1="58120" y1="3000" x2="35684" y2="2000"/>
                        <a14:foregroundMark x1="35684" y1="2000" x2="25214" y2="4000"/>
                        <a14:foregroundMark x1="25214" y1="4000" x2="21368" y2="12000"/>
                        <a14:foregroundMark x1="21368" y1="12000" x2="31624" y2="13333"/>
                        <a14:foregroundMark x1="31624" y1="13333" x2="44231" y2="13167"/>
                        <a14:foregroundMark x1="44231" y1="13167" x2="67308" y2="13333"/>
                        <a14:foregroundMark x1="67308" y1="13333" x2="77778" y2="12000"/>
                        <a14:foregroundMark x1="77778" y1="12000" x2="73932" y2="4000"/>
                        <a14:foregroundMark x1="73932" y1="4000" x2="63034" y2="2333"/>
                        <a14:foregroundMark x1="63034" y1="2333" x2="73718" y2="4167"/>
                        <a14:foregroundMark x1="73718" y1="4167" x2="77991" y2="7833"/>
                        <a14:foregroundMark x1="19444" y1="40667" x2="19444" y2="40667"/>
                        <a14:foregroundMark x1="19444" y1="40167" x2="19444" y2="40167"/>
                        <a14:foregroundMark x1="19444" y1="40000" x2="19444" y2="40000"/>
                        <a14:foregroundMark x1="20085" y1="46833" x2="20085" y2="46833"/>
                        <a14:foregroundMark x1="19872" y1="48000" x2="19872" y2="48000"/>
                        <a14:foregroundMark x1="19872" y1="48000" x2="19872" y2="48000"/>
                        <a14:foregroundMark x1="19872" y1="48000" x2="19872" y2="48000"/>
                        <a14:foregroundMark x1="19444" y1="47667" x2="19444" y2="47667"/>
                        <a14:foregroundMark x1="19444" y1="6833" x2="19444" y2="6833"/>
                        <a14:foregroundMark x1="20299" y1="5000" x2="20299" y2="5000"/>
                        <a14:foregroundMark x1="21368" y1="3500" x2="21368" y2="3500"/>
                        <a14:foregroundMark x1="19872" y1="4833" x2="19872" y2="4833"/>
                        <a14:foregroundMark x1="21795" y1="2833" x2="21795" y2="2833"/>
                        <a14:foregroundMark x1="24573" y1="1833" x2="24573" y2="1833"/>
                      </a14:backgroundRemoval>
                    </a14:imgEffect>
                  </a14:imgLayer>
                </a14:imgProps>
              </a:ext>
            </a:extLst>
          </a:blip>
          <a:srcRect l="17888" r="17983"/>
          <a:stretch/>
        </p:blipFill>
        <p:spPr>
          <a:xfrm rot="20705731">
            <a:off x="655901" y="2650578"/>
            <a:ext cx="1961707" cy="3921772"/>
          </a:xfrm>
          <a:prstGeom prst="rect">
            <a:avLst/>
          </a:prstGeom>
        </p:spPr>
      </p:pic>
    </p:spTree>
    <p:extLst>
      <p:ext uri="{BB962C8B-B14F-4D97-AF65-F5344CB8AC3E}">
        <p14:creationId xmlns:p14="http://schemas.microsoft.com/office/powerpoint/2010/main" val="1048378718"/>
      </p:ext>
    </p:ext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5" name="Picture 2" descr="C:\Documents and Settings\Raymond\Local Settings\Temporary Internet Files\Content.IE5\EECLIZRT\MCj0412696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471" y="333782"/>
            <a:ext cx="814654" cy="85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3"/>
          <a:stretch>
            <a:fillRect/>
          </a:stretch>
        </p:blipFill>
        <p:spPr>
          <a:xfrm>
            <a:off x="7437263" y="5911245"/>
            <a:ext cx="816935" cy="847417"/>
          </a:xfrm>
          <a:prstGeom prst="rect">
            <a:avLst/>
          </a:prstGeom>
        </p:spPr>
      </p:pic>
      <p:pic>
        <p:nvPicPr>
          <p:cNvPr id="6" name="Picture 5">
            <a:extLst>
              <a:ext uri="{FF2B5EF4-FFF2-40B4-BE49-F238E27FC236}">
                <a16:creationId xmlns:a16="http://schemas.microsoft.com/office/drawing/2014/main" id="{4299BD0E-06CA-4994-AEEA-92B79FD73B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33" b="99667" l="17949" r="91026">
                        <a14:foregroundMark x1="22222" y1="2833" x2="18803" y2="10667"/>
                        <a14:foregroundMark x1="18803" y1="10667" x2="18376" y2="38500"/>
                        <a14:foregroundMark x1="26068" y1="1333" x2="20299" y2="8167"/>
                        <a14:foregroundMark x1="20299" y1="8167" x2="26923" y2="2000"/>
                        <a14:foregroundMark x1="26923" y1="2000" x2="58547" y2="1500"/>
                        <a14:foregroundMark x1="58547" y1="1500" x2="70085" y2="2000"/>
                        <a14:foregroundMark x1="70085" y1="2000" x2="79060" y2="6000"/>
                        <a14:foregroundMark x1="79060" y1="6000" x2="79274" y2="90833"/>
                        <a14:foregroundMark x1="79274" y1="90833" x2="75000" y2="98333"/>
                        <a14:foregroundMark x1="75000" y1="98333" x2="31410" y2="98333"/>
                        <a14:foregroundMark x1="31410" y1="98333" x2="22009" y2="94833"/>
                        <a14:foregroundMark x1="22009" y1="94833" x2="19872" y2="9667"/>
                        <a14:foregroundMark x1="19872" y1="9667" x2="18162" y2="35000"/>
                        <a14:foregroundMark x1="18162" y1="35000" x2="19658" y2="38833"/>
                        <a14:foregroundMark x1="91026" y1="45833" x2="91026" y2="45833"/>
                        <a14:foregroundMark x1="67094" y1="9333" x2="67094" y2="9333"/>
                        <a14:foregroundMark x1="66667" y1="4667" x2="66667" y2="4667"/>
                        <a14:foregroundMark x1="67308" y1="20333" x2="67308" y2="20333"/>
                        <a14:foregroundMark x1="67521" y1="22333" x2="67521" y2="22333"/>
                        <a14:foregroundMark x1="56410" y1="40667" x2="56410" y2="40667"/>
                        <a14:foregroundMark x1="55342" y1="51000" x2="55342" y2="51000"/>
                        <a14:foregroundMark x1="55769" y1="59000" x2="55769" y2="59000"/>
                        <a14:foregroundMark x1="57051" y1="57667" x2="57051" y2="57667"/>
                        <a14:foregroundMark x1="56838" y1="56333" x2="56838" y2="56333"/>
                        <a14:foregroundMark x1="58333" y1="60167" x2="58333" y2="60167"/>
                        <a14:foregroundMark x1="57906" y1="58833" x2="57906" y2="58833"/>
                        <a14:foregroundMark x1="54701" y1="59000" x2="54701" y2="59000"/>
                        <a14:foregroundMark x1="54701" y1="61000" x2="54701" y2="61000"/>
                        <a14:foregroundMark x1="42094" y1="59667" x2="42094" y2="59667"/>
                        <a14:foregroundMark x1="19444" y1="33667" x2="19444" y2="33667"/>
                        <a14:foregroundMark x1="18590" y1="42500" x2="18590" y2="42500"/>
                        <a14:foregroundMark x1="19444" y1="41667" x2="19444" y2="41667"/>
                        <a14:foregroundMark x1="19017" y1="40667" x2="19017" y2="40667"/>
                        <a14:foregroundMark x1="19231" y1="46333" x2="19231" y2="46333"/>
                        <a14:foregroundMark x1="19231" y1="44667" x2="19231" y2="44667"/>
                        <a14:foregroundMark x1="19231" y1="44000" x2="19231" y2="44000"/>
                        <a14:foregroundMark x1="18803" y1="48167" x2="18803" y2="48167"/>
                        <a14:foregroundMark x1="19231" y1="49667" x2="19231" y2="49667"/>
                        <a14:foregroundMark x1="19017" y1="49667" x2="19017" y2="49667"/>
                        <a14:foregroundMark x1="19017" y1="48500" x2="19017" y2="49333"/>
                        <a14:foregroundMark x1="18803" y1="51333" x2="18803" y2="51333"/>
                        <a14:foregroundMark x1="18803" y1="52000" x2="18803" y2="52000"/>
                        <a14:foregroundMark x1="19017" y1="52500" x2="19231" y2="53000"/>
                        <a14:foregroundMark x1="19231" y1="53500" x2="19444" y2="54000"/>
                        <a14:foregroundMark x1="19444" y1="54333" x2="19231" y2="55000"/>
                        <a14:foregroundMark x1="19017" y1="55167" x2="18803" y2="56000"/>
                        <a14:foregroundMark x1="18803" y1="56333" x2="18803" y2="57167"/>
                        <a14:foregroundMark x1="18590" y1="58000" x2="18376" y2="59000"/>
                        <a14:foregroundMark x1="18376" y1="59500" x2="18376" y2="60333"/>
                        <a14:foregroundMark x1="18376" y1="60667" x2="18376" y2="61333"/>
                        <a14:foregroundMark x1="18376" y1="61833" x2="18376" y2="63000"/>
                        <a14:foregroundMark x1="18590" y1="63833" x2="18803" y2="64833"/>
                        <a14:foregroundMark x1="18803" y1="65500" x2="18803" y2="66167"/>
                        <a14:foregroundMark x1="18803" y1="66833" x2="18803" y2="68000"/>
                        <a14:foregroundMark x1="18803" y1="68500" x2="18590" y2="70000"/>
                        <a14:foregroundMark x1="18590" y1="70500" x2="18590" y2="71667"/>
                        <a14:foregroundMark x1="18590" y1="72333" x2="18590" y2="72833"/>
                        <a14:foregroundMark x1="18590" y1="73500" x2="18590" y2="74000"/>
                        <a14:foregroundMark x1="18590" y1="74833" x2="18590" y2="76000"/>
                        <a14:foregroundMark x1="18590" y1="76500" x2="18803" y2="76833"/>
                        <a14:foregroundMark x1="19017" y1="77333" x2="19017" y2="79000"/>
                        <a14:foregroundMark x1="18803" y1="80500" x2="18803" y2="81833"/>
                        <a14:foregroundMark x1="18590" y1="83667" x2="18590" y2="85000"/>
                        <a14:foregroundMark x1="18590" y1="85667" x2="18590" y2="85667"/>
                        <a14:foregroundMark x1="18376" y1="86167" x2="18376" y2="86500"/>
                        <a14:foregroundMark x1="18376" y1="86667" x2="18590" y2="87333"/>
                        <a14:foregroundMark x1="18590" y1="88833" x2="18590" y2="92167"/>
                        <a14:foregroundMark x1="18590" y1="92500" x2="18590" y2="92500"/>
                        <a14:foregroundMark x1="19017" y1="93000" x2="19017" y2="93000"/>
                        <a14:foregroundMark x1="19231" y1="93167" x2="19231" y2="93167"/>
                        <a14:foregroundMark x1="19444" y1="94333" x2="20085" y2="97000"/>
                        <a14:foregroundMark x1="19017" y1="80667" x2="19017" y2="80667"/>
                        <a14:foregroundMark x1="19444" y1="83333" x2="19444" y2="83333"/>
                        <a14:foregroundMark x1="19231" y1="80500" x2="19231" y2="80500"/>
                        <a14:foregroundMark x1="19017" y1="80333" x2="19017" y2="80333"/>
                        <a14:foregroundMark x1="19231" y1="87833" x2="19231" y2="87833"/>
                        <a14:foregroundMark x1="23504" y1="95667" x2="23932" y2="95667"/>
                        <a14:foregroundMark x1="36111" y1="94000" x2="36111" y2="94000"/>
                        <a14:foregroundMark x1="30983" y1="91500" x2="30983" y2="91500"/>
                        <a14:foregroundMark x1="28632" y1="91500" x2="28632" y2="91500"/>
                        <a14:foregroundMark x1="29060" y1="92667" x2="34188" y2="94000"/>
                        <a14:foregroundMark x1="34615" y1="94000" x2="34615" y2="94000"/>
                        <a14:foregroundMark x1="34615" y1="90500" x2="64957" y2="95000"/>
                        <a14:foregroundMark x1="64957" y1="95000" x2="66453" y2="94833"/>
                        <a14:foregroundMark x1="20940" y1="96833" x2="30983" y2="99667"/>
                        <a14:foregroundMark x1="30983" y1="99667" x2="56624" y2="99833"/>
                        <a14:foregroundMark x1="56624" y1="99833" x2="58974" y2="99833"/>
                        <a14:foregroundMark x1="68376" y1="91500" x2="68376" y2="91500"/>
                        <a14:foregroundMark x1="68376" y1="91333" x2="68376" y2="91333"/>
                        <a14:foregroundMark x1="65812" y1="89667" x2="65812" y2="89667"/>
                        <a14:foregroundMark x1="60256" y1="89667" x2="60256" y2="89667"/>
                        <a14:foregroundMark x1="54915" y1="4667" x2="54915" y2="4667"/>
                        <a14:foregroundMark x1="54915" y1="4667" x2="54915" y2="4667"/>
                        <a14:foregroundMark x1="54487" y1="4667" x2="54487" y2="4667"/>
                        <a14:foregroundMark x1="54487" y1="4667" x2="54487" y2="4667"/>
                        <a14:foregroundMark x1="46368" y1="4500" x2="46368" y2="4500"/>
                        <a14:foregroundMark x1="46154" y1="4500" x2="46154" y2="4500"/>
                        <a14:foregroundMark x1="45940" y1="4500" x2="45940" y2="4500"/>
                        <a14:foregroundMark x1="30769" y1="5333" x2="30769" y2="5333"/>
                        <a14:foregroundMark x1="30769" y1="5333" x2="30769" y2="5333"/>
                        <a14:foregroundMark x1="29274" y1="6667" x2="29274" y2="6667"/>
                        <a14:foregroundMark x1="34402" y1="10000" x2="34402" y2="10000"/>
                        <a14:foregroundMark x1="34188" y1="8500" x2="34188" y2="8500"/>
                        <a14:foregroundMark x1="34188" y1="8500" x2="34188" y2="8500"/>
                        <a14:foregroundMark x1="34188" y1="8500" x2="34188" y2="8500"/>
                        <a14:foregroundMark x1="34615" y1="7667" x2="34615" y2="7667"/>
                        <a14:foregroundMark x1="34829" y1="7500" x2="34829" y2="7500"/>
                        <a14:foregroundMark x1="34829" y1="7500" x2="34829" y2="7500"/>
                        <a14:foregroundMark x1="30556" y1="7500" x2="44231" y2="11000"/>
                        <a14:foregroundMark x1="44231" y1="11000" x2="61538" y2="10667"/>
                        <a14:foregroundMark x1="61538" y1="10667" x2="58120" y2="3000"/>
                        <a14:foregroundMark x1="58120" y1="3000" x2="35684" y2="2000"/>
                        <a14:foregroundMark x1="35684" y1="2000" x2="25214" y2="4000"/>
                        <a14:foregroundMark x1="25214" y1="4000" x2="21368" y2="12000"/>
                        <a14:foregroundMark x1="21368" y1="12000" x2="31624" y2="13333"/>
                        <a14:foregroundMark x1="31624" y1="13333" x2="44231" y2="13167"/>
                        <a14:foregroundMark x1="44231" y1="13167" x2="67308" y2="13333"/>
                        <a14:foregroundMark x1="67308" y1="13333" x2="77778" y2="12000"/>
                        <a14:foregroundMark x1="77778" y1="12000" x2="73932" y2="4000"/>
                        <a14:foregroundMark x1="73932" y1="4000" x2="63034" y2="2333"/>
                        <a14:foregroundMark x1="63034" y1="2333" x2="73718" y2="4167"/>
                        <a14:foregroundMark x1="73718" y1="4167" x2="77991" y2="7833"/>
                        <a14:foregroundMark x1="19444" y1="40667" x2="19444" y2="40667"/>
                        <a14:foregroundMark x1="19444" y1="40167" x2="19444" y2="40167"/>
                        <a14:foregroundMark x1="19444" y1="40000" x2="19444" y2="40000"/>
                        <a14:foregroundMark x1="20085" y1="46833" x2="20085" y2="46833"/>
                        <a14:foregroundMark x1="19872" y1="48000" x2="19872" y2="48000"/>
                        <a14:foregroundMark x1="19872" y1="48000" x2="19872" y2="48000"/>
                        <a14:foregroundMark x1="19872" y1="48000" x2="19872" y2="48000"/>
                        <a14:foregroundMark x1="19444" y1="47667" x2="19444" y2="47667"/>
                        <a14:foregroundMark x1="19444" y1="6833" x2="19444" y2="6833"/>
                        <a14:foregroundMark x1="20299" y1="5000" x2="20299" y2="5000"/>
                        <a14:foregroundMark x1="21368" y1="3500" x2="21368" y2="3500"/>
                        <a14:foregroundMark x1="19872" y1="4833" x2="19872" y2="4833"/>
                        <a14:foregroundMark x1="21795" y1="2833" x2="21795" y2="2833"/>
                        <a14:foregroundMark x1="24573" y1="1833" x2="24573" y2="1833"/>
                      </a14:backgroundRemoval>
                    </a14:imgEffect>
                  </a14:imgLayer>
                </a14:imgProps>
              </a:ext>
            </a:extLst>
          </a:blip>
          <a:srcRect l="17888" r="17983"/>
          <a:stretch/>
        </p:blipFill>
        <p:spPr>
          <a:xfrm rot="20705731">
            <a:off x="655901" y="2650578"/>
            <a:ext cx="1961707" cy="3921772"/>
          </a:xfrm>
          <a:prstGeom prst="rect">
            <a:avLst/>
          </a:prstGeom>
        </p:spPr>
      </p:pic>
      <p:pic>
        <p:nvPicPr>
          <p:cNvPr id="11" name="Picture 10">
            <a:extLst>
              <a:ext uri="{FF2B5EF4-FFF2-40B4-BE49-F238E27FC236}">
                <a16:creationId xmlns:a16="http://schemas.microsoft.com/office/drawing/2014/main" id="{09EE7056-4FB0-4B7C-A2F2-60EA4838B8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639" b="93233" l="5955" r="91376">
                        <a14:foregroundMark x1="5955" y1="12030" x2="5411" y2="28205"/>
                        <a14:foregroundMark x1="4585" y1="74248" x2="11623" y2="85843"/>
                        <a14:foregroundMark x1="4471" y1="74060" x2="4585" y2="74248"/>
                        <a14:foregroundMark x1="4247" y1="73691" x2="4471" y2="74060"/>
                        <a14:foregroundMark x1="15776" y1="88905" x2="25873" y2="95113"/>
                        <a14:foregroundMark x1="25873" y1="95113" x2="93634" y2="84962"/>
                        <a14:foregroundMark x1="93634" y1="84962" x2="94045" y2="23872"/>
                        <a14:foregroundMark x1="94045" y1="23872" x2="87927" y2="13820"/>
                        <a14:foregroundMark x1="78580" y1="7348" x2="71778" y2="4277"/>
                        <a14:foregroundMark x1="20745" y1="12031" x2="25873" y2="30639"/>
                        <a14:foregroundMark x1="25873" y1="30639" x2="47639" y2="40977"/>
                        <a14:foregroundMark x1="47639" y1="40977" x2="65708" y2="56767"/>
                        <a14:foregroundMark x1="65708" y1="56767" x2="57700" y2="39662"/>
                        <a14:foregroundMark x1="57700" y1="39662" x2="48255" y2="52632"/>
                        <a14:foregroundMark x1="48255" y1="52632" x2="70637" y2="55075"/>
                        <a14:foregroundMark x1="70637" y1="55075" x2="50719" y2="43233"/>
                        <a14:foregroundMark x1="50719" y1="43233" x2="50924" y2="52444"/>
                        <a14:foregroundMark x1="42505" y1="37782" x2="47228" y2="52820"/>
                        <a14:foregroundMark x1="47228" y1="52820" x2="51129" y2="35902"/>
                        <a14:foregroundMark x1="51129" y1="35902" x2="30185" y2="28383"/>
                        <a14:foregroundMark x1="30185" y1="28383" x2="17864" y2="40977"/>
                        <a14:foregroundMark x1="17864" y1="40977" x2="50103" y2="52820"/>
                        <a14:foregroundMark x1="50103" y1="52820" x2="38809" y2="40789"/>
                        <a14:foregroundMark x1="38809" y1="40789" x2="35729" y2="63346"/>
                        <a14:foregroundMark x1="35729" y1="63346" x2="53183" y2="70677"/>
                        <a14:foregroundMark x1="53183" y1="70677" x2="40452" y2="54511"/>
                        <a14:foregroundMark x1="40452" y1="54511" x2="44353" y2="69173"/>
                        <a14:foregroundMark x1="44353" y1="69173" x2="32238" y2="57519"/>
                        <a14:foregroundMark x1="32238" y1="57519" x2="39836" y2="72368"/>
                        <a14:foregroundMark x1="39836" y1="72368" x2="54004" y2="80263"/>
                        <a14:foregroundMark x1="54004" y1="80263" x2="84805" y2="75564"/>
                        <a14:foregroundMark x1="84805" y1="75564" x2="69815" y2="52256"/>
                        <a14:foregroundMark x1="69815" y1="52256" x2="55236" y2="63722"/>
                        <a14:foregroundMark x1="55236" y1="63722" x2="57290" y2="48496"/>
                        <a14:foregroundMark x1="57290" y1="48496" x2="62834" y2="62594"/>
                        <a14:foregroundMark x1="62834" y1="62594" x2="65298" y2="37406"/>
                        <a14:foregroundMark x1="65298" y1="37406" x2="74949" y2="51504"/>
                        <a14:foregroundMark x1="74949" y1="51504" x2="72895" y2="33271"/>
                        <a14:foregroundMark x1="72895" y1="33271" x2="82752" y2="52632"/>
                        <a14:foregroundMark x1="82752" y1="52632" x2="86653" y2="37218"/>
                        <a14:foregroundMark x1="86653" y1="37218" x2="84600" y2="54323"/>
                        <a14:foregroundMark x1="84600" y1="54323" x2="83573" y2="31579"/>
                        <a14:foregroundMark x1="83573" y1="31579" x2="86037" y2="48872"/>
                        <a14:foregroundMark x1="86037" y1="48872" x2="86858" y2="34211"/>
                        <a14:foregroundMark x1="86858" y1="34211" x2="74127" y2="23308"/>
                        <a14:foregroundMark x1="74127" y1="23308" x2="77207" y2="38158"/>
                        <a14:foregroundMark x1="77207" y1="38158" x2="77413" y2="23120"/>
                        <a14:foregroundMark x1="77413" y1="23120" x2="55647" y2="22932"/>
                        <a14:foregroundMark x1="55647" y1="22932" x2="63860" y2="37406"/>
                        <a14:foregroundMark x1="63860" y1="37406" x2="57495" y2="23308"/>
                        <a14:foregroundMark x1="57495" y1="23308" x2="39425" y2="21429"/>
                        <a14:foregroundMark x1="39425" y1="21429" x2="58727" y2="30639"/>
                        <a14:foregroundMark x1="58727" y1="30639" x2="45380" y2="39474"/>
                        <a14:foregroundMark x1="45380" y1="39474" x2="21561" y2="87218"/>
                        <a14:foregroundMark x1="21561" y1="87218" x2="23614" y2="83647"/>
                        <a14:foregroundMark x1="26283" y1="62970" x2="26283" y2="62970"/>
                        <a14:foregroundMark x1="27105" y1="61090" x2="27105" y2="61090"/>
                        <a14:foregroundMark x1="27105" y1="55639" x2="27105" y2="55639"/>
                        <a14:foregroundMark x1="83368" y1="71241" x2="83368" y2="71241"/>
                        <a14:foregroundMark x1="80698" y1="72368" x2="65298" y2="64662"/>
                        <a14:foregroundMark x1="65298" y1="64662" x2="81930" y2="68421"/>
                        <a14:foregroundMark x1="81930" y1="68421" x2="84805" y2="23308"/>
                        <a14:foregroundMark x1="84805" y1="23308" x2="71047" y2="37030"/>
                        <a14:foregroundMark x1="71047" y1="37030" x2="62423" y2="22744"/>
                        <a14:foregroundMark x1="62423" y1="22744" x2="67351" y2="8647"/>
                        <a14:foregroundMark x1="67351" y1="8647" x2="59031" y2="7866"/>
                        <a14:foregroundMark x1="18353" y1="11688" x2="13142" y2="12406"/>
                        <a14:foregroundMark x1="13142" y1="12406" x2="6366" y2="25940"/>
                        <a14:foregroundMark x1="6366" y1="25940" x2="6346" y2="28223"/>
                        <a14:foregroundMark x1="7600" y1="64600" x2="8830" y2="58647"/>
                        <a14:foregroundMark x1="19097" y1="87782" x2="34702" y2="93609"/>
                        <a14:foregroundMark x1="34702" y1="93609" x2="42916" y2="92293"/>
                        <a14:foregroundMark x1="72485" y1="5827" x2="74538" y2="7707"/>
                        <a14:foregroundMark x1="94045" y1="17105" x2="92197" y2="79699"/>
                        <a14:foregroundMark x1="92197" y1="79699" x2="93429" y2="33459"/>
                        <a14:foregroundMark x1="93429" y1="33459" x2="86037" y2="73496"/>
                        <a14:foregroundMark x1="86037" y1="73496" x2="85832" y2="54511"/>
                        <a14:foregroundMark x1="85832" y1="54511" x2="85216" y2="70865"/>
                        <a14:foregroundMark x1="85216" y1="70865" x2="88706" y2="55263"/>
                        <a14:foregroundMark x1="88706" y1="55263" x2="88912" y2="73496"/>
                        <a14:foregroundMark x1="88912" y1="73496" x2="90144" y2="56955"/>
                        <a14:foregroundMark x1="90144" y1="56955" x2="89117" y2="71992"/>
                        <a14:foregroundMark x1="89117" y1="71992" x2="86242" y2="47180"/>
                        <a14:foregroundMark x1="86242" y1="47180" x2="90349" y2="61842"/>
                        <a14:foregroundMark x1="90349" y1="61842" x2="90965" y2="46805"/>
                        <a14:foregroundMark x1="90965" y1="46805" x2="91581" y2="62782"/>
                        <a14:foregroundMark x1="91581" y1="62782" x2="89117" y2="46992"/>
                        <a14:foregroundMark x1="89117" y1="46992" x2="91376" y2="39662"/>
                        <a14:backgroundMark x1="19713" y1="9586" x2="69815" y2="4135"/>
                        <a14:backgroundMark x1="69815" y1="4135" x2="47433" y2="4699"/>
                        <a14:backgroundMark x1="86653" y1="11654" x2="77823" y2="5827"/>
                        <a14:backgroundMark x1="87474" y1="11654" x2="85626" y2="10150"/>
                        <a14:backgroundMark x1="68994" y1="4323" x2="72485" y2="3008"/>
                        <a14:backgroundMark x1="4928" y1="28195" x2="3901" y2="73684"/>
                        <a14:backgroundMark x1="3901" y1="73684" x2="3901" y2="72180"/>
                        <a14:backgroundMark x1="4312" y1="74060" x2="4312" y2="74060"/>
                        <a14:backgroundMark x1="4312" y1="74248" x2="4312" y2="74248"/>
                        <a14:backgroundMark x1="4107" y1="73684" x2="4107" y2="73684"/>
                        <a14:backgroundMark x1="16222" y1="89850" x2="10883" y2="85338"/>
                        <a14:backgroundMark x1="12115" y1="86466" x2="12115" y2="86466"/>
                        <a14:backgroundMark x1="11704" y1="86842" x2="11704" y2="86842"/>
                        <a14:backgroundMark x1="11499" y1="85902" x2="12320" y2="87218"/>
                      </a14:backgroundRemoval>
                    </a14:imgEffect>
                  </a14:imgLayer>
                </a14:imgProps>
              </a:ext>
            </a:extLst>
          </a:blip>
          <a:stretch>
            <a:fillRect/>
          </a:stretch>
        </p:blipFill>
        <p:spPr>
          <a:xfrm>
            <a:off x="2675852" y="1584283"/>
            <a:ext cx="2984057" cy="3259791"/>
          </a:xfrm>
          <a:prstGeom prst="rect">
            <a:avLst/>
          </a:prstGeom>
        </p:spPr>
      </p:pic>
    </p:spTree>
    <p:extLst>
      <p:ext uri="{BB962C8B-B14F-4D97-AF65-F5344CB8AC3E}">
        <p14:creationId xmlns:p14="http://schemas.microsoft.com/office/powerpoint/2010/main" val="2656680239"/>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807361"/>
            <a:ext cx="8095762" cy="4051437"/>
          </a:xfrm>
        </p:spPr>
        <p:txBody>
          <a:bodyPr>
            <a:normAutofit/>
          </a:bodyPr>
          <a:lstStyle/>
          <a:p>
            <a:pPr>
              <a:spcAft>
                <a:spcPts val="0"/>
              </a:spcAft>
            </a:pPr>
            <a:r>
              <a:rPr lang="en-GB" b="1" dirty="0"/>
              <a:t>Introduction</a:t>
            </a:r>
          </a:p>
        </p:txBody>
      </p:sp>
      <p:sp>
        <p:nvSpPr>
          <p:cNvPr id="4" name="Text Placeholder 3"/>
          <p:cNvSpPr>
            <a:spLocks noGrp="1"/>
          </p:cNvSpPr>
          <p:nvPr>
            <p:ph type="body" sz="quarter" idx="13"/>
          </p:nvPr>
        </p:nvSpPr>
        <p:spPr>
          <a:xfrm>
            <a:off x="8567738" y="4415191"/>
            <a:ext cx="576262" cy="1780894"/>
          </a:xfrm>
        </p:spPr>
        <p:txBody>
          <a:bodyPr/>
          <a:lstStyle/>
          <a:p>
            <a:r>
              <a:rPr lang="en-GB" dirty="0"/>
              <a:t>Bible Talk</a:t>
            </a:r>
          </a:p>
        </p:txBody>
      </p:sp>
      <p:pic>
        <p:nvPicPr>
          <p:cNvPr id="5" name="Picture 2" descr="C:\Documents and Settings\Raymond\Local Settings\Temporary Internet Files\Content.IE5\EECLIZRT\MCj0412696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471" y="333782"/>
            <a:ext cx="814654" cy="85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E4C593A-7563-4E36-94DD-B73832C899FD}"/>
              </a:ext>
            </a:extLst>
          </p:cNvPr>
          <p:cNvPicPr>
            <a:picLocks noChangeAspect="1"/>
          </p:cNvPicPr>
          <p:nvPr/>
        </p:nvPicPr>
        <p:blipFill>
          <a:blip r:embed="rId3"/>
          <a:stretch>
            <a:fillRect/>
          </a:stretch>
        </p:blipFill>
        <p:spPr>
          <a:xfrm>
            <a:off x="7437263" y="5911245"/>
            <a:ext cx="816935" cy="847417"/>
          </a:xfrm>
          <a:prstGeom prst="rect">
            <a:avLst/>
          </a:prstGeom>
        </p:spPr>
      </p:pic>
      <p:pic>
        <p:nvPicPr>
          <p:cNvPr id="6" name="Picture 5">
            <a:extLst>
              <a:ext uri="{FF2B5EF4-FFF2-40B4-BE49-F238E27FC236}">
                <a16:creationId xmlns:a16="http://schemas.microsoft.com/office/drawing/2014/main" id="{4299BD0E-06CA-4994-AEEA-92B79FD73B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33" b="99667" l="17949" r="91026">
                        <a14:foregroundMark x1="22222" y1="2833" x2="18803" y2="10667"/>
                        <a14:foregroundMark x1="18803" y1="10667" x2="18376" y2="38500"/>
                        <a14:foregroundMark x1="26068" y1="1333" x2="20299" y2="8167"/>
                        <a14:foregroundMark x1="20299" y1="8167" x2="26923" y2="2000"/>
                        <a14:foregroundMark x1="26923" y1="2000" x2="58547" y2="1500"/>
                        <a14:foregroundMark x1="58547" y1="1500" x2="70085" y2="2000"/>
                        <a14:foregroundMark x1="70085" y1="2000" x2="79060" y2="6000"/>
                        <a14:foregroundMark x1="79060" y1="6000" x2="79274" y2="90833"/>
                        <a14:foregroundMark x1="79274" y1="90833" x2="75000" y2="98333"/>
                        <a14:foregroundMark x1="75000" y1="98333" x2="31410" y2="98333"/>
                        <a14:foregroundMark x1="31410" y1="98333" x2="22009" y2="94833"/>
                        <a14:foregroundMark x1="22009" y1="94833" x2="19872" y2="9667"/>
                        <a14:foregroundMark x1="19872" y1="9667" x2="18162" y2="35000"/>
                        <a14:foregroundMark x1="18162" y1="35000" x2="19658" y2="38833"/>
                        <a14:foregroundMark x1="91026" y1="45833" x2="91026" y2="45833"/>
                        <a14:foregroundMark x1="67094" y1="9333" x2="67094" y2="9333"/>
                        <a14:foregroundMark x1="66667" y1="4667" x2="66667" y2="4667"/>
                        <a14:foregroundMark x1="67308" y1="20333" x2="67308" y2="20333"/>
                        <a14:foregroundMark x1="67521" y1="22333" x2="67521" y2="22333"/>
                        <a14:foregroundMark x1="56410" y1="40667" x2="56410" y2="40667"/>
                        <a14:foregroundMark x1="55342" y1="51000" x2="55342" y2="51000"/>
                        <a14:foregroundMark x1="55769" y1="59000" x2="55769" y2="59000"/>
                        <a14:foregroundMark x1="57051" y1="57667" x2="57051" y2="57667"/>
                        <a14:foregroundMark x1="56838" y1="56333" x2="56838" y2="56333"/>
                        <a14:foregroundMark x1="58333" y1="60167" x2="58333" y2="60167"/>
                        <a14:foregroundMark x1="57906" y1="58833" x2="57906" y2="58833"/>
                        <a14:foregroundMark x1="54701" y1="59000" x2="54701" y2="59000"/>
                        <a14:foregroundMark x1="54701" y1="61000" x2="54701" y2="61000"/>
                        <a14:foregroundMark x1="42094" y1="59667" x2="42094" y2="59667"/>
                        <a14:foregroundMark x1="19444" y1="33667" x2="19444" y2="33667"/>
                        <a14:foregroundMark x1="18590" y1="42500" x2="18590" y2="42500"/>
                        <a14:foregroundMark x1="19444" y1="41667" x2="19444" y2="41667"/>
                        <a14:foregroundMark x1="19017" y1="40667" x2="19017" y2="40667"/>
                        <a14:foregroundMark x1="19231" y1="46333" x2="19231" y2="46333"/>
                        <a14:foregroundMark x1="19231" y1="44667" x2="19231" y2="44667"/>
                        <a14:foregroundMark x1="19231" y1="44000" x2="19231" y2="44000"/>
                        <a14:foregroundMark x1="18803" y1="48167" x2="18803" y2="48167"/>
                        <a14:foregroundMark x1="19231" y1="49667" x2="19231" y2="49667"/>
                        <a14:foregroundMark x1="19017" y1="49667" x2="19017" y2="49667"/>
                        <a14:foregroundMark x1="19017" y1="48500" x2="19017" y2="49333"/>
                        <a14:foregroundMark x1="18803" y1="51333" x2="18803" y2="51333"/>
                        <a14:foregroundMark x1="18803" y1="52000" x2="18803" y2="52000"/>
                        <a14:foregroundMark x1="19017" y1="52500" x2="19231" y2="53000"/>
                        <a14:foregroundMark x1="19231" y1="53500" x2="19444" y2="54000"/>
                        <a14:foregroundMark x1="19444" y1="54333" x2="19231" y2="55000"/>
                        <a14:foregroundMark x1="19017" y1="55167" x2="18803" y2="56000"/>
                        <a14:foregroundMark x1="18803" y1="56333" x2="18803" y2="57167"/>
                        <a14:foregroundMark x1="18590" y1="58000" x2="18376" y2="59000"/>
                        <a14:foregroundMark x1="18376" y1="59500" x2="18376" y2="60333"/>
                        <a14:foregroundMark x1="18376" y1="60667" x2="18376" y2="61333"/>
                        <a14:foregroundMark x1="18376" y1="61833" x2="18376" y2="63000"/>
                        <a14:foregroundMark x1="18590" y1="63833" x2="18803" y2="64833"/>
                        <a14:foregroundMark x1="18803" y1="65500" x2="18803" y2="66167"/>
                        <a14:foregroundMark x1="18803" y1="66833" x2="18803" y2="68000"/>
                        <a14:foregroundMark x1="18803" y1="68500" x2="18590" y2="70000"/>
                        <a14:foregroundMark x1="18590" y1="70500" x2="18590" y2="71667"/>
                        <a14:foregroundMark x1="18590" y1="72333" x2="18590" y2="72833"/>
                        <a14:foregroundMark x1="18590" y1="73500" x2="18590" y2="74000"/>
                        <a14:foregroundMark x1="18590" y1="74833" x2="18590" y2="76000"/>
                        <a14:foregroundMark x1="18590" y1="76500" x2="18803" y2="76833"/>
                        <a14:foregroundMark x1="19017" y1="77333" x2="19017" y2="79000"/>
                        <a14:foregroundMark x1="18803" y1="80500" x2="18803" y2="81833"/>
                        <a14:foregroundMark x1="18590" y1="83667" x2="18590" y2="85000"/>
                        <a14:foregroundMark x1="18590" y1="85667" x2="18590" y2="85667"/>
                        <a14:foregroundMark x1="18376" y1="86167" x2="18376" y2="86500"/>
                        <a14:foregroundMark x1="18376" y1="86667" x2="18590" y2="87333"/>
                        <a14:foregroundMark x1="18590" y1="88833" x2="18590" y2="92167"/>
                        <a14:foregroundMark x1="18590" y1="92500" x2="18590" y2="92500"/>
                        <a14:foregroundMark x1="19017" y1="93000" x2="19017" y2="93000"/>
                        <a14:foregroundMark x1="19231" y1="93167" x2="19231" y2="93167"/>
                        <a14:foregroundMark x1="19444" y1="94333" x2="20085" y2="97000"/>
                        <a14:foregroundMark x1="19017" y1="80667" x2="19017" y2="80667"/>
                        <a14:foregroundMark x1="19444" y1="83333" x2="19444" y2="83333"/>
                        <a14:foregroundMark x1="19231" y1="80500" x2="19231" y2="80500"/>
                        <a14:foregroundMark x1="19017" y1="80333" x2="19017" y2="80333"/>
                        <a14:foregroundMark x1="19231" y1="87833" x2="19231" y2="87833"/>
                        <a14:foregroundMark x1="23504" y1="95667" x2="23932" y2="95667"/>
                        <a14:foregroundMark x1="36111" y1="94000" x2="36111" y2="94000"/>
                        <a14:foregroundMark x1="30983" y1="91500" x2="30983" y2="91500"/>
                        <a14:foregroundMark x1="28632" y1="91500" x2="28632" y2="91500"/>
                        <a14:foregroundMark x1="29060" y1="92667" x2="34188" y2="94000"/>
                        <a14:foregroundMark x1="34615" y1="94000" x2="34615" y2="94000"/>
                        <a14:foregroundMark x1="34615" y1="90500" x2="64957" y2="95000"/>
                        <a14:foregroundMark x1="64957" y1="95000" x2="66453" y2="94833"/>
                        <a14:foregroundMark x1="20940" y1="96833" x2="30983" y2="99667"/>
                        <a14:foregroundMark x1="30983" y1="99667" x2="56624" y2="99833"/>
                        <a14:foregroundMark x1="56624" y1="99833" x2="58974" y2="99833"/>
                        <a14:foregroundMark x1="68376" y1="91500" x2="68376" y2="91500"/>
                        <a14:foregroundMark x1="68376" y1="91333" x2="68376" y2="91333"/>
                        <a14:foregroundMark x1="65812" y1="89667" x2="65812" y2="89667"/>
                        <a14:foregroundMark x1="60256" y1="89667" x2="60256" y2="89667"/>
                        <a14:foregroundMark x1="54915" y1="4667" x2="54915" y2="4667"/>
                        <a14:foregroundMark x1="54915" y1="4667" x2="54915" y2="4667"/>
                        <a14:foregroundMark x1="54487" y1="4667" x2="54487" y2="4667"/>
                        <a14:foregroundMark x1="54487" y1="4667" x2="54487" y2="4667"/>
                        <a14:foregroundMark x1="46368" y1="4500" x2="46368" y2="4500"/>
                        <a14:foregroundMark x1="46154" y1="4500" x2="46154" y2="4500"/>
                        <a14:foregroundMark x1="45940" y1="4500" x2="45940" y2="4500"/>
                        <a14:foregroundMark x1="30769" y1="5333" x2="30769" y2="5333"/>
                        <a14:foregroundMark x1="30769" y1="5333" x2="30769" y2="5333"/>
                        <a14:foregroundMark x1="29274" y1="6667" x2="29274" y2="6667"/>
                        <a14:foregroundMark x1="34402" y1="10000" x2="34402" y2="10000"/>
                        <a14:foregroundMark x1="34188" y1="8500" x2="34188" y2="8500"/>
                        <a14:foregroundMark x1="34188" y1="8500" x2="34188" y2="8500"/>
                        <a14:foregroundMark x1="34188" y1="8500" x2="34188" y2="8500"/>
                        <a14:foregroundMark x1="34615" y1="7667" x2="34615" y2="7667"/>
                        <a14:foregroundMark x1="34829" y1="7500" x2="34829" y2="7500"/>
                        <a14:foregroundMark x1="34829" y1="7500" x2="34829" y2="7500"/>
                        <a14:foregroundMark x1="30556" y1="7500" x2="44231" y2="11000"/>
                        <a14:foregroundMark x1="44231" y1="11000" x2="61538" y2="10667"/>
                        <a14:foregroundMark x1="61538" y1="10667" x2="58120" y2="3000"/>
                        <a14:foregroundMark x1="58120" y1="3000" x2="35684" y2="2000"/>
                        <a14:foregroundMark x1="35684" y1="2000" x2="25214" y2="4000"/>
                        <a14:foregroundMark x1="25214" y1="4000" x2="21368" y2="12000"/>
                        <a14:foregroundMark x1="21368" y1="12000" x2="31624" y2="13333"/>
                        <a14:foregroundMark x1="31624" y1="13333" x2="44231" y2="13167"/>
                        <a14:foregroundMark x1="44231" y1="13167" x2="67308" y2="13333"/>
                        <a14:foregroundMark x1="67308" y1="13333" x2="77778" y2="12000"/>
                        <a14:foregroundMark x1="77778" y1="12000" x2="73932" y2="4000"/>
                        <a14:foregroundMark x1="73932" y1="4000" x2="63034" y2="2333"/>
                        <a14:foregroundMark x1="63034" y1="2333" x2="73718" y2="4167"/>
                        <a14:foregroundMark x1="73718" y1="4167" x2="77991" y2="7833"/>
                        <a14:foregroundMark x1="19444" y1="40667" x2="19444" y2="40667"/>
                        <a14:foregroundMark x1="19444" y1="40167" x2="19444" y2="40167"/>
                        <a14:foregroundMark x1="19444" y1="40000" x2="19444" y2="40000"/>
                        <a14:foregroundMark x1="20085" y1="46833" x2="20085" y2="46833"/>
                        <a14:foregroundMark x1="19872" y1="48000" x2="19872" y2="48000"/>
                        <a14:foregroundMark x1="19872" y1="48000" x2="19872" y2="48000"/>
                        <a14:foregroundMark x1="19872" y1="48000" x2="19872" y2="48000"/>
                        <a14:foregroundMark x1="19444" y1="47667" x2="19444" y2="47667"/>
                        <a14:foregroundMark x1="19444" y1="6833" x2="19444" y2="6833"/>
                        <a14:foregroundMark x1="20299" y1="5000" x2="20299" y2="5000"/>
                        <a14:foregroundMark x1="21368" y1="3500" x2="21368" y2="3500"/>
                        <a14:foregroundMark x1="19872" y1="4833" x2="19872" y2="4833"/>
                        <a14:foregroundMark x1="21795" y1="2833" x2="21795" y2="2833"/>
                        <a14:foregroundMark x1="24573" y1="1833" x2="24573" y2="1833"/>
                      </a14:backgroundRemoval>
                    </a14:imgEffect>
                  </a14:imgLayer>
                </a14:imgProps>
              </a:ext>
            </a:extLst>
          </a:blip>
          <a:srcRect l="17888" r="17983"/>
          <a:stretch/>
        </p:blipFill>
        <p:spPr>
          <a:xfrm rot="20705731">
            <a:off x="655901" y="2650578"/>
            <a:ext cx="1961707" cy="3921772"/>
          </a:xfrm>
          <a:prstGeom prst="rect">
            <a:avLst/>
          </a:prstGeom>
        </p:spPr>
      </p:pic>
      <p:pic>
        <p:nvPicPr>
          <p:cNvPr id="10" name="Picture 9">
            <a:extLst>
              <a:ext uri="{FF2B5EF4-FFF2-40B4-BE49-F238E27FC236}">
                <a16:creationId xmlns:a16="http://schemas.microsoft.com/office/drawing/2014/main" id="{A59CD1B4-BE11-4572-9B4C-5442786C97F2}"/>
              </a:ext>
            </a:extLst>
          </p:cNvPr>
          <p:cNvPicPr>
            <a:picLocks noChangeAspect="1"/>
          </p:cNvPicPr>
          <p:nvPr/>
        </p:nvPicPr>
        <p:blipFill rotWithShape="1">
          <a:blip r:embed="rId6"/>
          <a:srcRect l="16250" t="16368" r="50000" b="14279"/>
          <a:stretch/>
        </p:blipFill>
        <p:spPr>
          <a:xfrm rot="621481">
            <a:off x="5680147" y="2765452"/>
            <a:ext cx="2547630" cy="3487384"/>
          </a:xfrm>
          <a:prstGeom prst="rect">
            <a:avLst/>
          </a:prstGeom>
        </p:spPr>
      </p:pic>
      <p:pic>
        <p:nvPicPr>
          <p:cNvPr id="11" name="Picture 10">
            <a:extLst>
              <a:ext uri="{FF2B5EF4-FFF2-40B4-BE49-F238E27FC236}">
                <a16:creationId xmlns:a16="http://schemas.microsoft.com/office/drawing/2014/main" id="{09EE7056-4FB0-4B7C-A2F2-60EA4838B8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639" b="93233" l="5955" r="91376">
                        <a14:foregroundMark x1="5955" y1="12030" x2="5411" y2="28205"/>
                        <a14:foregroundMark x1="4585" y1="74248" x2="11623" y2="85843"/>
                        <a14:foregroundMark x1="4471" y1="74060" x2="4585" y2="74248"/>
                        <a14:foregroundMark x1="4247" y1="73691" x2="4471" y2="74060"/>
                        <a14:foregroundMark x1="15776" y1="88905" x2="25873" y2="95113"/>
                        <a14:foregroundMark x1="25873" y1="95113" x2="93634" y2="84962"/>
                        <a14:foregroundMark x1="93634" y1="84962" x2="94045" y2="23872"/>
                        <a14:foregroundMark x1="94045" y1="23872" x2="87927" y2="13820"/>
                        <a14:foregroundMark x1="78580" y1="7348" x2="71778" y2="4277"/>
                        <a14:foregroundMark x1="20745" y1="12031" x2="25873" y2="30639"/>
                        <a14:foregroundMark x1="25873" y1="30639" x2="47639" y2="40977"/>
                        <a14:foregroundMark x1="47639" y1="40977" x2="65708" y2="56767"/>
                        <a14:foregroundMark x1="65708" y1="56767" x2="57700" y2="39662"/>
                        <a14:foregroundMark x1="57700" y1="39662" x2="48255" y2="52632"/>
                        <a14:foregroundMark x1="48255" y1="52632" x2="70637" y2="55075"/>
                        <a14:foregroundMark x1="70637" y1="55075" x2="50719" y2="43233"/>
                        <a14:foregroundMark x1="50719" y1="43233" x2="50924" y2="52444"/>
                        <a14:foregroundMark x1="42505" y1="37782" x2="47228" y2="52820"/>
                        <a14:foregroundMark x1="47228" y1="52820" x2="51129" y2="35902"/>
                        <a14:foregroundMark x1="51129" y1="35902" x2="30185" y2="28383"/>
                        <a14:foregroundMark x1="30185" y1="28383" x2="17864" y2="40977"/>
                        <a14:foregroundMark x1="17864" y1="40977" x2="50103" y2="52820"/>
                        <a14:foregroundMark x1="50103" y1="52820" x2="38809" y2="40789"/>
                        <a14:foregroundMark x1="38809" y1="40789" x2="35729" y2="63346"/>
                        <a14:foregroundMark x1="35729" y1="63346" x2="53183" y2="70677"/>
                        <a14:foregroundMark x1="53183" y1="70677" x2="40452" y2="54511"/>
                        <a14:foregroundMark x1="40452" y1="54511" x2="44353" y2="69173"/>
                        <a14:foregroundMark x1="44353" y1="69173" x2="32238" y2="57519"/>
                        <a14:foregroundMark x1="32238" y1="57519" x2="39836" y2="72368"/>
                        <a14:foregroundMark x1="39836" y1="72368" x2="54004" y2="80263"/>
                        <a14:foregroundMark x1="54004" y1="80263" x2="84805" y2="75564"/>
                        <a14:foregroundMark x1="84805" y1="75564" x2="69815" y2="52256"/>
                        <a14:foregroundMark x1="69815" y1="52256" x2="55236" y2="63722"/>
                        <a14:foregroundMark x1="55236" y1="63722" x2="57290" y2="48496"/>
                        <a14:foregroundMark x1="57290" y1="48496" x2="62834" y2="62594"/>
                        <a14:foregroundMark x1="62834" y1="62594" x2="65298" y2="37406"/>
                        <a14:foregroundMark x1="65298" y1="37406" x2="74949" y2="51504"/>
                        <a14:foregroundMark x1="74949" y1="51504" x2="72895" y2="33271"/>
                        <a14:foregroundMark x1="72895" y1="33271" x2="82752" y2="52632"/>
                        <a14:foregroundMark x1="82752" y1="52632" x2="86653" y2="37218"/>
                        <a14:foregroundMark x1="86653" y1="37218" x2="84600" y2="54323"/>
                        <a14:foregroundMark x1="84600" y1="54323" x2="83573" y2="31579"/>
                        <a14:foregroundMark x1="83573" y1="31579" x2="86037" y2="48872"/>
                        <a14:foregroundMark x1="86037" y1="48872" x2="86858" y2="34211"/>
                        <a14:foregroundMark x1="86858" y1="34211" x2="74127" y2="23308"/>
                        <a14:foregroundMark x1="74127" y1="23308" x2="77207" y2="38158"/>
                        <a14:foregroundMark x1="77207" y1="38158" x2="77413" y2="23120"/>
                        <a14:foregroundMark x1="77413" y1="23120" x2="55647" y2="22932"/>
                        <a14:foregroundMark x1="55647" y1="22932" x2="63860" y2="37406"/>
                        <a14:foregroundMark x1="63860" y1="37406" x2="57495" y2="23308"/>
                        <a14:foregroundMark x1="57495" y1="23308" x2="39425" y2="21429"/>
                        <a14:foregroundMark x1="39425" y1="21429" x2="58727" y2="30639"/>
                        <a14:foregroundMark x1="58727" y1="30639" x2="45380" y2="39474"/>
                        <a14:foregroundMark x1="45380" y1="39474" x2="21561" y2="87218"/>
                        <a14:foregroundMark x1="21561" y1="87218" x2="23614" y2="83647"/>
                        <a14:foregroundMark x1="26283" y1="62970" x2="26283" y2="62970"/>
                        <a14:foregroundMark x1="27105" y1="61090" x2="27105" y2="61090"/>
                        <a14:foregroundMark x1="27105" y1="55639" x2="27105" y2="55639"/>
                        <a14:foregroundMark x1="83368" y1="71241" x2="83368" y2="71241"/>
                        <a14:foregroundMark x1="80698" y1="72368" x2="65298" y2="64662"/>
                        <a14:foregroundMark x1="65298" y1="64662" x2="81930" y2="68421"/>
                        <a14:foregroundMark x1="81930" y1="68421" x2="84805" y2="23308"/>
                        <a14:foregroundMark x1="84805" y1="23308" x2="71047" y2="37030"/>
                        <a14:foregroundMark x1="71047" y1="37030" x2="62423" y2="22744"/>
                        <a14:foregroundMark x1="62423" y1="22744" x2="67351" y2="8647"/>
                        <a14:foregroundMark x1="67351" y1="8647" x2="59031" y2="7866"/>
                        <a14:foregroundMark x1="18353" y1="11688" x2="13142" y2="12406"/>
                        <a14:foregroundMark x1="13142" y1="12406" x2="6366" y2="25940"/>
                        <a14:foregroundMark x1="6366" y1="25940" x2="6346" y2="28223"/>
                        <a14:foregroundMark x1="7600" y1="64600" x2="8830" y2="58647"/>
                        <a14:foregroundMark x1="19097" y1="87782" x2="34702" y2="93609"/>
                        <a14:foregroundMark x1="34702" y1="93609" x2="42916" y2="92293"/>
                        <a14:foregroundMark x1="72485" y1="5827" x2="74538" y2="7707"/>
                        <a14:foregroundMark x1="94045" y1="17105" x2="92197" y2="79699"/>
                        <a14:foregroundMark x1="92197" y1="79699" x2="93429" y2="33459"/>
                        <a14:foregroundMark x1="93429" y1="33459" x2="86037" y2="73496"/>
                        <a14:foregroundMark x1="86037" y1="73496" x2="85832" y2="54511"/>
                        <a14:foregroundMark x1="85832" y1="54511" x2="85216" y2="70865"/>
                        <a14:foregroundMark x1="85216" y1="70865" x2="88706" y2="55263"/>
                        <a14:foregroundMark x1="88706" y1="55263" x2="88912" y2="73496"/>
                        <a14:foregroundMark x1="88912" y1="73496" x2="90144" y2="56955"/>
                        <a14:foregroundMark x1="90144" y1="56955" x2="89117" y2="71992"/>
                        <a14:foregroundMark x1="89117" y1="71992" x2="86242" y2="47180"/>
                        <a14:foregroundMark x1="86242" y1="47180" x2="90349" y2="61842"/>
                        <a14:foregroundMark x1="90349" y1="61842" x2="90965" y2="46805"/>
                        <a14:foregroundMark x1="90965" y1="46805" x2="91581" y2="62782"/>
                        <a14:foregroundMark x1="91581" y1="62782" x2="89117" y2="46992"/>
                        <a14:foregroundMark x1="89117" y1="46992" x2="91376" y2="39662"/>
                        <a14:backgroundMark x1="19713" y1="9586" x2="69815" y2="4135"/>
                        <a14:backgroundMark x1="69815" y1="4135" x2="47433" y2="4699"/>
                        <a14:backgroundMark x1="86653" y1="11654" x2="77823" y2="5827"/>
                        <a14:backgroundMark x1="87474" y1="11654" x2="85626" y2="10150"/>
                        <a14:backgroundMark x1="68994" y1="4323" x2="72485" y2="3008"/>
                        <a14:backgroundMark x1="4928" y1="28195" x2="3901" y2="73684"/>
                        <a14:backgroundMark x1="3901" y1="73684" x2="3901" y2="72180"/>
                        <a14:backgroundMark x1="4312" y1="74060" x2="4312" y2="74060"/>
                        <a14:backgroundMark x1="4312" y1="74248" x2="4312" y2="74248"/>
                        <a14:backgroundMark x1="4107" y1="73684" x2="4107" y2="73684"/>
                        <a14:backgroundMark x1="16222" y1="89850" x2="10883" y2="85338"/>
                        <a14:backgroundMark x1="12115" y1="86466" x2="12115" y2="86466"/>
                        <a14:backgroundMark x1="11704" y1="86842" x2="11704" y2="86842"/>
                        <a14:backgroundMark x1="11499" y1="85902" x2="12320" y2="87218"/>
                      </a14:backgroundRemoval>
                    </a14:imgEffect>
                  </a14:imgLayer>
                </a14:imgProps>
              </a:ext>
            </a:extLst>
          </a:blip>
          <a:stretch>
            <a:fillRect/>
          </a:stretch>
        </p:blipFill>
        <p:spPr>
          <a:xfrm>
            <a:off x="2675852" y="1584283"/>
            <a:ext cx="2984057" cy="3259791"/>
          </a:xfrm>
          <a:prstGeom prst="rect">
            <a:avLst/>
          </a:prstGeom>
        </p:spPr>
      </p:pic>
    </p:spTree>
    <p:extLst>
      <p:ext uri="{BB962C8B-B14F-4D97-AF65-F5344CB8AC3E}">
        <p14:creationId xmlns:p14="http://schemas.microsoft.com/office/powerpoint/2010/main" val="2800909991"/>
      </p:ext>
    </p:extLst>
  </p:cSld>
  <p:clrMapOvr>
    <a:masterClrMapping/>
  </p:clrMapOvr>
  <p:transition>
    <p:wipe/>
  </p:transition>
</p:sld>
</file>

<file path=ppt/theme/theme1.xml><?xml version="1.0" encoding="utf-8"?>
<a:theme xmlns:a="http://schemas.openxmlformats.org/drawingml/2006/main" name="Christmas template">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Christmas template</Template>
  <TotalTime>1548</TotalTime>
  <Words>1015</Words>
  <Application>Microsoft Office PowerPoint</Application>
  <PresentationFormat>On-screen Show (4:3)</PresentationFormat>
  <Paragraphs>115</Paragraphs>
  <Slides>31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Calibri</vt:lpstr>
      <vt:lpstr>Verdana</vt:lpstr>
      <vt:lpstr>Wingdings 2</vt:lpstr>
      <vt:lpstr>Christmas template</vt:lpstr>
      <vt:lpstr>Photo Editor Photo</vt:lpstr>
      <vt:lpstr>Revelation 4:1-11</vt:lpstr>
      <vt:lpstr>Revelation 4:1-11</vt:lpstr>
      <vt:lpstr>Revelation 4:1-11</vt:lpstr>
      <vt:lpstr>Revelation 4:1-11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Taking Things  Further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Srinivasan</dc:creator>
  <cp:lastModifiedBy>Raymond Brown</cp:lastModifiedBy>
  <cp:revision>121</cp:revision>
  <dcterms:created xsi:type="dcterms:W3CDTF">2012-12-06T11:50:51Z</dcterms:created>
  <dcterms:modified xsi:type="dcterms:W3CDTF">2020-12-20T19:42:53Z</dcterms:modified>
</cp:coreProperties>
</file>