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63" r:id="rId1"/>
    <p:sldMasterId id="2147485377" r:id="rId2"/>
  </p:sldMasterIdLst>
  <p:notesMasterIdLst>
    <p:notesMasterId r:id="rId15"/>
  </p:notesMasterIdLst>
  <p:handoutMasterIdLst>
    <p:handoutMasterId r:id="rId16"/>
  </p:handoutMasterIdLst>
  <p:sldIdLst>
    <p:sldId id="2391" r:id="rId3"/>
    <p:sldId id="2392" r:id="rId4"/>
    <p:sldId id="2393" r:id="rId5"/>
    <p:sldId id="2443" r:id="rId6"/>
    <p:sldId id="2445" r:id="rId7"/>
    <p:sldId id="2447" r:id="rId8"/>
    <p:sldId id="2442" r:id="rId9"/>
    <p:sldId id="2437" r:id="rId10"/>
    <p:sldId id="2448" r:id="rId11"/>
    <p:sldId id="2444" r:id="rId12"/>
    <p:sldId id="2449" r:id="rId13"/>
    <p:sldId id="1664" r:id="rId14"/>
  </p:sldIdLst>
  <p:sldSz cx="9144000" cy="6858000" type="screen4x3"/>
  <p:notesSz cx="6854825" cy="9713913"/>
  <p:defaultTextStyle>
    <a:defPPr>
      <a:defRPr lang="en-GB"/>
    </a:defPPr>
    <a:lvl1pPr algn="l" rtl="0" fontAlgn="base">
      <a:spcBef>
        <a:spcPct val="0"/>
      </a:spcBef>
      <a:spcAft>
        <a:spcPct val="0"/>
      </a:spcAft>
      <a:defRPr sz="2400" kern="1200">
        <a:solidFill>
          <a:schemeClr val="tx1"/>
        </a:solidFill>
        <a:latin typeface="Arial" charset="0"/>
        <a:ea typeface="MS PGothic" pitchFamily="34" charset="-128"/>
        <a:cs typeface="+mn-cs"/>
      </a:defRPr>
    </a:lvl1pPr>
    <a:lvl2pPr marL="457200" algn="l" rtl="0" fontAlgn="base">
      <a:spcBef>
        <a:spcPct val="0"/>
      </a:spcBef>
      <a:spcAft>
        <a:spcPct val="0"/>
      </a:spcAft>
      <a:defRPr sz="2400" kern="1200">
        <a:solidFill>
          <a:schemeClr val="tx1"/>
        </a:solidFill>
        <a:latin typeface="Arial" charset="0"/>
        <a:ea typeface="MS PGothic" pitchFamily="34" charset="-128"/>
        <a:cs typeface="+mn-cs"/>
      </a:defRPr>
    </a:lvl2pPr>
    <a:lvl3pPr marL="914400" algn="l" rtl="0" fontAlgn="base">
      <a:spcBef>
        <a:spcPct val="0"/>
      </a:spcBef>
      <a:spcAft>
        <a:spcPct val="0"/>
      </a:spcAft>
      <a:defRPr sz="2400" kern="1200">
        <a:solidFill>
          <a:schemeClr val="tx1"/>
        </a:solidFill>
        <a:latin typeface="Arial"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59">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1D"/>
    <a:srgbClr val="FFFFFF"/>
    <a:srgbClr val="BE0602"/>
    <a:srgbClr val="DC0702"/>
    <a:srgbClr val="CC2626"/>
    <a:srgbClr val="A21E1E"/>
    <a:srgbClr val="7CAC1C"/>
    <a:srgbClr val="DB2536"/>
    <a:srgbClr val="32C043"/>
    <a:srgbClr val="4C9E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08" autoAdjust="0"/>
    <p:restoredTop sz="94712" autoAdjust="0"/>
  </p:normalViewPr>
  <p:slideViewPr>
    <p:cSldViewPr snapToGrid="0">
      <p:cViewPr>
        <p:scale>
          <a:sx n="100" d="100"/>
          <a:sy n="100" d="100"/>
        </p:scale>
        <p:origin x="1512" y="27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3" d="100"/>
          <a:sy n="53" d="100"/>
        </p:scale>
        <p:origin x="-1914" y="-96"/>
      </p:cViewPr>
      <p:guideLst>
        <p:guide orient="horz" pos="3059"/>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213" cy="485775"/>
          </a:xfrm>
          <a:prstGeom prst="rect">
            <a:avLst/>
          </a:prstGeom>
        </p:spPr>
        <p:txBody>
          <a:bodyPr vert="horz" lIns="91440" tIns="45720" rIns="91440" bIns="45720" rtlCol="0"/>
          <a:lstStyle>
            <a:lvl1pPr algn="l">
              <a:defRPr sz="1200">
                <a:latin typeface="Arial" charset="0"/>
                <a:ea typeface="+mn-ea"/>
              </a:defRPr>
            </a:lvl1pPr>
          </a:lstStyle>
          <a:p>
            <a:pPr>
              <a:defRPr/>
            </a:pPr>
            <a:endParaRPr lang="en-US"/>
          </a:p>
        </p:txBody>
      </p:sp>
      <p:sp>
        <p:nvSpPr>
          <p:cNvPr id="3" name="Date Placeholder 2"/>
          <p:cNvSpPr>
            <a:spLocks noGrp="1"/>
          </p:cNvSpPr>
          <p:nvPr>
            <p:ph type="dt" sz="quarter" idx="1"/>
          </p:nvPr>
        </p:nvSpPr>
        <p:spPr>
          <a:xfrm>
            <a:off x="3883025" y="0"/>
            <a:ext cx="2970213" cy="48577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9AC12CBC-38AF-4076-9E16-EA9ED052ADFA}" type="datetime1">
              <a:rPr lang="en-US"/>
              <a:pPr>
                <a:defRPr/>
              </a:pPr>
              <a:t>12/25/2020</a:t>
            </a:fld>
            <a:endParaRPr lang="en-US"/>
          </a:p>
        </p:txBody>
      </p:sp>
      <p:sp>
        <p:nvSpPr>
          <p:cNvPr id="4" name="Footer Placeholder 3"/>
          <p:cNvSpPr>
            <a:spLocks noGrp="1"/>
          </p:cNvSpPr>
          <p:nvPr>
            <p:ph type="ftr" sz="quarter" idx="2"/>
          </p:nvPr>
        </p:nvSpPr>
        <p:spPr>
          <a:xfrm>
            <a:off x="0" y="9226550"/>
            <a:ext cx="2970213" cy="485775"/>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a:p>
        </p:txBody>
      </p:sp>
      <p:sp>
        <p:nvSpPr>
          <p:cNvPr id="5" name="Slide Number Placeholder 4"/>
          <p:cNvSpPr>
            <a:spLocks noGrp="1"/>
          </p:cNvSpPr>
          <p:nvPr>
            <p:ph type="sldNum" sz="quarter" idx="3"/>
          </p:nvPr>
        </p:nvSpPr>
        <p:spPr>
          <a:xfrm>
            <a:off x="3883025" y="9226550"/>
            <a:ext cx="2970213" cy="48577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41695C1F-441F-46B6-8508-45D5CE9F1B16}" type="slidenum">
              <a:rPr lang="en-US"/>
              <a:pPr>
                <a:defRPr/>
              </a:pPr>
              <a:t>‹#›</a:t>
            </a:fld>
            <a:endParaRPr lang="en-US"/>
          </a:p>
        </p:txBody>
      </p:sp>
    </p:spTree>
    <p:extLst>
      <p:ext uri="{BB962C8B-B14F-4D97-AF65-F5344CB8AC3E}">
        <p14:creationId xmlns:p14="http://schemas.microsoft.com/office/powerpoint/2010/main" val="2786626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GB"/>
          </a:p>
        </p:txBody>
      </p:sp>
      <p:sp>
        <p:nvSpPr>
          <p:cNvPr id="72707" name="Rectangle 3"/>
          <p:cNvSpPr>
            <a:spLocks noGrp="1" noChangeArrowheads="1"/>
          </p:cNvSpPr>
          <p:nvPr>
            <p:ph type="dt" idx="1"/>
          </p:nvPr>
        </p:nvSpPr>
        <p:spPr bwMode="auto">
          <a:xfrm>
            <a:off x="3884613" y="0"/>
            <a:ext cx="2970212"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GB"/>
          </a:p>
        </p:txBody>
      </p:sp>
      <p:sp>
        <p:nvSpPr>
          <p:cNvPr id="71684" name="Rectangle 4"/>
          <p:cNvSpPr>
            <a:spLocks noGrp="1" noRot="1" noChangeAspect="1" noChangeArrowheads="1" noTextEdit="1"/>
          </p:cNvSpPr>
          <p:nvPr>
            <p:ph type="sldImg" idx="2"/>
          </p:nvPr>
        </p:nvSpPr>
        <p:spPr bwMode="auto">
          <a:xfrm>
            <a:off x="998538" y="728663"/>
            <a:ext cx="4857750" cy="3643312"/>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914400" y="4614863"/>
            <a:ext cx="5026025" cy="4370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2710" name="Rectangle 6"/>
          <p:cNvSpPr>
            <a:spLocks noGrp="1" noChangeArrowheads="1"/>
          </p:cNvSpPr>
          <p:nvPr>
            <p:ph type="ftr" sz="quarter" idx="4"/>
          </p:nvPr>
        </p:nvSpPr>
        <p:spPr bwMode="auto">
          <a:xfrm>
            <a:off x="0" y="9228138"/>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GB"/>
          </a:p>
        </p:txBody>
      </p:sp>
      <p:sp>
        <p:nvSpPr>
          <p:cNvPr id="72711" name="Rectangle 7"/>
          <p:cNvSpPr>
            <a:spLocks noGrp="1" noChangeArrowheads="1"/>
          </p:cNvSpPr>
          <p:nvPr>
            <p:ph type="sldNum" sz="quarter" idx="5"/>
          </p:nvPr>
        </p:nvSpPr>
        <p:spPr bwMode="auto">
          <a:xfrm>
            <a:off x="3884613" y="9228138"/>
            <a:ext cx="2970212"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824F419B-D805-408A-984E-0B0AAF087EC3}" type="slidenum">
              <a:rPr lang="en-GB"/>
              <a:pPr>
                <a:defRPr/>
              </a:pPr>
              <a:t>‹#›</a:t>
            </a:fld>
            <a:endParaRPr lang="en-GB"/>
          </a:p>
        </p:txBody>
      </p:sp>
    </p:spTree>
    <p:extLst>
      <p:ext uri="{BB962C8B-B14F-4D97-AF65-F5344CB8AC3E}">
        <p14:creationId xmlns:p14="http://schemas.microsoft.com/office/powerpoint/2010/main" val="29694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8.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9.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0.bin"/><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1.bin"/><Relationship Id="rId1" Type="http://schemas.openxmlformats.org/officeDocument/2006/relationships/slideMaster" Target="../slideMasters/slideMaster2.xml"/><Relationship Id="rId4" Type="http://schemas.openxmlformats.org/officeDocument/2006/relationships/image" Target="../media/image2.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2.bin"/><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4.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5.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6.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7.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9"/>
          <p:cNvSpPr>
            <a:spLocks noGrp="1"/>
          </p:cNvSpPr>
          <p:nvPr>
            <p:ph type="body" sz="quarter" idx="13"/>
          </p:nvPr>
        </p:nvSpPr>
        <p:spPr>
          <a:xfrm>
            <a:off x="8529454" y="4079631"/>
            <a:ext cx="576262" cy="2628849"/>
          </a:xfrm>
        </p:spPr>
        <p:txBody>
          <a:bodyPr vert="vert" lIns="0" tIns="0" rIns="0" bIns="0">
            <a:noAutofit/>
          </a:bodyPr>
          <a:lstStyle>
            <a:lvl1pPr>
              <a:buNone/>
              <a:defRPr sz="3200"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13" name="Rectangle 12"/>
          <p:cNvSpPr/>
          <p:nvPr userDrawn="1"/>
        </p:nvSpPr>
        <p:spPr bwMode="auto">
          <a:xfrm>
            <a:off x="665163" y="669681"/>
            <a:ext cx="7898545" cy="4177021"/>
          </a:xfrm>
          <a:prstGeom prst="rect">
            <a:avLst/>
          </a:prstGeom>
          <a:solidFill>
            <a:srgbClr val="95D1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7" name="Group 12"/>
          <p:cNvGrpSpPr>
            <a:grpSpLocks/>
          </p:cNvGrpSpPr>
          <p:nvPr userDrawn="1"/>
        </p:nvGrpSpPr>
        <p:grpSpPr bwMode="auto">
          <a:xfrm>
            <a:off x="665163" y="668833"/>
            <a:ext cx="2586037" cy="3832225"/>
            <a:chOff x="977377" y="353683"/>
            <a:chExt cx="2386804" cy="3536928"/>
          </a:xfrm>
        </p:grpSpPr>
        <p:sp>
          <p:nvSpPr>
            <p:cNvPr id="18" name="Rectangle 17"/>
            <p:cNvSpPr/>
            <p:nvPr/>
          </p:nvSpPr>
          <p:spPr bwMode="black">
            <a:xfrm>
              <a:off x="2026457" y="353683"/>
              <a:ext cx="276922" cy="3536928"/>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9" name="Rectangle 18"/>
            <p:cNvSpPr/>
            <p:nvPr/>
          </p:nvSpPr>
          <p:spPr bwMode="black">
            <a:xfrm rot="5400000">
              <a:off x="2032320" y="261358"/>
              <a:ext cx="276918" cy="2386804"/>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pic>
        <p:nvPicPr>
          <p:cNvPr id="108548" name="Picture 4"/>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72190" y="1959526"/>
            <a:ext cx="6211887" cy="168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TextBox 25"/>
          <p:cNvSpPr txBox="1">
            <a:spLocks noChangeArrowheads="1"/>
          </p:cNvSpPr>
          <p:nvPr userDrawn="1"/>
        </p:nvSpPr>
        <p:spPr bwMode="auto">
          <a:xfrm>
            <a:off x="2082800" y="2819283"/>
            <a:ext cx="5932488" cy="170021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9400" b="1" i="0" u="none" strike="noStrike" kern="0" cap="none" spc="0" normalizeH="0" baseline="0" noProof="0" dirty="0">
                <a:ln>
                  <a:noFill/>
                </a:ln>
                <a:solidFill>
                  <a:srgbClr val="FFFFFF"/>
                </a:solidFill>
                <a:effectLst/>
                <a:uLnTx/>
                <a:uFillTx/>
                <a:latin typeface="Calibri" pitchFamily="34" charset="0"/>
                <a:ea typeface="ＭＳ Ｐゴシック" pitchFamily="34" charset="-128"/>
                <a:cs typeface="Aharoni" pitchFamily="2" charset="-79"/>
              </a:rPr>
              <a:t>BROCKLEY</a:t>
            </a:r>
          </a:p>
        </p:txBody>
      </p:sp>
      <p:pic>
        <p:nvPicPr>
          <p:cNvPr id="10" name="Picture 2" descr="C:\Documents and Settings\admin\Local Settings\Temporary Internet Files\Content.IE5\FEF731ST\MC900331484[1].wmf"/>
          <p:cNvPicPr>
            <a:picLocks noChangeAspect="1" noChangeArrowheads="1"/>
          </p:cNvPicPr>
          <p:nvPr userDrawn="1"/>
        </p:nvPicPr>
        <p:blipFill>
          <a:blip r:embed="rId3" cstate="print"/>
          <a:srcRect/>
          <a:stretch>
            <a:fillRect/>
          </a:stretch>
        </p:blipFill>
        <p:spPr bwMode="auto">
          <a:xfrm rot="3914120">
            <a:off x="7273202" y="66618"/>
            <a:ext cx="1815220" cy="1284083"/>
          </a:xfrm>
          <a:prstGeom prst="rect">
            <a:avLst/>
          </a:prstGeom>
          <a:noFill/>
        </p:spPr>
      </p:pic>
      <p:pic>
        <p:nvPicPr>
          <p:cNvPr id="11" name="Picture 3" descr="C:\Documents and Settings\admin\Local Settings\Temporary Internet Files\Content.IE5\FEF731ST\MC900331484[1].wmf"/>
          <p:cNvPicPr>
            <a:picLocks noChangeAspect="1" noChangeArrowheads="1"/>
          </p:cNvPicPr>
          <p:nvPr userDrawn="1"/>
        </p:nvPicPr>
        <p:blipFill>
          <a:blip r:embed="rId3" cstate="print"/>
          <a:srcRect/>
          <a:stretch>
            <a:fillRect/>
          </a:stretch>
        </p:blipFill>
        <p:spPr bwMode="auto">
          <a:xfrm rot="15236331">
            <a:off x="-1243" y="5427483"/>
            <a:ext cx="1815220" cy="1284083"/>
          </a:xfrm>
          <a:prstGeom prst="rect">
            <a:avLst/>
          </a:prstGeom>
          <a:noFill/>
        </p:spPr>
      </p:pic>
      <p:pic>
        <p:nvPicPr>
          <p:cNvPr id="108550" name="Picture 6"/>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4327400" y="1317325"/>
            <a:ext cx="3908425" cy="1169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Rectangle 3">
            <a:extLst>
              <a:ext uri="{FF2B5EF4-FFF2-40B4-BE49-F238E27FC236}">
                <a16:creationId xmlns:a16="http://schemas.microsoft.com/office/drawing/2014/main" id="{BD1571B5-897E-471E-BC9D-291CCC8511CC}"/>
              </a:ext>
            </a:extLst>
          </p:cNvPr>
          <p:cNvSpPr txBox="1">
            <a:spLocks noChangeArrowheads="1"/>
          </p:cNvSpPr>
          <p:nvPr userDrawn="1"/>
        </p:nvSpPr>
        <p:spPr bwMode="auto">
          <a:xfrm>
            <a:off x="539750" y="3980596"/>
            <a:ext cx="7488238" cy="268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None/>
              <a:defRPr sz="3200">
                <a:solidFill>
                  <a:schemeClr val="tx1"/>
                </a:solidFill>
                <a:latin typeface="Calibri" pitchFamily="34" charset="0"/>
                <a:ea typeface="ＭＳ Ｐゴシック" charset="0"/>
                <a:cs typeface="ＭＳ Ｐゴシック" charset="0"/>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marL="0" marR="0" lvl="0" indent="0" algn="r" defTabSz="914400" rtl="0" eaLnBrk="1" fontAlgn="base" latinLnBrk="0" hangingPunct="1">
              <a:lnSpc>
                <a:spcPct val="100000"/>
              </a:lnSpc>
              <a:spcBef>
                <a:spcPts val="1200"/>
              </a:spcBef>
              <a:spcAft>
                <a:spcPct val="0"/>
              </a:spcAft>
              <a:buClrTx/>
              <a:buSzTx/>
              <a:buFontTx/>
              <a:buNone/>
              <a:tabLst/>
              <a:defRPr/>
            </a:pPr>
            <a:endParaRPr kumimoji="0" lang="en-GB" altLang="en-US" sz="3200" b="0" i="0" u="none" strike="noStrike" kern="0" cap="none" spc="0" normalizeH="0" baseline="0" noProof="0" dirty="0">
              <a:ln>
                <a:noFill/>
              </a:ln>
              <a:solidFill>
                <a:schemeClr val="tx1"/>
              </a:solidFill>
              <a:effectLst/>
              <a:uLnTx/>
              <a:uFillTx/>
              <a:latin typeface="Calibri" pitchFamily="34" charset="0"/>
              <a:ea typeface="ＭＳ Ｐゴシック" pitchFamily="34" charset="-128"/>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dirty="0">
              <a:ln>
                <a:noFill/>
              </a:ln>
              <a:solidFill>
                <a:schemeClr val="tx1"/>
              </a:solidFill>
              <a:effectLst/>
              <a:uLnTx/>
              <a:uFillTx/>
              <a:latin typeface="Calibri" pitchFamily="34" charset="0"/>
              <a:ea typeface="ＭＳ Ｐゴシック" pitchFamily="34" charset="-128"/>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chemeClr val="tx1"/>
                </a:solidFill>
                <a:effectLst/>
                <a:uLnTx/>
                <a:uFillTx/>
                <a:latin typeface="Calibri" pitchFamily="34" charset="0"/>
                <a:ea typeface="ＭＳ Ｐゴシック" pitchFamily="34" charset="-128"/>
              </a:rPr>
              <a:t> </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dirty="0">
              <a:ln>
                <a:noFill/>
              </a:ln>
              <a:solidFill>
                <a:schemeClr val="tx1"/>
              </a:solidFill>
              <a:effectLst/>
              <a:uLnTx/>
              <a:uFillTx/>
              <a:latin typeface="Calibri" pitchFamily="34" charset="0"/>
              <a:ea typeface="ＭＳ Ｐゴシック" pitchFamily="34" charset="-128"/>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dirty="0">
              <a:ln>
                <a:noFill/>
              </a:ln>
              <a:solidFill>
                <a:schemeClr val="tx1"/>
              </a:solidFill>
              <a:effectLst/>
              <a:uLnTx/>
              <a:uFillTx/>
              <a:latin typeface="Calibri"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dirty="0">
              <a:ln>
                <a:noFill/>
              </a:ln>
              <a:solidFill>
                <a:schemeClr val="tx1"/>
              </a:solidFill>
              <a:effectLst/>
              <a:uLnTx/>
              <a:uFillTx/>
              <a:latin typeface="Calibri" pitchFamily="34" charset="0"/>
              <a:ea typeface="ＭＳ Ｐゴシック" pitchFamily="34" charset="-128"/>
            </a:endParaRPr>
          </a:p>
        </p:txBody>
      </p:sp>
    </p:spTree>
    <p:extLst>
      <p:ext uri="{BB962C8B-B14F-4D97-AF65-F5344CB8AC3E}">
        <p14:creationId xmlns:p14="http://schemas.microsoft.com/office/powerpoint/2010/main" val="2004873502"/>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name="Photo Editor Photo" r:id="rId2" imgW="9097645" imgH="5590476" progId="MSPhotoEd.3">
                  <p:embed/>
                </p:oleObj>
              </mc:Choice>
              <mc:Fallback>
                <p:oleObj name="Photo Editor Photo" r:id="rId2" imgW="9097645" imgH="5590476" progId="MSPhotoEd.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51EFDBEB-DCB0-482E-9B9E-A09922B7BCE2}" type="slidenum">
              <a:rPr lang="en-GB"/>
              <a:pPr>
                <a:defRPr/>
              </a:pPr>
              <a:t>‹#›</a:t>
            </a:fld>
            <a:endParaRPr lang="en-GB"/>
          </a:p>
        </p:txBody>
      </p:sp>
    </p:spTree>
    <p:extLst>
      <p:ext uri="{BB962C8B-B14F-4D97-AF65-F5344CB8AC3E}">
        <p14:creationId xmlns:p14="http://schemas.microsoft.com/office/powerpoint/2010/main" val="2147930893"/>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name="Photo Editor Photo" r:id="rId2" imgW="9097645" imgH="5590476" progId="MSPhotoEd.3">
                  <p:embed/>
                </p:oleObj>
              </mc:Choice>
              <mc:Fallback>
                <p:oleObj name="Photo Editor Photo" r:id="rId2" imgW="9097645" imgH="5590476" progId="MSPhotoEd.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51EFDBEB-DCB0-482E-9B9E-A09922B7BCE2}" type="slidenum">
              <a:rPr lang="en-GB"/>
              <a:pPr>
                <a:defRPr/>
              </a:pPr>
              <a:t>‹#›</a:t>
            </a:fld>
            <a:endParaRPr lang="en-GB"/>
          </a:p>
        </p:txBody>
      </p:sp>
    </p:spTree>
    <p:extLst>
      <p:ext uri="{BB962C8B-B14F-4D97-AF65-F5344CB8AC3E}">
        <p14:creationId xmlns:p14="http://schemas.microsoft.com/office/powerpoint/2010/main" val="901373838"/>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name="Photo Editor Photo" r:id="rId2" imgW="9097645" imgH="5590476" progId="MSPhotoEd.3">
                  <p:embed/>
                </p:oleObj>
              </mc:Choice>
              <mc:Fallback>
                <p:oleObj name="Photo Editor Photo" r:id="rId2" imgW="9097645" imgH="5590476" progId="MSPhotoEd.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51EFDBEB-DCB0-482E-9B9E-A09922B7BCE2}" type="slidenum">
              <a:rPr lang="en-GB"/>
              <a:pPr>
                <a:defRPr/>
              </a:pPr>
              <a:t>‹#›</a:t>
            </a:fld>
            <a:endParaRPr lang="en-GB"/>
          </a:p>
        </p:txBody>
      </p:sp>
    </p:spTree>
    <p:extLst>
      <p:ext uri="{BB962C8B-B14F-4D97-AF65-F5344CB8AC3E}">
        <p14:creationId xmlns:p14="http://schemas.microsoft.com/office/powerpoint/2010/main" val="2558912650"/>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9"/>
          <p:cNvSpPr>
            <a:spLocks noGrp="1"/>
          </p:cNvSpPr>
          <p:nvPr>
            <p:ph type="body" sz="quarter" idx="13"/>
          </p:nvPr>
        </p:nvSpPr>
        <p:spPr>
          <a:xfrm>
            <a:off x="8529454" y="4079631"/>
            <a:ext cx="576262" cy="2628849"/>
          </a:xfrm>
        </p:spPr>
        <p:txBody>
          <a:bodyPr vert="vert" lIns="0" tIns="0" rIns="0" bIns="0">
            <a:noAutofit/>
          </a:bodyPr>
          <a:lstStyle>
            <a:lvl1pPr>
              <a:buNone/>
              <a:defRPr sz="3200"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p:txBody>
      </p:sp>
      <p:sp>
        <p:nvSpPr>
          <p:cNvPr id="13" name="Rectangle 12"/>
          <p:cNvSpPr/>
          <p:nvPr userDrawn="1"/>
        </p:nvSpPr>
        <p:spPr bwMode="auto">
          <a:xfrm>
            <a:off x="665163" y="879231"/>
            <a:ext cx="7898545" cy="4976446"/>
          </a:xfrm>
          <a:prstGeom prst="rect">
            <a:avLst/>
          </a:prstGeom>
          <a:solidFill>
            <a:srgbClr val="95D1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7" name="Group 12"/>
          <p:cNvGrpSpPr>
            <a:grpSpLocks/>
          </p:cNvGrpSpPr>
          <p:nvPr userDrawn="1"/>
        </p:nvGrpSpPr>
        <p:grpSpPr bwMode="auto">
          <a:xfrm>
            <a:off x="665163" y="859333"/>
            <a:ext cx="2586037" cy="3832225"/>
            <a:chOff x="977377" y="353683"/>
            <a:chExt cx="2386804" cy="3536928"/>
          </a:xfrm>
        </p:grpSpPr>
        <p:sp>
          <p:nvSpPr>
            <p:cNvPr id="18" name="Rectangle 17"/>
            <p:cNvSpPr/>
            <p:nvPr/>
          </p:nvSpPr>
          <p:spPr bwMode="black">
            <a:xfrm>
              <a:off x="2026457" y="353683"/>
              <a:ext cx="276922" cy="3536928"/>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9" name="Rectangle 18"/>
            <p:cNvSpPr/>
            <p:nvPr/>
          </p:nvSpPr>
          <p:spPr bwMode="black">
            <a:xfrm rot="5400000">
              <a:off x="2032320" y="261358"/>
              <a:ext cx="276918" cy="2386804"/>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pic>
        <p:nvPicPr>
          <p:cNvPr id="10854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72190" y="1959526"/>
            <a:ext cx="6211887" cy="168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TextBox 25"/>
          <p:cNvSpPr txBox="1">
            <a:spLocks noChangeArrowheads="1"/>
          </p:cNvSpPr>
          <p:nvPr userDrawn="1"/>
        </p:nvSpPr>
        <p:spPr bwMode="auto">
          <a:xfrm>
            <a:off x="2082800" y="2819283"/>
            <a:ext cx="5932488" cy="1700212"/>
          </a:xfrm>
          <a:prstGeom prst="rect">
            <a:avLst/>
          </a:prstGeom>
          <a:noFill/>
          <a:ln>
            <a:noFill/>
          </a:ln>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9400" b="1" i="0" u="none" strike="noStrike" kern="0" cap="none" spc="0" normalizeH="0" baseline="0" noProof="0" dirty="0">
                <a:ln>
                  <a:noFill/>
                </a:ln>
                <a:solidFill>
                  <a:srgbClr val="FFFFFF"/>
                </a:solidFill>
                <a:effectLst/>
                <a:uLnTx/>
                <a:uFillTx/>
                <a:latin typeface="Calibri" pitchFamily="34" charset="0"/>
                <a:ea typeface="ＭＳ Ｐゴシック" pitchFamily="34" charset="-128"/>
                <a:cs typeface="Aharoni" pitchFamily="2" charset="-79"/>
              </a:rPr>
              <a:t>BROCKLEY</a:t>
            </a:r>
          </a:p>
        </p:txBody>
      </p:sp>
      <p:pic>
        <p:nvPicPr>
          <p:cNvPr id="10" name="Picture 2" descr="C:\Documents and Settings\admin\Local Settings\Temporary Internet Files\Content.IE5\FEF731ST\MC900331484[1].wmf"/>
          <p:cNvPicPr>
            <a:picLocks noChangeAspect="1" noChangeArrowheads="1"/>
          </p:cNvPicPr>
          <p:nvPr userDrawn="1"/>
        </p:nvPicPr>
        <p:blipFill>
          <a:blip r:embed="rId3" cstate="print"/>
          <a:srcRect/>
          <a:stretch>
            <a:fillRect/>
          </a:stretch>
        </p:blipFill>
        <p:spPr bwMode="auto">
          <a:xfrm rot="3914120">
            <a:off x="7273202" y="66618"/>
            <a:ext cx="1815220" cy="1284083"/>
          </a:xfrm>
          <a:prstGeom prst="rect">
            <a:avLst/>
          </a:prstGeom>
          <a:noFill/>
        </p:spPr>
      </p:pic>
      <p:pic>
        <p:nvPicPr>
          <p:cNvPr id="11" name="Picture 3" descr="C:\Documents and Settings\admin\Local Settings\Temporary Internet Files\Content.IE5\FEF731ST\MC900331484[1].wmf"/>
          <p:cNvPicPr>
            <a:picLocks noChangeAspect="1" noChangeArrowheads="1"/>
          </p:cNvPicPr>
          <p:nvPr userDrawn="1"/>
        </p:nvPicPr>
        <p:blipFill>
          <a:blip r:embed="rId3" cstate="print"/>
          <a:srcRect/>
          <a:stretch>
            <a:fillRect/>
          </a:stretch>
        </p:blipFill>
        <p:spPr bwMode="auto">
          <a:xfrm rot="15236331">
            <a:off x="-1243" y="5427483"/>
            <a:ext cx="1815220" cy="1284083"/>
          </a:xfrm>
          <a:prstGeom prst="rect">
            <a:avLst/>
          </a:prstGeom>
          <a:noFill/>
        </p:spPr>
      </p:pic>
      <p:pic>
        <p:nvPicPr>
          <p:cNvPr id="108550"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327400" y="1317325"/>
            <a:ext cx="3908425" cy="1169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3">
            <a:extLst>
              <a:ext uri="{FF2B5EF4-FFF2-40B4-BE49-F238E27FC236}">
                <a16:creationId xmlns:a16="http://schemas.microsoft.com/office/drawing/2014/main" id="{BD1571B5-897E-471E-BC9D-291CCC8511CC}"/>
              </a:ext>
            </a:extLst>
          </p:cNvPr>
          <p:cNvSpPr txBox="1">
            <a:spLocks noChangeArrowheads="1"/>
          </p:cNvSpPr>
          <p:nvPr userDrawn="1"/>
        </p:nvSpPr>
        <p:spPr bwMode="auto">
          <a:xfrm>
            <a:off x="539750" y="3938588"/>
            <a:ext cx="7488238"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None/>
              <a:defRPr sz="3200">
                <a:solidFill>
                  <a:schemeClr val="tx1"/>
                </a:solidFill>
                <a:latin typeface="Calibri" pitchFamily="34" charset="0"/>
                <a:ea typeface="ＭＳ Ｐゴシック" charset="0"/>
                <a:cs typeface="ＭＳ Ｐゴシック" charset="0"/>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marL="0" marR="0" lvl="0" indent="0" algn="r" defTabSz="914400" rtl="0" eaLnBrk="1" fontAlgn="base" latinLnBrk="0" hangingPunct="1">
              <a:lnSpc>
                <a:spcPct val="100000"/>
              </a:lnSpc>
              <a:spcBef>
                <a:spcPts val="1200"/>
              </a:spcBef>
              <a:spcAft>
                <a:spcPct val="0"/>
              </a:spcAft>
              <a:buClrTx/>
              <a:buSzTx/>
              <a:buFontTx/>
              <a:buNone/>
              <a:tabLst/>
              <a:defRPr/>
            </a:pPr>
            <a:endParaRPr kumimoji="0" lang="en-GB" altLang="en-US" sz="3200" b="0" i="0" u="none" strike="noStrike" kern="0" cap="none" spc="0" normalizeH="0" baseline="0" noProof="0" dirty="0">
              <a:ln>
                <a:noFill/>
              </a:ln>
              <a:solidFill>
                <a:schemeClr val="tx1"/>
              </a:solidFill>
              <a:effectLst/>
              <a:uLnTx/>
              <a:uFillTx/>
              <a:latin typeface="Calibri" pitchFamily="34" charset="0"/>
              <a:ea typeface="ＭＳ Ｐゴシック" pitchFamily="34" charset="-128"/>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dirty="0">
              <a:ln>
                <a:noFill/>
              </a:ln>
              <a:solidFill>
                <a:schemeClr val="tx1"/>
              </a:solidFill>
              <a:effectLst/>
              <a:uLnTx/>
              <a:uFillTx/>
              <a:latin typeface="Calibri" pitchFamily="34" charset="0"/>
              <a:ea typeface="ＭＳ Ｐゴシック" pitchFamily="34" charset="-128"/>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chemeClr val="tx1"/>
                </a:solidFill>
                <a:effectLst/>
                <a:uLnTx/>
                <a:uFillTx/>
                <a:latin typeface="Calibri" pitchFamily="34" charset="0"/>
                <a:ea typeface="ＭＳ Ｐゴシック" pitchFamily="34" charset="-128"/>
              </a:rPr>
              <a:t> </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dirty="0">
              <a:ln>
                <a:noFill/>
              </a:ln>
              <a:solidFill>
                <a:schemeClr val="tx1"/>
              </a:solidFill>
              <a:effectLst/>
              <a:uLnTx/>
              <a:uFillTx/>
              <a:latin typeface="Calibri" pitchFamily="34" charset="0"/>
              <a:ea typeface="ＭＳ Ｐゴシック" pitchFamily="34" charset="-128"/>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dirty="0">
              <a:ln>
                <a:noFill/>
              </a:ln>
              <a:solidFill>
                <a:schemeClr val="tx1"/>
              </a:solidFill>
              <a:effectLst/>
              <a:uLnTx/>
              <a:uFillTx/>
              <a:latin typeface="Calibri"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0" cap="none" spc="0" normalizeH="0" baseline="0" noProof="0" dirty="0">
              <a:ln>
                <a:noFill/>
              </a:ln>
              <a:solidFill>
                <a:schemeClr val="tx1"/>
              </a:solidFill>
              <a:effectLst/>
              <a:uLnTx/>
              <a:uFillTx/>
              <a:latin typeface="Calibri" pitchFamily="34" charset="0"/>
              <a:ea typeface="ＭＳ Ｐゴシック" pitchFamily="34" charset="-128"/>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0" cap="none" spc="0" normalizeH="0" baseline="0" noProof="0" dirty="0">
                <a:ln>
                  <a:noFill/>
                </a:ln>
                <a:solidFill>
                  <a:schemeClr val="tx1"/>
                </a:solidFill>
                <a:effectLst/>
                <a:uLnTx/>
                <a:uFillTx/>
                <a:latin typeface="Calibri" pitchFamily="34" charset="0"/>
                <a:ea typeface="ＭＳ Ｐゴシック" pitchFamily="34" charset="-128"/>
              </a:rPr>
              <a:t>Please take note of the Fire Exits </a:t>
            </a:r>
          </a:p>
        </p:txBody>
      </p:sp>
    </p:spTree>
    <p:extLst>
      <p:ext uri="{BB962C8B-B14F-4D97-AF65-F5344CB8AC3E}">
        <p14:creationId xmlns:p14="http://schemas.microsoft.com/office/powerpoint/2010/main" val="2422490768"/>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2" descr="http://www.graphicpanic.com/images/christmas-backgrounds.jpg">
            <a:extLst>
              <a:ext uri="{FF2B5EF4-FFF2-40B4-BE49-F238E27FC236}">
                <a16:creationId xmlns:a16="http://schemas.microsoft.com/office/drawing/2014/main" id="{741D54CB-5DB7-4938-91DF-8AAF06CD775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953" b="45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57200" y="1600200"/>
            <a:ext cx="7931224" cy="4525963"/>
          </a:xfrm>
        </p:spPr>
        <p:txBody>
          <a:bodyPr>
            <a:noAutofit/>
          </a:bodyPr>
          <a:lstStyle>
            <a:lvl1pPr marL="0" indent="0">
              <a:spcBef>
                <a:spcPts val="0"/>
              </a:spcBef>
              <a:spcAft>
                <a:spcPts val="0"/>
              </a:spcAft>
              <a:buNone/>
              <a:defRPr/>
            </a:lvl1pPr>
            <a:lvl2pPr marL="450000" indent="7200">
              <a:spcBef>
                <a:spcPts val="0"/>
              </a:spcBef>
              <a:spcAft>
                <a:spcPts val="0"/>
              </a:spcAft>
              <a:defRPr/>
            </a:lvl2pPr>
            <a:lvl3pPr marL="903600" indent="14400">
              <a:spcBef>
                <a:spcPts val="0"/>
              </a:spcBef>
              <a:spcAft>
                <a:spcPts val="0"/>
              </a:spcAft>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3258523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7" name="Picture 6">
            <a:extLst>
              <a:ext uri="{FF2B5EF4-FFF2-40B4-BE49-F238E27FC236}">
                <a16:creationId xmlns:a16="http://schemas.microsoft.com/office/drawing/2014/main" id="{8760B1B3-A62B-43A1-B658-245979B65E54}"/>
              </a:ext>
            </a:extLst>
          </p:cNvPr>
          <p:cNvPicPr>
            <a:picLocks noChangeAspect="1"/>
          </p:cNvPicPr>
          <p:nvPr userDrawn="1"/>
        </p:nvPicPr>
        <p:blipFill>
          <a:blip r:embed="rId2"/>
          <a:stretch>
            <a:fillRect/>
          </a:stretch>
        </p:blipFill>
        <p:spPr>
          <a:xfrm>
            <a:off x="179512" y="151289"/>
            <a:ext cx="1009650" cy="1009650"/>
          </a:xfrm>
          <a:prstGeom prst="rect">
            <a:avLst/>
          </a:prstGeom>
        </p:spPr>
      </p:pic>
      <p:pic>
        <p:nvPicPr>
          <p:cNvPr id="8" name="Picture 7">
            <a:extLst>
              <a:ext uri="{FF2B5EF4-FFF2-40B4-BE49-F238E27FC236}">
                <a16:creationId xmlns:a16="http://schemas.microsoft.com/office/drawing/2014/main" id="{B5237F0F-4B78-4AE4-9C80-D9EEF48B3B3E}"/>
              </a:ext>
            </a:extLst>
          </p:cNvPr>
          <p:cNvPicPr>
            <a:picLocks noChangeAspect="1"/>
          </p:cNvPicPr>
          <p:nvPr userDrawn="1"/>
        </p:nvPicPr>
        <p:blipFill>
          <a:blip r:embed="rId3"/>
          <a:stretch>
            <a:fillRect/>
          </a:stretch>
        </p:blipFill>
        <p:spPr>
          <a:xfrm>
            <a:off x="1368674" y="151289"/>
            <a:ext cx="1647825" cy="1009650"/>
          </a:xfrm>
          <a:prstGeom prst="rect">
            <a:avLst/>
          </a:prstGeom>
        </p:spPr>
      </p:pic>
    </p:spTree>
    <p:extLst>
      <p:ext uri="{BB962C8B-B14F-4D97-AF65-F5344CB8AC3E}">
        <p14:creationId xmlns:p14="http://schemas.microsoft.com/office/powerpoint/2010/main" val="237822925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name="Photo Editor Photo" r:id="rId2" imgW="9097645" imgH="5590476" progId="MSPhotoEd.3">
                  <p:embed/>
                </p:oleObj>
              </mc:Choice>
              <mc:Fallback>
                <p:oleObj name="Photo Editor Photo" r:id="rId2" imgW="9097645" imgH="5590476" progId="MSPhotoEd.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87600" y="1980000"/>
            <a:ext cx="7125112" cy="4051437"/>
          </a:xfrm>
        </p:spPr>
        <p:txBody>
          <a:bodyPr anchor="t" anchorCtr="0">
            <a:noAutofit/>
          </a:bodyPr>
          <a:lstStyle>
            <a:lvl1pPr marL="0" indent="0" algn="l">
              <a:spcBef>
                <a:spcPts val="0"/>
              </a:spcBef>
              <a:buNone/>
              <a:tabLst/>
              <a:defRPr sz="3200">
                <a:latin typeface="Calibri" pitchFamily="34" charset="0"/>
              </a:defRPr>
            </a:lvl1pPr>
            <a:lvl2pPr marL="450850" indent="6350">
              <a:spcBef>
                <a:spcPts val="0"/>
              </a:spcBef>
              <a:buNone/>
              <a:tabLst/>
              <a:defRPr sz="2800">
                <a:latin typeface="Calibri" pitchFamily="34" charset="0"/>
              </a:defRPr>
            </a:lvl2pPr>
            <a:lvl3pPr marL="901700" indent="12700">
              <a:spcBef>
                <a:spcPts val="0"/>
              </a:spcBef>
              <a:buNone/>
              <a:defRPr sz="2400">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nchor="t" anchorCtr="0">
            <a:noAutofit/>
          </a:bodyPr>
          <a:lstStyle>
            <a:lvl1pPr>
              <a:buNone/>
              <a:defRPr sz="3200"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pic>
        <p:nvPicPr>
          <p:cNvPr id="10" name="Picture 2" descr="C:\Documents and Settings\admin\Local Settings\Temporary Internet Files\Content.IE5\FEF731ST\MC900331484[1].wmf">
            <a:extLst>
              <a:ext uri="{FF2B5EF4-FFF2-40B4-BE49-F238E27FC236}">
                <a16:creationId xmlns:a16="http://schemas.microsoft.com/office/drawing/2014/main" id="{F63BA14B-E998-4B48-9615-8320E406B18E}"/>
              </a:ext>
            </a:extLst>
          </p:cNvPr>
          <p:cNvPicPr>
            <a:picLocks noChangeAspect="1" noChangeArrowheads="1"/>
          </p:cNvPicPr>
          <p:nvPr userDrawn="1"/>
        </p:nvPicPr>
        <p:blipFill>
          <a:blip r:embed="rId4" cstate="print"/>
          <a:srcRect/>
          <a:stretch>
            <a:fillRect/>
          </a:stretch>
        </p:blipFill>
        <p:spPr bwMode="auto">
          <a:xfrm rot="3914120">
            <a:off x="7273202" y="66618"/>
            <a:ext cx="1815220" cy="1284083"/>
          </a:xfrm>
          <a:prstGeom prst="rect">
            <a:avLst/>
          </a:prstGeom>
          <a:noFill/>
        </p:spPr>
      </p:pic>
      <p:pic>
        <p:nvPicPr>
          <p:cNvPr id="11" name="Picture 3" descr="C:\Documents and Settings\admin\Local Settings\Temporary Internet Files\Content.IE5\FEF731ST\MC900331484[1].wmf">
            <a:extLst>
              <a:ext uri="{FF2B5EF4-FFF2-40B4-BE49-F238E27FC236}">
                <a16:creationId xmlns:a16="http://schemas.microsoft.com/office/drawing/2014/main" id="{7ABE0BA3-E3BB-4786-A318-0AD31E098653}"/>
              </a:ext>
            </a:extLst>
          </p:cNvPr>
          <p:cNvPicPr>
            <a:picLocks noChangeAspect="1" noChangeArrowheads="1"/>
          </p:cNvPicPr>
          <p:nvPr userDrawn="1"/>
        </p:nvPicPr>
        <p:blipFill>
          <a:blip r:embed="rId4" cstate="print"/>
          <a:srcRect/>
          <a:stretch>
            <a:fillRect/>
          </a:stretch>
        </p:blipFill>
        <p:spPr bwMode="auto">
          <a:xfrm rot="15236331">
            <a:off x="-1243" y="5427483"/>
            <a:ext cx="1815220" cy="1284083"/>
          </a:xfrm>
          <a:prstGeom prst="rect">
            <a:avLst/>
          </a:prstGeom>
          <a:noFill/>
        </p:spPr>
      </p:pic>
    </p:spTree>
    <p:extLst>
      <p:ext uri="{BB962C8B-B14F-4D97-AF65-F5344CB8AC3E}">
        <p14:creationId xmlns:p14="http://schemas.microsoft.com/office/powerpoint/2010/main" val="3156978953"/>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9E79-C0D0-42B0-BFE9-388252FCF629}"/>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897985024"/>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graphicFrame>
        <p:nvGraphicFramePr>
          <p:cNvPr id="27" name="Google Shape;27;p33"/>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r:id="rId2" imgW="2719387" imgH="1671638" progId="MSPhotoEd.3">
                  <p:embed/>
                </p:oleObj>
              </mc:Choice>
              <mc:Fallback>
                <p:oleObj r:id="rId2" imgW="2719387" imgH="1671638" progId="MSPhotoEd.3">
                  <p:embed/>
                  <p:pic>
                    <p:nvPicPr>
                      <p:cNvPr id="27" name="Google Shape;27;p33"/>
                      <p:cNvPicPr preferRelativeResize="0"/>
                      <p:nvPr/>
                    </p:nvPicPr>
                    <p:blipFill rotWithShape="1">
                      <a:blip r:embed="rId3">
                        <a:alphaModFix/>
                      </a:blip>
                      <a:srcRect/>
                      <a:stretch/>
                    </p:blipFill>
                    <p:spPr>
                      <a:xfrm>
                        <a:off x="23813" y="0"/>
                        <a:ext cx="2719387" cy="1671638"/>
                      </a:xfrm>
                      <a:prstGeom prst="rect">
                        <a:avLst/>
                      </a:prstGeom>
                      <a:noFill/>
                      <a:ln>
                        <a:noFill/>
                      </a:ln>
                    </p:spPr>
                  </p:pic>
                </p:oleObj>
              </mc:Fallback>
            </mc:AlternateContent>
          </a:graphicData>
        </a:graphic>
      </p:graphicFrame>
      <p:sp>
        <p:nvSpPr>
          <p:cNvPr id="28" name="Google Shape;28;p33"/>
          <p:cNvSpPr/>
          <p:nvPr/>
        </p:nvSpPr>
        <p:spPr>
          <a:xfrm>
            <a:off x="8520113" y="3821113"/>
            <a:ext cx="611187" cy="3024187"/>
          </a:xfrm>
          <a:prstGeom prst="rect">
            <a:avLst/>
          </a:prstGeom>
          <a:solidFill>
            <a:srgbClr val="7CAC1C"/>
          </a:solidFill>
          <a:ln w="25400" cap="flat" cmpd="sng">
            <a:solidFill>
              <a:srgbClr val="7CAC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29" name="Google Shape;29;p33"/>
          <p:cNvSpPr txBox="1">
            <a:spLocks noGrp="1"/>
          </p:cNvSpPr>
          <p:nvPr>
            <p:ph type="title"/>
          </p:nvPr>
        </p:nvSpPr>
        <p:spPr>
          <a:xfrm>
            <a:off x="2915816" y="609600"/>
            <a:ext cx="5542384" cy="1143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3200"/>
              <a:buFont typeface="Calibri"/>
              <a:buNone/>
              <a:defRPr sz="3200">
                <a:latin typeface="Calibri"/>
                <a:ea typeface="Calibri"/>
                <a:cs typeface="Calibri"/>
                <a:sym typeface="Calibri"/>
              </a:defRPr>
            </a:lvl1pPr>
            <a:lvl2pPr marL="914400" lvl="1" indent="-228600" algn="l">
              <a:spcBef>
                <a:spcPts val="0"/>
              </a:spcBef>
              <a:spcAft>
                <a:spcPts val="0"/>
              </a:spcAft>
              <a:buClr>
                <a:schemeClr val="dk1"/>
              </a:buClr>
              <a:buSzPts val="3200"/>
              <a:buFont typeface="Calibri"/>
              <a:buNone/>
              <a:defRPr sz="3200">
                <a:latin typeface="Calibri"/>
                <a:ea typeface="Calibri"/>
                <a:cs typeface="Calibri"/>
                <a:sym typeface="Calibri"/>
              </a:defRPr>
            </a:lvl2pPr>
            <a:lvl3pPr marL="1371600" lvl="2" indent="-228600" algn="l">
              <a:spcBef>
                <a:spcPts val="0"/>
              </a:spcBef>
              <a:spcAft>
                <a:spcPts val="0"/>
              </a:spcAft>
              <a:buClr>
                <a:schemeClr val="dk1"/>
              </a:buClr>
              <a:buSzPts val="3200"/>
              <a:buFont typeface="Calibri"/>
              <a:buNone/>
              <a:defRPr sz="3200">
                <a:latin typeface="Calibri"/>
                <a:ea typeface="Calibri"/>
                <a:cs typeface="Calibri"/>
                <a:sym typeface="Calibri"/>
              </a:defRPr>
            </a:lvl3pPr>
            <a:lvl4pPr marL="1828800" lvl="3" indent="-228600" algn="l">
              <a:spcBef>
                <a:spcPts val="0"/>
              </a:spcBef>
              <a:spcAft>
                <a:spcPts val="0"/>
              </a:spcAft>
              <a:buClr>
                <a:schemeClr val="dk1"/>
              </a:buClr>
              <a:buSzPts val="2000"/>
              <a:buFont typeface="Arial"/>
              <a:buNone/>
              <a:defRPr/>
            </a:lvl4pPr>
            <a:lvl5pPr marL="2286000" lvl="4" indent="-228600" algn="l">
              <a:spcBef>
                <a:spcPts val="0"/>
              </a:spcBef>
              <a:spcAft>
                <a:spcPts val="0"/>
              </a:spcAft>
              <a:buClr>
                <a:schemeClr val="dk1"/>
              </a:buClr>
              <a:buSzPts val="20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33"/>
          <p:cNvSpPr txBox="1">
            <a:spLocks noGrp="1"/>
          </p:cNvSpPr>
          <p:nvPr>
            <p:ph type="body" idx="2"/>
          </p:nvPr>
        </p:nvSpPr>
        <p:spPr>
          <a:xfrm rot="5400000">
            <a:off x="7659816" y="5262580"/>
            <a:ext cx="2315537" cy="576262"/>
          </a:xfrm>
          <a:prstGeom prst="rect">
            <a:avLst/>
          </a:prstGeom>
          <a:noFill/>
          <a:ln>
            <a:noFill/>
          </a:ln>
        </p:spPr>
        <p:txBody>
          <a:bodyPr spcFirstLastPara="1" wrap="square" lIns="0" tIns="0" rIns="0" bIns="0" anchor="t" anchorCtr="0">
            <a:noAutofit/>
          </a:bodyPr>
          <a:lstStyle>
            <a:lvl1pPr marL="457200" lvl="0" indent="-228600" algn="l">
              <a:spcBef>
                <a:spcPts val="640"/>
              </a:spcBef>
              <a:spcAft>
                <a:spcPts val="0"/>
              </a:spcAft>
              <a:buClr>
                <a:schemeClr val="dk1"/>
              </a:buClr>
              <a:buSzPts val="3200"/>
              <a:buFont typeface="Calibri"/>
              <a:buNone/>
              <a:defRPr b="1">
                <a:latin typeface="Calibri"/>
                <a:ea typeface="Calibri"/>
                <a:cs typeface="Calibri"/>
                <a:sym typeface="Calibri"/>
              </a:defRPr>
            </a:lvl1pPr>
            <a:lvl2pPr marL="914400" lvl="1" indent="-406400" algn="l">
              <a:spcBef>
                <a:spcPts val="560"/>
              </a:spcBef>
              <a:spcAft>
                <a:spcPts val="0"/>
              </a:spcAft>
              <a:buClr>
                <a:schemeClr val="dk1"/>
              </a:buClr>
              <a:buSzPts val="2800"/>
              <a:buFont typeface="Calibri"/>
              <a:buChar char="–"/>
              <a:defRPr>
                <a:latin typeface="Calibri"/>
                <a:ea typeface="Calibri"/>
                <a:cs typeface="Calibri"/>
                <a:sym typeface="Calibri"/>
              </a:defRPr>
            </a:lvl2pPr>
            <a:lvl3pPr marL="1371600" lvl="2" indent="-381000" algn="l">
              <a:spcBef>
                <a:spcPts val="480"/>
              </a:spcBef>
              <a:spcAft>
                <a:spcPts val="0"/>
              </a:spcAft>
              <a:buClr>
                <a:schemeClr val="dk1"/>
              </a:buClr>
              <a:buSzPts val="2400"/>
              <a:buFont typeface="Calibri"/>
              <a:buChar char="•"/>
              <a:defRPr>
                <a:latin typeface="Calibri"/>
                <a:ea typeface="Calibri"/>
                <a:cs typeface="Calibri"/>
                <a:sym typeface="Calibri"/>
              </a:defRPr>
            </a:lvl3pPr>
            <a:lvl4pPr marL="1828800" lvl="3" indent="-355600" algn="l">
              <a:spcBef>
                <a:spcPts val="400"/>
              </a:spcBef>
              <a:spcAft>
                <a:spcPts val="0"/>
              </a:spcAft>
              <a:buClr>
                <a:schemeClr val="dk1"/>
              </a:buClr>
              <a:buSzPts val="2000"/>
              <a:buFont typeface="Calibri"/>
              <a:buChar char="–"/>
              <a:defRPr>
                <a:latin typeface="Calibri"/>
                <a:ea typeface="Calibri"/>
                <a:cs typeface="Calibri"/>
                <a:sym typeface="Calibri"/>
              </a:defRPr>
            </a:lvl4pPr>
            <a:lvl5pPr marL="2286000" lvl="4" indent="-355600" algn="l">
              <a:spcBef>
                <a:spcPts val="400"/>
              </a:spcBef>
              <a:spcAft>
                <a:spcPts val="0"/>
              </a:spcAft>
              <a:buClr>
                <a:schemeClr val="dk1"/>
              </a:buClr>
              <a:buSzPts val="2000"/>
              <a:buFont typeface="Calibri"/>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4179456"/>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p:extLst>
              <p:ext uri="{D42A27DB-BD31-4B8C-83A1-F6EECF244321}">
                <p14:modId xmlns:p14="http://schemas.microsoft.com/office/powerpoint/2010/main" val="1263445271"/>
              </p:ext>
            </p:extLst>
          </p:nvPr>
        </p:nvGraphicFramePr>
        <p:xfrm>
          <a:off x="-28942" y="-17585"/>
          <a:ext cx="2719387" cy="1671638"/>
        </p:xfrm>
        <a:graphic>
          <a:graphicData uri="http://schemas.openxmlformats.org/presentationml/2006/ole">
            <mc:AlternateContent xmlns:mc="http://schemas.openxmlformats.org/markup-compatibility/2006">
              <mc:Choice xmlns:v="urn:schemas-microsoft-com:vml" Requires="v">
                <p:oleObj name="Photo Editor Photo" r:id="rId2" imgW="9097645" imgH="5590476" progId="">
                  <p:embed/>
                </p:oleObj>
              </mc:Choice>
              <mc:Fallback>
                <p:oleObj name="Photo Editor Photo" r:id="rId2" imgW="9097645" imgH="5590476" progId="">
                  <p:embed/>
                  <p:pic>
                    <p:nvPicPr>
                      <p:cNvPr id="5"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2" y="-17585"/>
                        <a:ext cx="2719387" cy="1671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2915816" y="609600"/>
            <a:ext cx="5472046" cy="1060938"/>
          </a:xfrm>
        </p:spPr>
        <p:txBody>
          <a:bodyPr/>
          <a:lstStyle>
            <a:lvl1pPr algn="r">
              <a:defRPr sz="4400">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68216" y="1807361"/>
            <a:ext cx="7719646" cy="4051437"/>
          </a:xfrm>
        </p:spPr>
        <p:txBody>
          <a:bodyPr anchor="t">
            <a:noAutofit/>
          </a:bodyPr>
          <a:lstStyle>
            <a:lvl1pPr marL="0" indent="0">
              <a:spcBef>
                <a:spcPts val="0"/>
              </a:spcBef>
              <a:spcAft>
                <a:spcPts val="0"/>
              </a:spcAft>
              <a:buNone/>
              <a:tabLst/>
              <a:defRPr sz="3200">
                <a:latin typeface="Calibri" pitchFamily="34" charset="0"/>
              </a:defRPr>
            </a:lvl1pPr>
            <a:lvl2pPr marL="450850" indent="6350">
              <a:spcBef>
                <a:spcPts val="0"/>
              </a:spcBef>
              <a:spcAft>
                <a:spcPts val="0"/>
              </a:spcAft>
              <a:buNone/>
              <a:tabLst/>
              <a:defRPr sz="3200">
                <a:latin typeface="Calibri" pitchFamily="34" charset="0"/>
              </a:defRPr>
            </a:lvl2pPr>
            <a:lvl3pPr marL="901700" indent="12700">
              <a:spcBef>
                <a:spcPts val="0"/>
              </a:spcBef>
              <a:spcAft>
                <a:spcPts val="0"/>
              </a:spcAft>
              <a:buNone/>
              <a:defRPr sz="3200">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079631"/>
            <a:ext cx="576262" cy="2628849"/>
          </a:xfrm>
        </p:spPr>
        <p:txBody>
          <a:bodyPr vert="vert" lIns="0" tIns="0" rIns="0" bIns="0">
            <a:noAutofit/>
          </a:bodyPr>
          <a:lstStyle>
            <a:lvl1pPr>
              <a:buNone/>
              <a:defRPr sz="3200"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pic>
        <p:nvPicPr>
          <p:cNvPr id="10" name="Picture 2" descr="C:\Documents and Settings\admin\Local Settings\Temporary Internet Files\Content.IE5\FEF731ST\MC900331484[1].wmf"/>
          <p:cNvPicPr>
            <a:picLocks noChangeAspect="1" noChangeArrowheads="1"/>
          </p:cNvPicPr>
          <p:nvPr userDrawn="1"/>
        </p:nvPicPr>
        <p:blipFill>
          <a:blip r:embed="rId4" cstate="print"/>
          <a:srcRect/>
          <a:stretch>
            <a:fillRect/>
          </a:stretch>
        </p:blipFill>
        <p:spPr bwMode="auto">
          <a:xfrm rot="3914120">
            <a:off x="7273202" y="66618"/>
            <a:ext cx="1815220" cy="1284083"/>
          </a:xfrm>
          <a:prstGeom prst="rect">
            <a:avLst/>
          </a:prstGeom>
          <a:noFill/>
        </p:spPr>
      </p:pic>
      <p:pic>
        <p:nvPicPr>
          <p:cNvPr id="13" name="Picture 3" descr="C:\Documents and Settings\admin\Local Settings\Temporary Internet Files\Content.IE5\FEF731ST\MC900331484[1].wmf">
            <a:extLst>
              <a:ext uri="{FF2B5EF4-FFF2-40B4-BE49-F238E27FC236}">
                <a16:creationId xmlns:a16="http://schemas.microsoft.com/office/drawing/2014/main" id="{8AA9CEE4-107F-449F-9D51-063F9FA088DA}"/>
              </a:ext>
            </a:extLst>
          </p:cNvPr>
          <p:cNvPicPr>
            <a:picLocks noChangeAspect="1" noChangeArrowheads="1"/>
          </p:cNvPicPr>
          <p:nvPr userDrawn="1"/>
        </p:nvPicPr>
        <p:blipFill>
          <a:blip r:embed="rId4" cstate="print"/>
          <a:srcRect/>
          <a:stretch>
            <a:fillRect/>
          </a:stretch>
        </p:blipFill>
        <p:spPr bwMode="auto">
          <a:xfrm rot="15236331">
            <a:off x="-1243" y="5427483"/>
            <a:ext cx="1815220" cy="1284083"/>
          </a:xfrm>
          <a:prstGeom prst="rect">
            <a:avLst/>
          </a:prstGeom>
          <a:noFill/>
        </p:spPr>
      </p:pic>
    </p:spTree>
    <p:extLst>
      <p:ext uri="{BB962C8B-B14F-4D97-AF65-F5344CB8AC3E}">
        <p14:creationId xmlns:p14="http://schemas.microsoft.com/office/powerpoint/2010/main" val="3518023040"/>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name="Photo Editor Photo" r:id="rId2" imgW="9097645" imgH="5590476" progId="">
                  <p:embed/>
                </p:oleObj>
              </mc:Choice>
              <mc:Fallback>
                <p:oleObj name="Photo Editor Photo" r:id="rId2" imgW="9097645" imgH="5590476" progId="">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9549C02E-4BA2-432A-907F-125172CC5696}" type="slidenum">
              <a:rPr lang="en-GB"/>
              <a:pPr>
                <a:defRPr/>
              </a:pPr>
              <a:t>‹#›</a:t>
            </a:fld>
            <a:endParaRPr lang="en-GB"/>
          </a:p>
        </p:txBody>
      </p:sp>
    </p:spTree>
    <p:extLst>
      <p:ext uri="{BB962C8B-B14F-4D97-AF65-F5344CB8AC3E}">
        <p14:creationId xmlns:p14="http://schemas.microsoft.com/office/powerpoint/2010/main" val="2320111437"/>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name="Photo Editor Photo" r:id="rId2" imgW="9097645" imgH="5590476" progId="MSPhotoEd.3">
                  <p:embed/>
                </p:oleObj>
              </mc:Choice>
              <mc:Fallback>
                <p:oleObj name="Photo Editor Photo" r:id="rId2" imgW="9097645" imgH="5590476" progId="MSPhotoEd.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51EFDBEB-DCB0-482E-9B9E-A09922B7BCE2}" type="slidenum">
              <a:rPr lang="en-GB"/>
              <a:pPr>
                <a:defRPr/>
              </a:pPr>
              <a:t>‹#›</a:t>
            </a:fld>
            <a:endParaRPr lang="en-GB"/>
          </a:p>
        </p:txBody>
      </p:sp>
    </p:spTree>
    <p:extLst>
      <p:ext uri="{BB962C8B-B14F-4D97-AF65-F5344CB8AC3E}">
        <p14:creationId xmlns:p14="http://schemas.microsoft.com/office/powerpoint/2010/main" val="3212593217"/>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name="Photo Editor Photo" r:id="rId2" imgW="9097645" imgH="5590476" progId="MSPhotoEd.3">
                  <p:embed/>
                </p:oleObj>
              </mc:Choice>
              <mc:Fallback>
                <p:oleObj name="Photo Editor Photo" r:id="rId2" imgW="9097645" imgH="5590476" progId="MSPhotoEd.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51EFDBEB-DCB0-482E-9B9E-A09922B7BCE2}" type="slidenum">
              <a:rPr lang="en-GB"/>
              <a:pPr>
                <a:defRPr/>
              </a:pPr>
              <a:t>‹#›</a:t>
            </a:fld>
            <a:endParaRPr lang="en-GB"/>
          </a:p>
        </p:txBody>
      </p:sp>
    </p:spTree>
    <p:extLst>
      <p:ext uri="{BB962C8B-B14F-4D97-AF65-F5344CB8AC3E}">
        <p14:creationId xmlns:p14="http://schemas.microsoft.com/office/powerpoint/2010/main" val="689541926"/>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name="Photo Editor Photo" r:id="rId2" imgW="9097645" imgH="5590476" progId="MSPhotoEd.3">
                  <p:embed/>
                </p:oleObj>
              </mc:Choice>
              <mc:Fallback>
                <p:oleObj name="Photo Editor Photo" r:id="rId2" imgW="9097645" imgH="5590476" progId="MSPhotoEd.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51EFDBEB-DCB0-482E-9B9E-A09922B7BCE2}" type="slidenum">
              <a:rPr lang="en-GB"/>
              <a:pPr>
                <a:defRPr/>
              </a:pPr>
              <a:t>‹#›</a:t>
            </a:fld>
            <a:endParaRPr lang="en-GB"/>
          </a:p>
        </p:txBody>
      </p:sp>
    </p:spTree>
    <p:extLst>
      <p:ext uri="{BB962C8B-B14F-4D97-AF65-F5344CB8AC3E}">
        <p14:creationId xmlns:p14="http://schemas.microsoft.com/office/powerpoint/2010/main" val="38714798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3813" y="0"/>
          <a:ext cx="2719387" cy="1671638"/>
        </p:xfrm>
        <a:graphic>
          <a:graphicData uri="http://schemas.openxmlformats.org/presentationml/2006/ole">
            <mc:AlternateContent xmlns:mc="http://schemas.openxmlformats.org/markup-compatibility/2006">
              <mc:Choice xmlns:v="urn:schemas-microsoft-com:vml" Requires="v">
                <p:oleObj name="Photo Editor Photo" r:id="rId2" imgW="9097645" imgH="5590476" progId="MSPhotoEd.3">
                  <p:embed/>
                </p:oleObj>
              </mc:Choice>
              <mc:Fallback>
                <p:oleObj name="Photo Editor Photo" r:id="rId2" imgW="9097645" imgH="5590476" progId="MSPhotoEd.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2719387"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51EFDBEB-DCB0-482E-9B9E-A09922B7BCE2}" type="slidenum">
              <a:rPr lang="en-GB"/>
              <a:pPr>
                <a:defRPr/>
              </a:pPr>
              <a:t>‹#›</a:t>
            </a:fld>
            <a:endParaRPr lang="en-GB"/>
          </a:p>
        </p:txBody>
      </p:sp>
    </p:spTree>
    <p:extLst>
      <p:ext uri="{BB962C8B-B14F-4D97-AF65-F5344CB8AC3E}">
        <p14:creationId xmlns:p14="http://schemas.microsoft.com/office/powerpoint/2010/main" val="20084446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0728938"/>
      </p:ext>
    </p:extLst>
  </p:cSld>
  <p:clrMap bg1="dk1" tx1="lt1" bg2="dk2" tx2="lt2" accent1="accent1" accent2="accent2" accent3="accent3" accent4="accent4" accent5="accent5" accent6="accent6" hlink="hlink" folHlink="folHlink"/>
  <p:sldLayoutIdLst>
    <p:sldLayoutId id="2147485364" r:id="rId1"/>
    <p:sldLayoutId id="2147485366" r:id="rId2"/>
    <p:sldLayoutId id="2147485367" r:id="rId3"/>
    <p:sldLayoutId id="2147485368" r:id="rId4"/>
    <p:sldLayoutId id="2147485369" r:id="rId5"/>
    <p:sldLayoutId id="2147485370" r:id="rId6"/>
    <p:sldLayoutId id="2147485371" r:id="rId7"/>
    <p:sldLayoutId id="2147485372" r:id="rId8"/>
    <p:sldLayoutId id="2147485373" r:id="rId9"/>
    <p:sldLayoutId id="2147485374" r:id="rId10"/>
    <p:sldLayoutId id="2147485375" r:id="rId11"/>
    <p:sldLayoutId id="2147485376" r:id="rId12"/>
  </p:sldLayoutIdLst>
  <p:transition>
    <p:wipe/>
  </p:transition>
  <p:txStyles>
    <p:titleStyle>
      <a:lvl1pPr algn="l" defTabSz="457200" rtl="0" eaLnBrk="1" latinLnBrk="0" hangingPunct="1">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tx2"/>
        </a:buClr>
        <a:buFont typeface="Wingdings 2" charset="2"/>
        <a:buChar char=""/>
        <a:defRPr sz="32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spcAft>
          <a:spcPts val="600"/>
        </a:spcAft>
        <a:buClr>
          <a:schemeClr val="tx2"/>
        </a:buClr>
        <a:buFont typeface="Wingdings 2" charset="2"/>
        <a:buChar char=""/>
        <a:defRPr sz="32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spcAft>
          <a:spcPts val="600"/>
        </a:spcAft>
        <a:buClr>
          <a:schemeClr val="tx2"/>
        </a:buClr>
        <a:buFont typeface="Wingdings 2" charset="2"/>
        <a:buChar char=""/>
        <a:defRPr sz="32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spcAft>
          <a:spcPts val="600"/>
        </a:spcAft>
        <a:buClr>
          <a:schemeClr val="tx2"/>
        </a:buClr>
        <a:buFont typeface="Wingdings 2" charset="2"/>
        <a:buChar char=""/>
        <a:defRPr sz="32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pPr>
              <a:defRPr/>
            </a:pPr>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pPr>
              <a:defRPr/>
            </a:pPr>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pPr>
              <a:defRPr/>
            </a:pPr>
            <a:fld id="{4396F7D2-1005-424D-843A-68723ACAFDD7}" type="slidenum">
              <a:rPr lang="en-GB" smtClean="0"/>
              <a:pPr>
                <a:defRPr/>
              </a:pPr>
              <a:t>‹#›</a:t>
            </a:fld>
            <a:endParaRPr lang="en-GB"/>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335269993"/>
      </p:ext>
    </p:extLst>
  </p:cSld>
  <p:clrMap bg1="dk1" tx1="lt1" bg2="dk2" tx2="lt2" accent1="accent1" accent2="accent2" accent3="accent3" accent4="accent4" accent5="accent5" accent6="accent6" hlink="hlink" folHlink="folHlink"/>
  <p:sldLayoutIdLst>
    <p:sldLayoutId id="2147485378" r:id="rId1"/>
    <p:sldLayoutId id="2147485380" r:id="rId2"/>
    <p:sldLayoutId id="2147485381" r:id="rId3"/>
    <p:sldLayoutId id="2147485382" r:id="rId4"/>
  </p:sldLayoutIdLst>
  <p:transition>
    <p:wipe/>
  </p:transition>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718E-807B-4EC0-B7E5-6FF8B72EC007}"/>
              </a:ext>
            </a:extLst>
          </p:cNvPr>
          <p:cNvSpPr>
            <a:spLocks noGrp="1"/>
          </p:cNvSpPr>
          <p:nvPr>
            <p:ph type="title"/>
          </p:nvPr>
        </p:nvSpPr>
        <p:spPr/>
        <p:txBody>
          <a:bodyPr/>
          <a:lstStyle/>
          <a:p>
            <a:r>
              <a:rPr lang="en-GB" dirty="0"/>
              <a:t>Matthew 2:1-5</a:t>
            </a:r>
          </a:p>
        </p:txBody>
      </p:sp>
      <p:sp>
        <p:nvSpPr>
          <p:cNvPr id="3" name="Content Placeholder 2">
            <a:extLst>
              <a:ext uri="{FF2B5EF4-FFF2-40B4-BE49-F238E27FC236}">
                <a16:creationId xmlns:a16="http://schemas.microsoft.com/office/drawing/2014/main" id="{3221F278-8F26-4F1F-8302-67C675BFEC72}"/>
              </a:ext>
            </a:extLst>
          </p:cNvPr>
          <p:cNvSpPr>
            <a:spLocks noGrp="1"/>
          </p:cNvSpPr>
          <p:nvPr>
            <p:ph idx="1"/>
          </p:nvPr>
        </p:nvSpPr>
        <p:spPr>
          <a:xfrm>
            <a:off x="396240" y="1722693"/>
            <a:ext cx="7991622" cy="4806611"/>
          </a:xfrm>
        </p:spPr>
        <p:txBody>
          <a:bodyPr/>
          <a:lstStyle/>
          <a:p>
            <a:pPr marR="0" algn="just" rtl="0"/>
            <a:r>
              <a:rPr lang="en-GB" sz="2800" i="0" u="none" strike="noStrike" baseline="30000" dirty="0">
                <a:solidFill>
                  <a:srgbClr val="FFC000"/>
                </a:solidFill>
              </a:rPr>
              <a:t>1</a:t>
            </a:r>
            <a:r>
              <a:rPr lang="en-GB" sz="2800" i="0" u="none" strike="noStrike" baseline="0" dirty="0">
                <a:solidFill>
                  <a:srgbClr val="FFC000"/>
                </a:solidFill>
              </a:rPr>
              <a:t>After Jesus was born in Bethlehem in Judea, during the time of King Herod, Magi from the east came Jerusalem </a:t>
            </a:r>
            <a:r>
              <a:rPr lang="en-GB" sz="2800" i="0" u="none" strike="noStrike" baseline="30000" dirty="0">
                <a:solidFill>
                  <a:srgbClr val="FFC000"/>
                </a:solidFill>
              </a:rPr>
              <a:t>2</a:t>
            </a:r>
            <a:r>
              <a:rPr lang="en-GB" sz="2800" i="0" u="none" strike="noStrike" baseline="0" dirty="0">
                <a:solidFill>
                  <a:srgbClr val="FFC000"/>
                </a:solidFill>
              </a:rPr>
              <a:t>and asked, "Where is the one who has been born king of the Jews? We saw his star when it rose and have come to worship him." </a:t>
            </a:r>
            <a:r>
              <a:rPr lang="en-GB" sz="2800" i="0" u="none" strike="noStrike" baseline="30000" dirty="0">
                <a:solidFill>
                  <a:srgbClr val="FFC000"/>
                </a:solidFill>
              </a:rPr>
              <a:t>3</a:t>
            </a:r>
            <a:r>
              <a:rPr lang="en-GB" sz="2800" i="0" u="none" strike="noStrike" baseline="0" dirty="0">
                <a:solidFill>
                  <a:srgbClr val="FFC000"/>
                </a:solidFill>
              </a:rPr>
              <a:t>When King Herod heard this he was disturbed, and all Jerusalem with him. </a:t>
            </a:r>
            <a:r>
              <a:rPr lang="en-GB" sz="2800" i="0" u="none" strike="noStrike" baseline="30000" dirty="0">
                <a:solidFill>
                  <a:srgbClr val="FFC000"/>
                </a:solidFill>
              </a:rPr>
              <a:t>4</a:t>
            </a:r>
            <a:r>
              <a:rPr lang="en-GB" sz="2800" i="0" u="none" strike="noStrike" baseline="0" dirty="0">
                <a:solidFill>
                  <a:srgbClr val="FFC000"/>
                </a:solidFill>
              </a:rPr>
              <a:t>  When he had called together all the people's chief priests and teachers of the law, he asked them where the Messiah was to be born. </a:t>
            </a:r>
            <a:r>
              <a:rPr lang="en-GB" sz="2800" i="0" u="none" strike="noStrike" baseline="30000" dirty="0">
                <a:solidFill>
                  <a:srgbClr val="FFC000"/>
                </a:solidFill>
              </a:rPr>
              <a:t>5</a:t>
            </a:r>
            <a:r>
              <a:rPr lang="en-GB" sz="2800" i="0" u="none" strike="noStrike" baseline="0" dirty="0">
                <a:solidFill>
                  <a:srgbClr val="FFC000"/>
                </a:solidFill>
              </a:rPr>
              <a:t>"In </a:t>
            </a:r>
          </a:p>
          <a:p>
            <a:pPr marR="0" algn="just" rtl="0"/>
            <a:r>
              <a:rPr lang="en-GB" sz="2800" dirty="0">
                <a:solidFill>
                  <a:srgbClr val="FFC000"/>
                </a:solidFill>
              </a:rPr>
              <a:t>     </a:t>
            </a:r>
            <a:r>
              <a:rPr lang="en-GB" sz="2800" i="0" u="none" strike="noStrike" baseline="0" dirty="0">
                <a:solidFill>
                  <a:srgbClr val="FFC000"/>
                </a:solidFill>
              </a:rPr>
              <a:t>Bethlehem in Judea," they replied, "for this is what</a:t>
            </a:r>
            <a:endParaRPr lang="en-GB" sz="2500" i="0" u="none" strike="noStrike" baseline="0" dirty="0">
              <a:solidFill>
                <a:srgbClr val="FFC000"/>
              </a:solidFill>
            </a:endParaRPr>
          </a:p>
        </p:txBody>
      </p:sp>
      <p:sp>
        <p:nvSpPr>
          <p:cNvPr id="4" name="Text Placeholder 3">
            <a:extLst>
              <a:ext uri="{FF2B5EF4-FFF2-40B4-BE49-F238E27FC236}">
                <a16:creationId xmlns:a16="http://schemas.microsoft.com/office/drawing/2014/main" id="{0C672D86-9104-4AB3-827B-31CC66A4A5E9}"/>
              </a:ext>
            </a:extLst>
          </p:cNvPr>
          <p:cNvSpPr>
            <a:spLocks noGrp="1"/>
          </p:cNvSpPr>
          <p:nvPr>
            <p:ph type="body" sz="quarter" idx="13"/>
          </p:nvPr>
        </p:nvSpPr>
        <p:spPr>
          <a:xfrm>
            <a:off x="8529454" y="3810000"/>
            <a:ext cx="576262" cy="3047999"/>
          </a:xfrm>
        </p:spPr>
        <p:txBody>
          <a:bodyPr/>
          <a:lstStyle/>
          <a:p>
            <a:r>
              <a:rPr lang="en-GB" sz="2800" dirty="0"/>
              <a:t>Reading God’s Word</a:t>
            </a:r>
          </a:p>
        </p:txBody>
      </p:sp>
      <p:pic>
        <p:nvPicPr>
          <p:cNvPr id="5" name="Picture 2" descr="C:\Documents and Settings\Raymond\Local Settings\Temporary Internet Files\Content.IE5\EECLIZRT\MCj04126960000[1].wmf">
            <a:extLst>
              <a:ext uri="{FF2B5EF4-FFF2-40B4-BE49-F238E27FC236}">
                <a16:creationId xmlns:a16="http://schemas.microsoft.com/office/drawing/2014/main" id="{B21A8C5D-EA05-48E1-BBF9-F2FE8C480C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35308" y="396428"/>
            <a:ext cx="1016268" cy="106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571810"/>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571627-1BB1-4F81-A6F7-14ED7362F70D}"/>
              </a:ext>
            </a:extLst>
          </p:cNvPr>
          <p:cNvPicPr>
            <a:picLocks noChangeAspect="1"/>
          </p:cNvPicPr>
          <p:nvPr/>
        </p:nvPicPr>
        <p:blipFill rotWithShape="1">
          <a:blip r:embed="rId2">
            <a:alphaModFix amt="50000"/>
          </a:blip>
          <a:srcRect l="20477" t="14557" r="14499" b="4098"/>
          <a:stretch/>
        </p:blipFill>
        <p:spPr>
          <a:xfrm>
            <a:off x="4320330" y="1679196"/>
            <a:ext cx="3829547" cy="4878637"/>
          </a:xfrm>
          <a:prstGeom prst="rect">
            <a:avLst/>
          </a:prstGeom>
        </p:spPr>
      </p:pic>
      <p:sp>
        <p:nvSpPr>
          <p:cNvPr id="2" name="Title 1">
            <a:extLst>
              <a:ext uri="{FF2B5EF4-FFF2-40B4-BE49-F238E27FC236}">
                <a16:creationId xmlns:a16="http://schemas.microsoft.com/office/drawing/2014/main" id="{2AF07947-F154-47A4-85C0-D3C6F92E5C9C}"/>
              </a:ext>
            </a:extLst>
          </p:cNvPr>
          <p:cNvSpPr>
            <a:spLocks noGrp="1"/>
          </p:cNvSpPr>
          <p:nvPr>
            <p:ph type="title"/>
          </p:nvPr>
        </p:nvSpPr>
        <p:spPr>
          <a:xfrm>
            <a:off x="2238375" y="609600"/>
            <a:ext cx="6867341" cy="1143000"/>
          </a:xfrm>
        </p:spPr>
        <p:txBody>
          <a:bodyPr/>
          <a:lstStyle/>
          <a:p>
            <a:r>
              <a:rPr lang="en-GB" dirty="0"/>
              <a:t>Acceptance and worship</a:t>
            </a:r>
          </a:p>
        </p:txBody>
      </p:sp>
      <p:sp>
        <p:nvSpPr>
          <p:cNvPr id="4" name="Text Placeholder 3">
            <a:extLst>
              <a:ext uri="{FF2B5EF4-FFF2-40B4-BE49-F238E27FC236}">
                <a16:creationId xmlns:a16="http://schemas.microsoft.com/office/drawing/2014/main" id="{7C95ED28-0FB2-43EC-8221-933484BFB543}"/>
              </a:ext>
            </a:extLst>
          </p:cNvPr>
          <p:cNvSpPr>
            <a:spLocks noGrp="1"/>
          </p:cNvSpPr>
          <p:nvPr>
            <p:ph type="body" idx="2"/>
          </p:nvPr>
        </p:nvSpPr>
        <p:spPr/>
        <p:txBody>
          <a:bodyPr/>
          <a:lstStyle/>
          <a:p>
            <a:r>
              <a:rPr lang="en-GB" dirty="0"/>
              <a:t>Bible Talk</a:t>
            </a:r>
          </a:p>
        </p:txBody>
      </p:sp>
      <p:sp>
        <p:nvSpPr>
          <p:cNvPr id="9" name="TextBox 8">
            <a:extLst>
              <a:ext uri="{FF2B5EF4-FFF2-40B4-BE49-F238E27FC236}">
                <a16:creationId xmlns:a16="http://schemas.microsoft.com/office/drawing/2014/main" id="{476EC20D-4CA2-43BE-B775-6532EBBA29A4}"/>
              </a:ext>
            </a:extLst>
          </p:cNvPr>
          <p:cNvSpPr txBox="1"/>
          <p:nvPr/>
        </p:nvSpPr>
        <p:spPr>
          <a:xfrm>
            <a:off x="38285" y="1747981"/>
            <a:ext cx="4282046" cy="5016758"/>
          </a:xfrm>
          <a:prstGeom prst="rect">
            <a:avLst/>
          </a:prstGeom>
          <a:noFill/>
        </p:spPr>
        <p:txBody>
          <a:bodyPr wrap="square">
            <a:spAutoFit/>
          </a:bodyPr>
          <a:lstStyle/>
          <a:p>
            <a:pPr algn="just"/>
            <a:r>
              <a:rPr lang="en-GB" sz="1300" dirty="0"/>
              <a:t>4  When he had called together all the people's </a:t>
            </a:r>
            <a:r>
              <a:rPr lang="en-GB" sz="1300" b="1" i="1" dirty="0">
                <a:solidFill>
                  <a:srgbClr val="FFC000"/>
                </a:solidFill>
              </a:rPr>
              <a:t>chief priests and teachers of the law</a:t>
            </a:r>
            <a:r>
              <a:rPr lang="en-GB" sz="1300" dirty="0"/>
              <a:t>, he asked them where the Messiah was to be born. 5  "In Bethlehem in Judea," they replied, "for this is what the prophet has written: 6  "'But you, Bethlehem, in the land of Judah, are by no means least among the rulers of Judah; for out of you will come a ruler who will shepherd my people Israel.'" 7  Then </a:t>
            </a:r>
            <a:r>
              <a:rPr lang="en-GB" sz="1300" b="1" i="1" dirty="0">
                <a:solidFill>
                  <a:srgbClr val="FFC000"/>
                </a:solidFill>
              </a:rPr>
              <a:t>Herod</a:t>
            </a:r>
            <a:r>
              <a:rPr lang="en-GB" sz="1300" dirty="0"/>
              <a:t> called the Magi secretly and found out from them the exact time the star had appeared. 8  He sent them to Bethlehem and said, "Go and search carefully for the child. As soon as you find him, report to me, so that I too may go and worship him." 9  After they had heard the king, they went on their way, and the star they had seen when it rose went ahead of them until it stopped over the place where the child was. </a:t>
            </a:r>
            <a:r>
              <a:rPr lang="en-GB" sz="1400" b="1" dirty="0">
                <a:solidFill>
                  <a:srgbClr val="FFC000"/>
                </a:solidFill>
              </a:rPr>
              <a:t>10  When they saw the star, they were overjoyed. </a:t>
            </a:r>
            <a:r>
              <a:rPr lang="en-GB" sz="1600" b="1" dirty="0">
                <a:solidFill>
                  <a:srgbClr val="FFC000"/>
                </a:solidFill>
              </a:rPr>
              <a:t>1</a:t>
            </a:r>
            <a:r>
              <a:rPr lang="en-GB" sz="1400" b="1" dirty="0">
                <a:solidFill>
                  <a:srgbClr val="FFC000"/>
                </a:solidFill>
              </a:rPr>
              <a:t>1  On coming to the house, they saw the child with his mother Mary, and they bowed down and worshiped him. Then they opened their treasures and presented him with gifts of gold, frankincense and myrrh. 12  And having been warned in a dream not to go back to Herod, they returned to their country by another route</a:t>
            </a:r>
            <a:r>
              <a:rPr lang="en-GB" sz="1400" dirty="0"/>
              <a:t>. </a:t>
            </a:r>
          </a:p>
        </p:txBody>
      </p:sp>
    </p:spTree>
    <p:extLst>
      <p:ext uri="{BB962C8B-B14F-4D97-AF65-F5344CB8AC3E}">
        <p14:creationId xmlns:p14="http://schemas.microsoft.com/office/powerpoint/2010/main" val="182826760"/>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571627-1BB1-4F81-A6F7-14ED7362F70D}"/>
              </a:ext>
            </a:extLst>
          </p:cNvPr>
          <p:cNvPicPr>
            <a:picLocks noChangeAspect="1"/>
          </p:cNvPicPr>
          <p:nvPr/>
        </p:nvPicPr>
        <p:blipFill rotWithShape="1">
          <a:blip r:embed="rId2"/>
          <a:srcRect l="20477" t="14557" r="14499" b="4098"/>
          <a:stretch/>
        </p:blipFill>
        <p:spPr>
          <a:xfrm>
            <a:off x="4320330" y="1679196"/>
            <a:ext cx="3829547" cy="4878637"/>
          </a:xfrm>
          <a:prstGeom prst="rect">
            <a:avLst/>
          </a:prstGeom>
        </p:spPr>
      </p:pic>
      <p:sp>
        <p:nvSpPr>
          <p:cNvPr id="2" name="Title 1">
            <a:extLst>
              <a:ext uri="{FF2B5EF4-FFF2-40B4-BE49-F238E27FC236}">
                <a16:creationId xmlns:a16="http://schemas.microsoft.com/office/drawing/2014/main" id="{2AF07947-F154-47A4-85C0-D3C6F92E5C9C}"/>
              </a:ext>
            </a:extLst>
          </p:cNvPr>
          <p:cNvSpPr>
            <a:spLocks noGrp="1"/>
          </p:cNvSpPr>
          <p:nvPr>
            <p:ph type="title"/>
          </p:nvPr>
        </p:nvSpPr>
        <p:spPr/>
        <p:txBody>
          <a:bodyPr/>
          <a:lstStyle/>
          <a:p>
            <a:r>
              <a:rPr lang="en-GB" dirty="0"/>
              <a:t>Responding to Jesus</a:t>
            </a:r>
          </a:p>
        </p:txBody>
      </p:sp>
      <p:sp>
        <p:nvSpPr>
          <p:cNvPr id="3" name="Text Placeholder 2">
            <a:extLst>
              <a:ext uri="{FF2B5EF4-FFF2-40B4-BE49-F238E27FC236}">
                <a16:creationId xmlns:a16="http://schemas.microsoft.com/office/drawing/2014/main" id="{EF8D28DD-EB52-4976-89DA-C4D79608FE7A}"/>
              </a:ext>
            </a:extLst>
          </p:cNvPr>
          <p:cNvSpPr>
            <a:spLocks noGrp="1"/>
          </p:cNvSpPr>
          <p:nvPr>
            <p:ph type="body" idx="1"/>
          </p:nvPr>
        </p:nvSpPr>
        <p:spPr>
          <a:xfrm>
            <a:off x="-2098" y="1679196"/>
            <a:ext cx="7772400" cy="4114800"/>
          </a:xfrm>
        </p:spPr>
        <p:txBody>
          <a:bodyPr/>
          <a:lstStyle/>
          <a:p>
            <a:r>
              <a:rPr lang="en-GB" dirty="0"/>
              <a:t>Introduction</a:t>
            </a:r>
          </a:p>
          <a:p>
            <a:endParaRPr lang="en-GB" dirty="0"/>
          </a:p>
          <a:p>
            <a:pPr marL="742950" indent="-514350">
              <a:buClr>
                <a:schemeClr val="tx1"/>
              </a:buClr>
              <a:buFont typeface="+mj-lt"/>
              <a:buAutoNum type="arabicPeriod"/>
            </a:pPr>
            <a:r>
              <a:rPr lang="en-GB" dirty="0"/>
              <a:t>Anger and Rejection</a:t>
            </a:r>
          </a:p>
          <a:p>
            <a:pPr marL="742950" indent="-514350">
              <a:buClr>
                <a:schemeClr val="tx1"/>
              </a:buClr>
              <a:buFont typeface="+mj-lt"/>
              <a:buAutoNum type="arabicPeriod"/>
            </a:pPr>
            <a:endParaRPr lang="en-GB" dirty="0"/>
          </a:p>
          <a:p>
            <a:pPr marL="742950" indent="-514350">
              <a:buClr>
                <a:schemeClr val="tx1"/>
              </a:buClr>
              <a:buFont typeface="+mj-lt"/>
              <a:buAutoNum type="arabicPeriod"/>
            </a:pPr>
            <a:r>
              <a:rPr lang="en-GB" dirty="0"/>
              <a:t>Apathetic and non-committal</a:t>
            </a:r>
          </a:p>
          <a:p>
            <a:pPr marL="742950" indent="-514350">
              <a:buClr>
                <a:schemeClr val="tx1"/>
              </a:buClr>
              <a:buFont typeface="+mj-lt"/>
              <a:buAutoNum type="arabicPeriod"/>
            </a:pPr>
            <a:endParaRPr lang="en-GB" dirty="0"/>
          </a:p>
          <a:p>
            <a:pPr marL="742950" indent="-514350">
              <a:buClr>
                <a:srgbClr val="FFC000"/>
              </a:buClr>
              <a:buFont typeface="+mj-lt"/>
              <a:buAutoNum type="arabicPeriod"/>
            </a:pPr>
            <a:r>
              <a:rPr lang="en-GB" b="1" dirty="0">
                <a:solidFill>
                  <a:srgbClr val="FFC000"/>
                </a:solidFill>
              </a:rPr>
              <a:t>Acceptance and </a:t>
            </a:r>
          </a:p>
          <a:p>
            <a:pPr marL="228600" indent="0">
              <a:buClr>
                <a:srgbClr val="FFC000"/>
              </a:buClr>
            </a:pPr>
            <a:r>
              <a:rPr lang="en-GB" b="1" dirty="0">
                <a:solidFill>
                  <a:srgbClr val="FFC000"/>
                </a:solidFill>
              </a:rPr>
              <a:t>		worship</a:t>
            </a:r>
          </a:p>
        </p:txBody>
      </p:sp>
      <p:sp>
        <p:nvSpPr>
          <p:cNvPr id="4" name="Text Placeholder 3">
            <a:extLst>
              <a:ext uri="{FF2B5EF4-FFF2-40B4-BE49-F238E27FC236}">
                <a16:creationId xmlns:a16="http://schemas.microsoft.com/office/drawing/2014/main" id="{7C95ED28-0FB2-43EC-8221-933484BFB543}"/>
              </a:ext>
            </a:extLst>
          </p:cNvPr>
          <p:cNvSpPr>
            <a:spLocks noGrp="1"/>
          </p:cNvSpPr>
          <p:nvPr>
            <p:ph type="body" idx="2"/>
          </p:nvPr>
        </p:nvSpPr>
        <p:spPr/>
        <p:txBody>
          <a:bodyPr/>
          <a:lstStyle/>
          <a:p>
            <a:r>
              <a:rPr lang="en-GB" dirty="0"/>
              <a:t>Bible Talk</a:t>
            </a:r>
          </a:p>
        </p:txBody>
      </p:sp>
      <p:pic>
        <p:nvPicPr>
          <p:cNvPr id="6" name="Picture 5">
            <a:extLst>
              <a:ext uri="{FF2B5EF4-FFF2-40B4-BE49-F238E27FC236}">
                <a16:creationId xmlns:a16="http://schemas.microsoft.com/office/drawing/2014/main" id="{32F22CE1-53B2-47D7-9427-03FAF6D87C3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25938" t="10000" r="20893" b="10208"/>
          <a:stretch/>
        </p:blipFill>
        <p:spPr>
          <a:xfrm>
            <a:off x="883632" y="2514597"/>
            <a:ext cx="980132" cy="828677"/>
          </a:xfrm>
          <a:prstGeom prst="rect">
            <a:avLst/>
          </a:prstGeom>
        </p:spPr>
      </p:pic>
      <p:pic>
        <p:nvPicPr>
          <p:cNvPr id="7" name="Picture 6">
            <a:extLst>
              <a:ext uri="{FF2B5EF4-FFF2-40B4-BE49-F238E27FC236}">
                <a16:creationId xmlns:a16="http://schemas.microsoft.com/office/drawing/2014/main" id="{A0391A0D-E615-4E8C-84AB-7E480307F5F7}"/>
              </a:ext>
            </a:extLst>
          </p:cNvPr>
          <p:cNvPicPr>
            <a:picLocks noChangeAspect="1"/>
          </p:cNvPicPr>
          <p:nvPr/>
        </p:nvPicPr>
        <p:blipFill>
          <a:blip r:embed="rId5"/>
          <a:stretch>
            <a:fillRect/>
          </a:stretch>
        </p:blipFill>
        <p:spPr>
          <a:xfrm>
            <a:off x="1177575" y="3514726"/>
            <a:ext cx="981541" cy="829128"/>
          </a:xfrm>
          <a:prstGeom prst="rect">
            <a:avLst/>
          </a:prstGeom>
        </p:spPr>
      </p:pic>
      <p:pic>
        <p:nvPicPr>
          <p:cNvPr id="8" name="Picture 7">
            <a:extLst>
              <a:ext uri="{FF2B5EF4-FFF2-40B4-BE49-F238E27FC236}">
                <a16:creationId xmlns:a16="http://schemas.microsoft.com/office/drawing/2014/main" id="{4B0E73DA-48A1-40E8-92C8-68FF1CACE2F4}"/>
              </a:ext>
            </a:extLst>
          </p:cNvPr>
          <p:cNvPicPr>
            <a:picLocks noChangeAspect="1"/>
          </p:cNvPicPr>
          <p:nvPr/>
        </p:nvPicPr>
        <p:blipFill>
          <a:blip r:embed="rId5"/>
          <a:stretch>
            <a:fillRect/>
          </a:stretch>
        </p:blipFill>
        <p:spPr>
          <a:xfrm>
            <a:off x="3521236" y="3514726"/>
            <a:ext cx="981541" cy="829128"/>
          </a:xfrm>
          <a:prstGeom prst="rect">
            <a:avLst/>
          </a:prstGeom>
        </p:spPr>
      </p:pic>
      <p:pic>
        <p:nvPicPr>
          <p:cNvPr id="9" name="Picture 8">
            <a:extLst>
              <a:ext uri="{FF2B5EF4-FFF2-40B4-BE49-F238E27FC236}">
                <a16:creationId xmlns:a16="http://schemas.microsoft.com/office/drawing/2014/main" id="{720B485F-8510-4DF4-9B6F-5BF564B0FC1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8901" t="20416" r="8449" b="28611"/>
          <a:stretch/>
        </p:blipFill>
        <p:spPr>
          <a:xfrm rot="20436482">
            <a:off x="2785058" y="5093712"/>
            <a:ext cx="1244821" cy="829128"/>
          </a:xfrm>
          <a:prstGeom prst="rect">
            <a:avLst/>
          </a:prstGeom>
        </p:spPr>
      </p:pic>
      <p:pic>
        <p:nvPicPr>
          <p:cNvPr id="10" name="Picture 9">
            <a:extLst>
              <a:ext uri="{FF2B5EF4-FFF2-40B4-BE49-F238E27FC236}">
                <a16:creationId xmlns:a16="http://schemas.microsoft.com/office/drawing/2014/main" id="{A2153181-9CF0-4BD6-AAB1-93B7B2EA19CB}"/>
              </a:ext>
            </a:extLst>
          </p:cNvPr>
          <p:cNvPicPr>
            <a:picLocks noChangeAspect="1"/>
          </p:cNvPicPr>
          <p:nvPr/>
        </p:nvPicPr>
        <p:blipFill>
          <a:blip r:embed="rId5"/>
          <a:stretch>
            <a:fillRect/>
          </a:stretch>
        </p:blipFill>
        <p:spPr>
          <a:xfrm>
            <a:off x="2777507" y="2529606"/>
            <a:ext cx="981541" cy="829128"/>
          </a:xfrm>
          <a:prstGeom prst="rect">
            <a:avLst/>
          </a:prstGeom>
        </p:spPr>
      </p:pic>
    </p:spTree>
    <p:extLst>
      <p:ext uri="{BB962C8B-B14F-4D97-AF65-F5344CB8AC3E}">
        <p14:creationId xmlns:p14="http://schemas.microsoft.com/office/powerpoint/2010/main" val="73296080"/>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941" y="414863"/>
            <a:ext cx="5472046" cy="1060938"/>
          </a:xfrm>
        </p:spPr>
        <p:txBody>
          <a:bodyPr/>
          <a:lstStyle/>
          <a:p>
            <a:r>
              <a:rPr lang="en-GB" b="1" dirty="0"/>
              <a:t>Taking Things </a:t>
            </a:r>
            <a:br>
              <a:rPr lang="en-GB" b="1" dirty="0"/>
            </a:br>
            <a:r>
              <a:rPr lang="en-GB" b="1" dirty="0"/>
              <a:t>Further</a:t>
            </a:r>
          </a:p>
        </p:txBody>
      </p:sp>
      <p:sp>
        <p:nvSpPr>
          <p:cNvPr id="4" name="Text Placeholder 3"/>
          <p:cNvSpPr>
            <a:spLocks noGrp="1"/>
          </p:cNvSpPr>
          <p:nvPr>
            <p:ph type="body" sz="quarter" idx="13"/>
          </p:nvPr>
        </p:nvSpPr>
        <p:spPr>
          <a:xfrm>
            <a:off x="8567738" y="4084104"/>
            <a:ext cx="576262" cy="2628849"/>
          </a:xfrm>
        </p:spPr>
        <p:txBody>
          <a:bodyPr/>
          <a:lstStyle/>
          <a:p>
            <a:r>
              <a:rPr lang="en-GB" dirty="0"/>
              <a:t>Some Reading</a:t>
            </a:r>
          </a:p>
        </p:txBody>
      </p:sp>
      <p:pic>
        <p:nvPicPr>
          <p:cNvPr id="6" name="Picture 2" descr="Christmas in Three Wor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0695905">
            <a:off x="470378" y="2990915"/>
            <a:ext cx="2347563" cy="331674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 descr="C:\Documents and Settings\Raymond\Local Settings\Temporary Internet Files\Content.IE5\EECLIZRT\MCj041269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319" y="1974717"/>
            <a:ext cx="891002" cy="93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5637AB2-328D-4BD8-8CD0-1867C768C162}"/>
              </a:ext>
            </a:extLst>
          </p:cNvPr>
          <p:cNvPicPr>
            <a:picLocks noChangeAspect="1"/>
          </p:cNvPicPr>
          <p:nvPr/>
        </p:nvPicPr>
        <p:blipFill>
          <a:blip r:embed="rId4"/>
          <a:stretch>
            <a:fillRect/>
          </a:stretch>
        </p:blipFill>
        <p:spPr>
          <a:xfrm>
            <a:off x="4523743" y="1687450"/>
            <a:ext cx="3154059" cy="4868333"/>
          </a:xfrm>
          <a:prstGeom prst="rect">
            <a:avLst/>
          </a:prstGeom>
          <a:ln w="9525" cap="sq">
            <a:solidFill>
              <a:srgbClr val="000000"/>
            </a:solidFill>
            <a:miter lim="800000"/>
          </a:ln>
          <a:effectLst>
            <a:outerShdw blurRad="57150" dist="50800" dir="2700000" algn="tl" rotWithShape="0">
              <a:srgbClr val="000000">
                <a:alpha val="40000"/>
              </a:srgbClr>
            </a:outerShdw>
          </a:effectLst>
        </p:spPr>
      </p:pic>
      <p:pic>
        <p:nvPicPr>
          <p:cNvPr id="7" name="Picture 4" descr="Christianity Explored: The Real Christm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9821">
            <a:off x="5539726" y="2706051"/>
            <a:ext cx="2667176" cy="3792774"/>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52C63BB-0125-4263-854E-D04056BA6165}"/>
              </a:ext>
            </a:extLst>
          </p:cNvPr>
          <p:cNvPicPr>
            <a:picLocks noChangeAspect="1"/>
          </p:cNvPicPr>
          <p:nvPr/>
        </p:nvPicPr>
        <p:blipFill>
          <a:blip r:embed="rId6"/>
          <a:stretch>
            <a:fillRect/>
          </a:stretch>
        </p:blipFill>
        <p:spPr>
          <a:xfrm rot="21014684">
            <a:off x="2550127" y="1687450"/>
            <a:ext cx="3097036" cy="4889416"/>
          </a:xfrm>
          <a:prstGeom prst="rect">
            <a:avLst/>
          </a:prstGeom>
        </p:spPr>
      </p:pic>
      <p:pic>
        <p:nvPicPr>
          <p:cNvPr id="3" name="Picture 2">
            <a:extLst>
              <a:ext uri="{FF2B5EF4-FFF2-40B4-BE49-F238E27FC236}">
                <a16:creationId xmlns:a16="http://schemas.microsoft.com/office/drawing/2014/main" id="{773F0070-1DFF-4E4C-84AB-E1EC1C846F49}"/>
              </a:ext>
            </a:extLst>
          </p:cNvPr>
          <p:cNvPicPr>
            <a:picLocks noChangeAspect="1"/>
          </p:cNvPicPr>
          <p:nvPr/>
        </p:nvPicPr>
        <p:blipFill>
          <a:blip r:embed="rId7"/>
          <a:stretch>
            <a:fillRect/>
          </a:stretch>
        </p:blipFill>
        <p:spPr>
          <a:xfrm>
            <a:off x="8090987" y="1928309"/>
            <a:ext cx="848683" cy="889096"/>
          </a:xfrm>
          <a:prstGeom prst="rect">
            <a:avLst/>
          </a:prstGeom>
        </p:spPr>
      </p:pic>
      <p:pic>
        <p:nvPicPr>
          <p:cNvPr id="10" name="Picture 9">
            <a:extLst>
              <a:ext uri="{FF2B5EF4-FFF2-40B4-BE49-F238E27FC236}">
                <a16:creationId xmlns:a16="http://schemas.microsoft.com/office/drawing/2014/main" id="{B15F7057-A8E5-4FDD-A37E-27C36A14662B}"/>
              </a:ext>
            </a:extLst>
          </p:cNvPr>
          <p:cNvPicPr>
            <a:picLocks noChangeAspect="1"/>
          </p:cNvPicPr>
          <p:nvPr/>
        </p:nvPicPr>
        <p:blipFill>
          <a:blip r:embed="rId7"/>
          <a:stretch>
            <a:fillRect/>
          </a:stretch>
        </p:blipFill>
        <p:spPr>
          <a:xfrm>
            <a:off x="3291729" y="97440"/>
            <a:ext cx="1280271" cy="1341236"/>
          </a:xfrm>
          <a:prstGeom prst="rect">
            <a:avLst/>
          </a:prstGeom>
        </p:spPr>
      </p:pic>
    </p:spTree>
    <p:extLst>
      <p:ext uri="{BB962C8B-B14F-4D97-AF65-F5344CB8AC3E}">
        <p14:creationId xmlns:p14="http://schemas.microsoft.com/office/powerpoint/2010/main" val="510360529"/>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718E-807B-4EC0-B7E5-6FF8B72EC007}"/>
              </a:ext>
            </a:extLst>
          </p:cNvPr>
          <p:cNvSpPr>
            <a:spLocks noGrp="1"/>
          </p:cNvSpPr>
          <p:nvPr>
            <p:ph type="title"/>
          </p:nvPr>
        </p:nvSpPr>
        <p:spPr/>
        <p:txBody>
          <a:bodyPr/>
          <a:lstStyle/>
          <a:p>
            <a:r>
              <a:rPr lang="en-GB" dirty="0"/>
              <a:t>Matthew 2:6-9</a:t>
            </a:r>
          </a:p>
        </p:txBody>
      </p:sp>
      <p:sp>
        <p:nvSpPr>
          <p:cNvPr id="3" name="Content Placeholder 2">
            <a:extLst>
              <a:ext uri="{FF2B5EF4-FFF2-40B4-BE49-F238E27FC236}">
                <a16:creationId xmlns:a16="http://schemas.microsoft.com/office/drawing/2014/main" id="{3221F278-8F26-4F1F-8302-67C675BFEC72}"/>
              </a:ext>
            </a:extLst>
          </p:cNvPr>
          <p:cNvSpPr>
            <a:spLocks noGrp="1"/>
          </p:cNvSpPr>
          <p:nvPr>
            <p:ph idx="1"/>
          </p:nvPr>
        </p:nvSpPr>
        <p:spPr>
          <a:xfrm>
            <a:off x="396240" y="1722693"/>
            <a:ext cx="7991622" cy="4806611"/>
          </a:xfrm>
        </p:spPr>
        <p:txBody>
          <a:bodyPr/>
          <a:lstStyle/>
          <a:p>
            <a:pPr marR="0" algn="just" rtl="0"/>
            <a:r>
              <a:rPr lang="en-GB" sz="2800" i="0" u="none" strike="noStrike" baseline="0" dirty="0">
                <a:solidFill>
                  <a:srgbClr val="FFC000"/>
                </a:solidFill>
              </a:rPr>
              <a:t>the prophet has written: </a:t>
            </a:r>
            <a:r>
              <a:rPr lang="en-GB" sz="2800" b="0" i="0" u="none" strike="noStrike" baseline="30000" dirty="0">
                <a:solidFill>
                  <a:srgbClr val="FFC000"/>
                </a:solidFill>
              </a:rPr>
              <a:t>6</a:t>
            </a:r>
            <a:r>
              <a:rPr lang="en-GB" sz="2800" b="0" i="0" u="none" strike="noStrike" baseline="0" dirty="0">
                <a:solidFill>
                  <a:srgbClr val="FFC000"/>
                </a:solidFill>
              </a:rPr>
              <a:t>"'But you, Bethlehem, in the land of Judah, are by no means least among the rulers of Judah; for out of you will come a ruler who will shepherd my people Israel.'" </a:t>
            </a:r>
            <a:r>
              <a:rPr lang="en-GB" sz="2800" b="0" i="0" u="none" strike="noStrike" baseline="30000" dirty="0">
                <a:solidFill>
                  <a:srgbClr val="FFC000"/>
                </a:solidFill>
              </a:rPr>
              <a:t>7</a:t>
            </a:r>
            <a:r>
              <a:rPr lang="en-GB" sz="2800" b="0" i="0" u="none" strike="noStrike" baseline="0" dirty="0">
                <a:solidFill>
                  <a:srgbClr val="FFC000"/>
                </a:solidFill>
              </a:rPr>
              <a:t>Then Herod called the Magi secretly and found out from them the exact time the star had appeared. </a:t>
            </a:r>
            <a:r>
              <a:rPr lang="en-GB" sz="2800" b="0" i="0" u="none" strike="noStrike" baseline="30000" dirty="0">
                <a:solidFill>
                  <a:srgbClr val="FFC000"/>
                </a:solidFill>
              </a:rPr>
              <a:t>8</a:t>
            </a:r>
            <a:r>
              <a:rPr lang="en-GB" sz="2800" b="0" i="0" u="none" strike="noStrike" baseline="0" dirty="0">
                <a:solidFill>
                  <a:srgbClr val="FFC000"/>
                </a:solidFill>
              </a:rPr>
              <a:t>He sent them to Bethlehem and said, "Go and search carefully for the child. As soon as you find him, report to me, so that I too may go and worship him." </a:t>
            </a:r>
            <a:r>
              <a:rPr lang="en-GB" sz="2800" b="0" i="0" u="none" strike="noStrike" baseline="30000" dirty="0">
                <a:solidFill>
                  <a:srgbClr val="FFC000"/>
                </a:solidFill>
              </a:rPr>
              <a:t>9</a:t>
            </a:r>
            <a:r>
              <a:rPr lang="en-GB" sz="2800" b="0" i="0" u="none" strike="noStrike" baseline="0" dirty="0">
                <a:solidFill>
                  <a:srgbClr val="FFC000"/>
                </a:solidFill>
              </a:rPr>
              <a:t>After they had heard </a:t>
            </a:r>
          </a:p>
          <a:p>
            <a:pPr marR="0" algn="just" rtl="0"/>
            <a:r>
              <a:rPr lang="en-GB" sz="2800" dirty="0">
                <a:solidFill>
                  <a:srgbClr val="FFC000"/>
                </a:solidFill>
              </a:rPr>
              <a:t>     </a:t>
            </a:r>
            <a:r>
              <a:rPr lang="en-GB" sz="2800" b="0" i="0" u="none" strike="noStrike" baseline="0" dirty="0">
                <a:solidFill>
                  <a:srgbClr val="FFC000"/>
                </a:solidFill>
              </a:rPr>
              <a:t>the king, they went on their way, and the star they</a:t>
            </a:r>
          </a:p>
          <a:p>
            <a:pPr marR="0" algn="l" rtl="0"/>
            <a:endParaRPr lang="en-GB" sz="2800" dirty="0">
              <a:solidFill>
                <a:srgbClr val="208080"/>
              </a:solidFill>
            </a:endParaRPr>
          </a:p>
          <a:p>
            <a:pPr marR="0" algn="l" rtl="0"/>
            <a:endParaRPr lang="en-GB" sz="2800" b="0" i="0" u="none" strike="noStrike" baseline="0" dirty="0">
              <a:solidFill>
                <a:srgbClr val="208080"/>
              </a:solidFill>
            </a:endParaRPr>
          </a:p>
          <a:p>
            <a:pPr marR="0" algn="l" rtl="0"/>
            <a:endParaRPr lang="en-GB" sz="2800" dirty="0">
              <a:solidFill>
                <a:srgbClr val="208080"/>
              </a:solidFill>
            </a:endParaRPr>
          </a:p>
          <a:p>
            <a:pPr marR="0" algn="l" rtl="0"/>
            <a:r>
              <a:rPr lang="en-GB" sz="2800" b="0" i="0" u="none" strike="noStrike" baseline="0" dirty="0">
                <a:solidFill>
                  <a:srgbClr val="208080"/>
                </a:solidFill>
              </a:rPr>
              <a:t> </a:t>
            </a:r>
          </a:p>
        </p:txBody>
      </p:sp>
      <p:sp>
        <p:nvSpPr>
          <p:cNvPr id="4" name="Text Placeholder 3">
            <a:extLst>
              <a:ext uri="{FF2B5EF4-FFF2-40B4-BE49-F238E27FC236}">
                <a16:creationId xmlns:a16="http://schemas.microsoft.com/office/drawing/2014/main" id="{0C672D86-9104-4AB3-827B-31CC66A4A5E9}"/>
              </a:ext>
            </a:extLst>
          </p:cNvPr>
          <p:cNvSpPr>
            <a:spLocks noGrp="1"/>
          </p:cNvSpPr>
          <p:nvPr>
            <p:ph type="body" sz="quarter" idx="13"/>
          </p:nvPr>
        </p:nvSpPr>
        <p:spPr>
          <a:xfrm>
            <a:off x="8529454" y="3810000"/>
            <a:ext cx="576262" cy="3047999"/>
          </a:xfrm>
        </p:spPr>
        <p:txBody>
          <a:bodyPr/>
          <a:lstStyle/>
          <a:p>
            <a:r>
              <a:rPr lang="en-GB" sz="2800" dirty="0"/>
              <a:t>Reading God’s Word</a:t>
            </a:r>
          </a:p>
        </p:txBody>
      </p:sp>
      <p:pic>
        <p:nvPicPr>
          <p:cNvPr id="5" name="Picture 2" descr="C:\Documents and Settings\Raymond\Local Settings\Temporary Internet Files\Content.IE5\EECLIZRT\MCj04126960000[1].wmf">
            <a:extLst>
              <a:ext uri="{FF2B5EF4-FFF2-40B4-BE49-F238E27FC236}">
                <a16:creationId xmlns:a16="http://schemas.microsoft.com/office/drawing/2014/main" id="{B21A8C5D-EA05-48E1-BBF9-F2FE8C480C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35308" y="396428"/>
            <a:ext cx="1016268" cy="106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117021"/>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718E-807B-4EC0-B7E5-6FF8B72EC007}"/>
              </a:ext>
            </a:extLst>
          </p:cNvPr>
          <p:cNvSpPr>
            <a:spLocks noGrp="1"/>
          </p:cNvSpPr>
          <p:nvPr>
            <p:ph type="title"/>
          </p:nvPr>
        </p:nvSpPr>
        <p:spPr/>
        <p:txBody>
          <a:bodyPr/>
          <a:lstStyle/>
          <a:p>
            <a:r>
              <a:rPr lang="en-GB" dirty="0"/>
              <a:t>Matthew 2:9-12</a:t>
            </a:r>
          </a:p>
        </p:txBody>
      </p:sp>
      <p:sp>
        <p:nvSpPr>
          <p:cNvPr id="3" name="Content Placeholder 2">
            <a:extLst>
              <a:ext uri="{FF2B5EF4-FFF2-40B4-BE49-F238E27FC236}">
                <a16:creationId xmlns:a16="http://schemas.microsoft.com/office/drawing/2014/main" id="{3221F278-8F26-4F1F-8302-67C675BFEC72}"/>
              </a:ext>
            </a:extLst>
          </p:cNvPr>
          <p:cNvSpPr>
            <a:spLocks noGrp="1"/>
          </p:cNvSpPr>
          <p:nvPr>
            <p:ph idx="1"/>
          </p:nvPr>
        </p:nvSpPr>
        <p:spPr>
          <a:xfrm>
            <a:off x="396240" y="1722693"/>
            <a:ext cx="7991622" cy="4738879"/>
          </a:xfrm>
        </p:spPr>
        <p:txBody>
          <a:bodyPr/>
          <a:lstStyle/>
          <a:p>
            <a:pPr marR="0" algn="just" rtl="0"/>
            <a:r>
              <a:rPr lang="en-GB" sz="2800" b="0" i="0" u="none" strike="noStrike" baseline="0" dirty="0">
                <a:solidFill>
                  <a:srgbClr val="FFC000"/>
                </a:solidFill>
              </a:rPr>
              <a:t>had seen when it rose went ahead of them until it stopped over the place where the child was. </a:t>
            </a:r>
            <a:r>
              <a:rPr lang="en-GB" sz="2800" b="0" i="0" u="none" strike="noStrike" baseline="30000" dirty="0">
                <a:solidFill>
                  <a:srgbClr val="FFC000"/>
                </a:solidFill>
              </a:rPr>
              <a:t>10</a:t>
            </a:r>
            <a:r>
              <a:rPr lang="en-GB" sz="2800" b="0" i="0" u="none" strike="noStrike" baseline="0" dirty="0">
                <a:solidFill>
                  <a:srgbClr val="FFC000"/>
                </a:solidFill>
              </a:rPr>
              <a:t>When they saw the star, they were overjoyed. </a:t>
            </a:r>
            <a:r>
              <a:rPr lang="en-GB" sz="2800" b="0" i="0" u="none" strike="noStrike" baseline="30000" dirty="0">
                <a:solidFill>
                  <a:srgbClr val="FFC000"/>
                </a:solidFill>
              </a:rPr>
              <a:t>1</a:t>
            </a:r>
            <a:r>
              <a:rPr lang="en-GB" sz="2800" b="0" i="0" u="none" strike="noStrike" baseline="0" dirty="0">
                <a:solidFill>
                  <a:srgbClr val="FFC000"/>
                </a:solidFill>
              </a:rPr>
              <a:t>On coming to the house, they saw the child with his mother Mary, and they bowed down and worshiped him. Then they opened their treasures and presented him with gifts of gold, frankincense and myrrh. </a:t>
            </a:r>
            <a:r>
              <a:rPr lang="en-GB" sz="2800" b="0" i="0" u="none" strike="noStrike" baseline="30000" dirty="0">
                <a:solidFill>
                  <a:srgbClr val="FFC000"/>
                </a:solidFill>
              </a:rPr>
              <a:t>12</a:t>
            </a:r>
            <a:r>
              <a:rPr lang="en-GB" sz="2800" b="0" i="0" u="none" strike="noStrike" baseline="0" dirty="0">
                <a:solidFill>
                  <a:srgbClr val="FFC000"/>
                </a:solidFill>
              </a:rPr>
              <a:t>And having been warned in a dream not to go back to Herod, they returned to their country by another route. </a:t>
            </a:r>
          </a:p>
        </p:txBody>
      </p:sp>
      <p:sp>
        <p:nvSpPr>
          <p:cNvPr id="4" name="Text Placeholder 3">
            <a:extLst>
              <a:ext uri="{FF2B5EF4-FFF2-40B4-BE49-F238E27FC236}">
                <a16:creationId xmlns:a16="http://schemas.microsoft.com/office/drawing/2014/main" id="{0C672D86-9104-4AB3-827B-31CC66A4A5E9}"/>
              </a:ext>
            </a:extLst>
          </p:cNvPr>
          <p:cNvSpPr>
            <a:spLocks noGrp="1"/>
          </p:cNvSpPr>
          <p:nvPr>
            <p:ph type="body" sz="quarter" idx="13"/>
          </p:nvPr>
        </p:nvSpPr>
        <p:spPr>
          <a:xfrm>
            <a:off x="8529454" y="3835401"/>
            <a:ext cx="576262" cy="3047999"/>
          </a:xfrm>
        </p:spPr>
        <p:txBody>
          <a:bodyPr/>
          <a:lstStyle/>
          <a:p>
            <a:r>
              <a:rPr lang="en-GB" sz="2800" dirty="0"/>
              <a:t>Reading God’s Word</a:t>
            </a:r>
          </a:p>
        </p:txBody>
      </p:sp>
      <p:pic>
        <p:nvPicPr>
          <p:cNvPr id="5" name="Picture 2" descr="C:\Documents and Settings\Raymond\Local Settings\Temporary Internet Files\Content.IE5\EECLIZRT\MCj04126960000[1].wmf">
            <a:extLst>
              <a:ext uri="{FF2B5EF4-FFF2-40B4-BE49-F238E27FC236}">
                <a16:creationId xmlns:a16="http://schemas.microsoft.com/office/drawing/2014/main" id="{B21A8C5D-EA05-48E1-BBF9-F2FE8C480C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35308" y="396428"/>
            <a:ext cx="1016268" cy="106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580176"/>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7947-F154-47A4-85C0-D3C6F92E5C9C}"/>
              </a:ext>
            </a:extLst>
          </p:cNvPr>
          <p:cNvSpPr>
            <a:spLocks noGrp="1"/>
          </p:cNvSpPr>
          <p:nvPr>
            <p:ph type="title"/>
          </p:nvPr>
        </p:nvSpPr>
        <p:spPr>
          <a:xfrm>
            <a:off x="1531633" y="2765571"/>
            <a:ext cx="5542384" cy="1143000"/>
          </a:xfrm>
        </p:spPr>
        <p:txBody>
          <a:bodyPr/>
          <a:lstStyle/>
          <a:p>
            <a:pPr algn="ctr"/>
            <a:br>
              <a:rPr lang="en-GB" dirty="0"/>
            </a:br>
            <a:r>
              <a:rPr lang="en-GB" dirty="0"/>
              <a:t>Responding to Jesus</a:t>
            </a:r>
            <a:br>
              <a:rPr lang="en-GB" dirty="0"/>
            </a:br>
            <a:r>
              <a:rPr lang="en-GB" sz="3200" dirty="0">
                <a:solidFill>
                  <a:srgbClr val="FFC000"/>
                </a:solidFill>
              </a:rPr>
              <a:t>(Matthew 2:1-12)</a:t>
            </a:r>
            <a:br>
              <a:rPr lang="en-GB" sz="3200" dirty="0">
                <a:solidFill>
                  <a:srgbClr val="FFC000"/>
                </a:solidFill>
              </a:rPr>
            </a:br>
            <a:br>
              <a:rPr lang="en-GB" sz="3200" dirty="0">
                <a:solidFill>
                  <a:srgbClr val="FFC000"/>
                </a:solidFill>
              </a:rPr>
            </a:br>
            <a:r>
              <a:rPr lang="en-GB" sz="3200" dirty="0"/>
              <a:t>talk</a:t>
            </a:r>
            <a:br>
              <a:rPr lang="en-GB" sz="3200" dirty="0"/>
            </a:br>
            <a:r>
              <a:rPr lang="en-GB" sz="3200" dirty="0"/>
              <a:t>by</a:t>
            </a:r>
            <a:br>
              <a:rPr lang="en-GB" sz="3200" dirty="0"/>
            </a:br>
            <a:r>
              <a:rPr lang="en-GB" sz="3200" dirty="0"/>
              <a:t>Raymond Brown</a:t>
            </a:r>
            <a:endParaRPr lang="en-GB" dirty="0"/>
          </a:p>
        </p:txBody>
      </p:sp>
      <p:sp>
        <p:nvSpPr>
          <p:cNvPr id="4" name="Text Placeholder 3">
            <a:extLst>
              <a:ext uri="{FF2B5EF4-FFF2-40B4-BE49-F238E27FC236}">
                <a16:creationId xmlns:a16="http://schemas.microsoft.com/office/drawing/2014/main" id="{7C95ED28-0FB2-43EC-8221-933484BFB543}"/>
              </a:ext>
            </a:extLst>
          </p:cNvPr>
          <p:cNvSpPr>
            <a:spLocks noGrp="1"/>
          </p:cNvSpPr>
          <p:nvPr>
            <p:ph type="body" idx="2"/>
          </p:nvPr>
        </p:nvSpPr>
        <p:spPr>
          <a:xfrm rot="5400000">
            <a:off x="7659816" y="5262582"/>
            <a:ext cx="2315537" cy="576262"/>
          </a:xfrm>
        </p:spPr>
        <p:txBody>
          <a:bodyPr/>
          <a:lstStyle/>
          <a:p>
            <a:r>
              <a:rPr lang="en-GB" dirty="0"/>
              <a:t>Bible Talk</a:t>
            </a:r>
          </a:p>
        </p:txBody>
      </p:sp>
    </p:spTree>
    <p:extLst>
      <p:ext uri="{BB962C8B-B14F-4D97-AF65-F5344CB8AC3E}">
        <p14:creationId xmlns:p14="http://schemas.microsoft.com/office/powerpoint/2010/main" val="986932893"/>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7947-F154-47A4-85C0-D3C6F92E5C9C}"/>
              </a:ext>
            </a:extLst>
          </p:cNvPr>
          <p:cNvSpPr>
            <a:spLocks noGrp="1"/>
          </p:cNvSpPr>
          <p:nvPr>
            <p:ph type="title"/>
          </p:nvPr>
        </p:nvSpPr>
        <p:spPr/>
        <p:txBody>
          <a:bodyPr/>
          <a:lstStyle/>
          <a:p>
            <a:r>
              <a:rPr lang="en-GB" dirty="0"/>
              <a:t>Responding to Jesus</a:t>
            </a:r>
          </a:p>
        </p:txBody>
      </p:sp>
      <p:sp>
        <p:nvSpPr>
          <p:cNvPr id="3" name="Text Placeholder 2">
            <a:extLst>
              <a:ext uri="{FF2B5EF4-FFF2-40B4-BE49-F238E27FC236}">
                <a16:creationId xmlns:a16="http://schemas.microsoft.com/office/drawing/2014/main" id="{EF8D28DD-EB52-4976-89DA-C4D79608FE7A}"/>
              </a:ext>
            </a:extLst>
          </p:cNvPr>
          <p:cNvSpPr>
            <a:spLocks noGrp="1"/>
          </p:cNvSpPr>
          <p:nvPr>
            <p:ph type="body" idx="1"/>
          </p:nvPr>
        </p:nvSpPr>
        <p:spPr>
          <a:xfrm>
            <a:off x="6291" y="1682090"/>
            <a:ext cx="7772400" cy="4114800"/>
          </a:xfrm>
        </p:spPr>
        <p:txBody>
          <a:bodyPr/>
          <a:lstStyle/>
          <a:p>
            <a:r>
              <a:rPr lang="en-GB" b="1" dirty="0">
                <a:solidFill>
                  <a:srgbClr val="FFC000"/>
                </a:solidFill>
              </a:rPr>
              <a:t>Introduction</a:t>
            </a:r>
          </a:p>
        </p:txBody>
      </p:sp>
      <p:sp>
        <p:nvSpPr>
          <p:cNvPr id="4" name="Text Placeholder 3">
            <a:extLst>
              <a:ext uri="{FF2B5EF4-FFF2-40B4-BE49-F238E27FC236}">
                <a16:creationId xmlns:a16="http://schemas.microsoft.com/office/drawing/2014/main" id="{7C95ED28-0FB2-43EC-8221-933484BFB543}"/>
              </a:ext>
            </a:extLst>
          </p:cNvPr>
          <p:cNvSpPr>
            <a:spLocks noGrp="1"/>
          </p:cNvSpPr>
          <p:nvPr>
            <p:ph type="body" idx="2"/>
          </p:nvPr>
        </p:nvSpPr>
        <p:spPr>
          <a:xfrm rot="5400000">
            <a:off x="7659816" y="5262582"/>
            <a:ext cx="2315537" cy="576262"/>
          </a:xfrm>
        </p:spPr>
        <p:txBody>
          <a:bodyPr/>
          <a:lstStyle/>
          <a:p>
            <a:r>
              <a:rPr lang="en-GB" dirty="0"/>
              <a:t>Bible Talk</a:t>
            </a:r>
          </a:p>
        </p:txBody>
      </p:sp>
      <p:pic>
        <p:nvPicPr>
          <p:cNvPr id="5" name="Picture 4">
            <a:extLst>
              <a:ext uri="{FF2B5EF4-FFF2-40B4-BE49-F238E27FC236}">
                <a16:creationId xmlns:a16="http://schemas.microsoft.com/office/drawing/2014/main" id="{6460BACD-D51F-481A-92C7-AB1BB629ED3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54" b="96991" l="10000" r="90000">
                        <a14:foregroundMark x1="20833" y1="82523" x2="22583" y2="91319"/>
                        <a14:foregroundMark x1="33500" y1="91898" x2="32083" y2="96991"/>
                        <a14:foregroundMark x1="40083" y1="79861" x2="40833" y2="85648"/>
                        <a14:foregroundMark x1="20000" y1="83102" x2="25250" y2="74421"/>
                        <a14:foregroundMark x1="25250" y1="74421" x2="29667" y2="71991"/>
                        <a14:foregroundMark x1="87567" y1="65911" x2="88500" y2="67708"/>
                        <a14:foregroundMark x1="83750" y1="58565" x2="84644" y2="60285"/>
                        <a14:foregroundMark x1="88500" y1="67708" x2="88750" y2="79282"/>
                        <a14:foregroundMark x1="88750" y1="79282" x2="87083" y2="87963"/>
                        <a14:foregroundMark x1="39833" y1="81250" x2="39833" y2="83102"/>
                        <a14:backgroundMark x1="85609" y1="65500" x2="85667" y2="72801"/>
                        <a14:backgroundMark x1="83417" y1="79398" x2="78917" y2="89583"/>
                        <a14:backgroundMark x1="78917" y1="89583" x2="85583" y2="97801"/>
                        <a14:backgroundMark x1="85583" y1="97801" x2="90500" y2="96759"/>
                        <a14:backgroundMark x1="72667" y1="81250" x2="68000" y2="90856"/>
                        <a14:backgroundMark x1="68000" y1="90856" x2="73917" y2="98495"/>
                        <a14:backgroundMark x1="73917" y1="98495" x2="74083" y2="98148"/>
                        <a14:backgroundMark x1="74333" y1="75000" x2="74333" y2="74190"/>
                        <a14:backgroundMark x1="81083" y1="75926" x2="82917" y2="78125"/>
                        <a14:backgroundMark x1="39803" y1="81250" x2="38167" y2="79861"/>
                        <a14:backgroundMark x1="44167" y1="84954" x2="41251" y2="82479"/>
                        <a14:backgroundMark x1="27500" y1="80440" x2="23667" y2="81019"/>
                        <a14:backgroundMark x1="22000" y1="68750" x2="24250" y2="71875"/>
                        <a14:backgroundMark x1="55417" y1="80787" x2="51417" y2="90972"/>
                        <a14:backgroundMark x1="51417" y1="90972" x2="55250" y2="94444"/>
                        <a14:backgroundMark x1="62500" y1="82176" x2="64917" y2="82523"/>
                        <a14:backgroundMark x1="60417" y1="79630" x2="62833" y2="81019"/>
                        <a14:backgroundMark x1="57333" y1="33796" x2="57750" y2="35417"/>
                        <a14:backgroundMark x1="22667" y1="78472" x2="30000" y2="80440"/>
                        <a14:backgroundMark x1="24417" y1="78125" x2="29833" y2="80440"/>
                        <a14:backgroundMark x1="26167" y1="78819" x2="29833" y2="81019"/>
                        <a14:backgroundMark x1="26750" y1="78125" x2="29833" y2="80787"/>
                        <a14:backgroundMark x1="27083" y1="77662" x2="30667" y2="82407"/>
                        <a14:backgroundMark x1="15833" y1="73380" x2="22417" y2="72454"/>
                        <a14:backgroundMark x1="85250" y1="61343" x2="86417" y2="67593"/>
                        <a14:backgroundMark x1="84000" y1="60764" x2="86917" y2="67593"/>
                        <a14:backgroundMark x1="38000" y1="79398" x2="38250" y2="84722"/>
                      </a14:backgroundRemoval>
                    </a14:imgEffect>
                  </a14:imgLayer>
                </a14:imgProps>
              </a:ext>
            </a:extLst>
          </a:blip>
          <a:srcRect l="16800" t="25269" r="8839"/>
          <a:stretch/>
        </p:blipFill>
        <p:spPr>
          <a:xfrm>
            <a:off x="825168" y="1645608"/>
            <a:ext cx="7203566" cy="5212392"/>
          </a:xfrm>
          <a:prstGeom prst="rect">
            <a:avLst/>
          </a:prstGeom>
        </p:spPr>
      </p:pic>
    </p:spTree>
    <p:extLst>
      <p:ext uri="{BB962C8B-B14F-4D97-AF65-F5344CB8AC3E}">
        <p14:creationId xmlns:p14="http://schemas.microsoft.com/office/powerpoint/2010/main" val="2117286824"/>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7947-F154-47A4-85C0-D3C6F92E5C9C}"/>
              </a:ext>
            </a:extLst>
          </p:cNvPr>
          <p:cNvSpPr>
            <a:spLocks noGrp="1"/>
          </p:cNvSpPr>
          <p:nvPr>
            <p:ph type="title"/>
          </p:nvPr>
        </p:nvSpPr>
        <p:spPr/>
        <p:txBody>
          <a:bodyPr/>
          <a:lstStyle/>
          <a:p>
            <a:r>
              <a:rPr lang="en-GB" dirty="0"/>
              <a:t>Responding to Jesus</a:t>
            </a:r>
          </a:p>
        </p:txBody>
      </p:sp>
      <p:sp>
        <p:nvSpPr>
          <p:cNvPr id="3" name="Text Placeholder 2">
            <a:extLst>
              <a:ext uri="{FF2B5EF4-FFF2-40B4-BE49-F238E27FC236}">
                <a16:creationId xmlns:a16="http://schemas.microsoft.com/office/drawing/2014/main" id="{EF8D28DD-EB52-4976-89DA-C4D79608FE7A}"/>
              </a:ext>
            </a:extLst>
          </p:cNvPr>
          <p:cNvSpPr>
            <a:spLocks noGrp="1"/>
          </p:cNvSpPr>
          <p:nvPr>
            <p:ph type="body" idx="1"/>
          </p:nvPr>
        </p:nvSpPr>
        <p:spPr>
          <a:xfrm>
            <a:off x="6291" y="1682090"/>
            <a:ext cx="7772400" cy="4114800"/>
          </a:xfrm>
        </p:spPr>
        <p:txBody>
          <a:bodyPr/>
          <a:lstStyle/>
          <a:p>
            <a:r>
              <a:rPr lang="en-GB" b="1" dirty="0">
                <a:solidFill>
                  <a:srgbClr val="FFC000"/>
                </a:solidFill>
              </a:rPr>
              <a:t>Introduction</a:t>
            </a:r>
          </a:p>
        </p:txBody>
      </p:sp>
      <p:sp>
        <p:nvSpPr>
          <p:cNvPr id="4" name="Text Placeholder 3">
            <a:extLst>
              <a:ext uri="{FF2B5EF4-FFF2-40B4-BE49-F238E27FC236}">
                <a16:creationId xmlns:a16="http://schemas.microsoft.com/office/drawing/2014/main" id="{7C95ED28-0FB2-43EC-8221-933484BFB543}"/>
              </a:ext>
            </a:extLst>
          </p:cNvPr>
          <p:cNvSpPr>
            <a:spLocks noGrp="1"/>
          </p:cNvSpPr>
          <p:nvPr>
            <p:ph type="body" idx="2"/>
          </p:nvPr>
        </p:nvSpPr>
        <p:spPr>
          <a:xfrm rot="5400000">
            <a:off x="7659816" y="5262582"/>
            <a:ext cx="2315537" cy="576262"/>
          </a:xfrm>
        </p:spPr>
        <p:txBody>
          <a:bodyPr/>
          <a:lstStyle/>
          <a:p>
            <a:r>
              <a:rPr lang="en-GB" dirty="0"/>
              <a:t>Bible Talk</a:t>
            </a:r>
          </a:p>
        </p:txBody>
      </p:sp>
      <p:pic>
        <p:nvPicPr>
          <p:cNvPr id="5" name="Picture 4">
            <a:extLst>
              <a:ext uri="{FF2B5EF4-FFF2-40B4-BE49-F238E27FC236}">
                <a16:creationId xmlns:a16="http://schemas.microsoft.com/office/drawing/2014/main" id="{6460BACD-D51F-481A-92C7-AB1BB629ED3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54" b="96991" l="10000" r="90000">
                        <a14:foregroundMark x1="20833" y1="82523" x2="22583" y2="91319"/>
                        <a14:foregroundMark x1="33500" y1="91898" x2="32083" y2="96991"/>
                        <a14:foregroundMark x1="40083" y1="79861" x2="40833" y2="85648"/>
                        <a14:foregroundMark x1="20000" y1="83102" x2="25250" y2="74421"/>
                        <a14:foregroundMark x1="25250" y1="74421" x2="29667" y2="71991"/>
                        <a14:foregroundMark x1="87567" y1="65911" x2="88500" y2="67708"/>
                        <a14:foregroundMark x1="83750" y1="58565" x2="84644" y2="60285"/>
                        <a14:foregroundMark x1="88500" y1="67708" x2="88750" y2="79282"/>
                        <a14:foregroundMark x1="88750" y1="79282" x2="87083" y2="87963"/>
                        <a14:foregroundMark x1="39833" y1="81250" x2="39833" y2="83102"/>
                        <a14:backgroundMark x1="85609" y1="65500" x2="85667" y2="72801"/>
                        <a14:backgroundMark x1="83417" y1="79398" x2="78917" y2="89583"/>
                        <a14:backgroundMark x1="78917" y1="89583" x2="85583" y2="97801"/>
                        <a14:backgroundMark x1="85583" y1="97801" x2="90500" y2="96759"/>
                        <a14:backgroundMark x1="72667" y1="81250" x2="68000" y2="90856"/>
                        <a14:backgroundMark x1="68000" y1="90856" x2="73917" y2="98495"/>
                        <a14:backgroundMark x1="73917" y1="98495" x2="74083" y2="98148"/>
                        <a14:backgroundMark x1="74333" y1="75000" x2="74333" y2="74190"/>
                        <a14:backgroundMark x1="81083" y1="75926" x2="82917" y2="78125"/>
                        <a14:backgroundMark x1="39803" y1="81250" x2="38167" y2="79861"/>
                        <a14:backgroundMark x1="44167" y1="84954" x2="41251" y2="82479"/>
                        <a14:backgroundMark x1="27500" y1="80440" x2="23667" y2="81019"/>
                        <a14:backgroundMark x1="22000" y1="68750" x2="24250" y2="71875"/>
                        <a14:backgroundMark x1="55417" y1="80787" x2="51417" y2="90972"/>
                        <a14:backgroundMark x1="51417" y1="90972" x2="55250" y2="94444"/>
                        <a14:backgroundMark x1="62500" y1="82176" x2="64917" y2="82523"/>
                        <a14:backgroundMark x1="60417" y1="79630" x2="62833" y2="81019"/>
                        <a14:backgroundMark x1="57333" y1="33796" x2="57750" y2="35417"/>
                        <a14:backgroundMark x1="22667" y1="78472" x2="30000" y2="80440"/>
                        <a14:backgroundMark x1="24417" y1="78125" x2="29833" y2="80440"/>
                        <a14:backgroundMark x1="26167" y1="78819" x2="29833" y2="81019"/>
                        <a14:backgroundMark x1="26750" y1="78125" x2="29833" y2="80787"/>
                        <a14:backgroundMark x1="27083" y1="77662" x2="30667" y2="82407"/>
                        <a14:backgroundMark x1="15833" y1="73380" x2="22417" y2="72454"/>
                        <a14:backgroundMark x1="85250" y1="61343" x2="86417" y2="67593"/>
                        <a14:backgroundMark x1="84000" y1="60764" x2="86917" y2="67593"/>
                        <a14:backgroundMark x1="38000" y1="79398" x2="38250" y2="84722"/>
                      </a14:backgroundRemoval>
                    </a14:imgEffect>
                  </a14:imgLayer>
                </a14:imgProps>
              </a:ext>
            </a:extLst>
          </a:blip>
          <a:srcRect l="16800" t="25269" r="8839"/>
          <a:stretch/>
        </p:blipFill>
        <p:spPr>
          <a:xfrm>
            <a:off x="825168" y="1645608"/>
            <a:ext cx="7203566" cy="5212392"/>
          </a:xfrm>
          <a:prstGeom prst="rect">
            <a:avLst/>
          </a:prstGeom>
        </p:spPr>
      </p:pic>
      <p:sp>
        <p:nvSpPr>
          <p:cNvPr id="7" name="TextBox 6">
            <a:extLst>
              <a:ext uri="{FF2B5EF4-FFF2-40B4-BE49-F238E27FC236}">
                <a16:creationId xmlns:a16="http://schemas.microsoft.com/office/drawing/2014/main" id="{FCDBCCB2-6C39-4AD0-AF0E-22F01BB8E932}"/>
              </a:ext>
            </a:extLst>
          </p:cNvPr>
          <p:cNvSpPr txBox="1"/>
          <p:nvPr/>
        </p:nvSpPr>
        <p:spPr>
          <a:xfrm>
            <a:off x="2783047" y="4105245"/>
            <a:ext cx="1319169" cy="400110"/>
          </a:xfrm>
          <a:prstGeom prst="rect">
            <a:avLst/>
          </a:prstGeom>
          <a:noFill/>
        </p:spPr>
        <p:txBody>
          <a:bodyPr wrap="square">
            <a:spAutoFit/>
          </a:bodyPr>
          <a:lstStyle/>
          <a:p>
            <a:r>
              <a:rPr lang="en-GB" sz="2000" b="1" dirty="0"/>
              <a:t>Melchior </a:t>
            </a:r>
          </a:p>
        </p:txBody>
      </p:sp>
      <p:sp>
        <p:nvSpPr>
          <p:cNvPr id="9" name="TextBox 8">
            <a:extLst>
              <a:ext uri="{FF2B5EF4-FFF2-40B4-BE49-F238E27FC236}">
                <a16:creationId xmlns:a16="http://schemas.microsoft.com/office/drawing/2014/main" id="{B9E62F0F-B46C-4E90-85A2-9202EE5238CA}"/>
              </a:ext>
            </a:extLst>
          </p:cNvPr>
          <p:cNvSpPr txBox="1"/>
          <p:nvPr/>
        </p:nvSpPr>
        <p:spPr>
          <a:xfrm>
            <a:off x="3892491" y="3053690"/>
            <a:ext cx="1216403" cy="461665"/>
          </a:xfrm>
          <a:prstGeom prst="rect">
            <a:avLst/>
          </a:prstGeom>
          <a:noFill/>
        </p:spPr>
        <p:txBody>
          <a:bodyPr wrap="square">
            <a:spAutoFit/>
          </a:bodyPr>
          <a:lstStyle/>
          <a:p>
            <a:r>
              <a:rPr lang="en-GB" sz="2000" b="1" dirty="0"/>
              <a:t>Caspar</a:t>
            </a:r>
            <a:r>
              <a:rPr lang="en-GB" dirty="0"/>
              <a:t> </a:t>
            </a:r>
          </a:p>
        </p:txBody>
      </p:sp>
      <p:sp>
        <p:nvSpPr>
          <p:cNvPr id="11" name="TextBox 10">
            <a:extLst>
              <a:ext uri="{FF2B5EF4-FFF2-40B4-BE49-F238E27FC236}">
                <a16:creationId xmlns:a16="http://schemas.microsoft.com/office/drawing/2014/main" id="{DE2114C0-7BE1-484F-86A5-8C331A813242}"/>
              </a:ext>
            </a:extLst>
          </p:cNvPr>
          <p:cNvSpPr txBox="1"/>
          <p:nvPr/>
        </p:nvSpPr>
        <p:spPr>
          <a:xfrm>
            <a:off x="5175907" y="3284522"/>
            <a:ext cx="1503727" cy="400110"/>
          </a:xfrm>
          <a:prstGeom prst="rect">
            <a:avLst/>
          </a:prstGeom>
          <a:noFill/>
        </p:spPr>
        <p:txBody>
          <a:bodyPr wrap="square">
            <a:spAutoFit/>
          </a:bodyPr>
          <a:lstStyle/>
          <a:p>
            <a:r>
              <a:rPr lang="en-GB" sz="2000" b="1" dirty="0"/>
              <a:t>Balthasar</a:t>
            </a:r>
            <a:endParaRPr lang="en-GB" b="1" dirty="0"/>
          </a:p>
        </p:txBody>
      </p:sp>
    </p:spTree>
    <p:extLst>
      <p:ext uri="{BB962C8B-B14F-4D97-AF65-F5344CB8AC3E}">
        <p14:creationId xmlns:p14="http://schemas.microsoft.com/office/powerpoint/2010/main" val="19167774"/>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7947-F154-47A4-85C0-D3C6F92E5C9C}"/>
              </a:ext>
            </a:extLst>
          </p:cNvPr>
          <p:cNvSpPr>
            <a:spLocks noGrp="1"/>
          </p:cNvSpPr>
          <p:nvPr>
            <p:ph type="title"/>
          </p:nvPr>
        </p:nvSpPr>
        <p:spPr/>
        <p:txBody>
          <a:bodyPr/>
          <a:lstStyle/>
          <a:p>
            <a:r>
              <a:rPr lang="en-GB" dirty="0"/>
              <a:t>Responding to Jesus</a:t>
            </a:r>
          </a:p>
        </p:txBody>
      </p:sp>
      <p:sp>
        <p:nvSpPr>
          <p:cNvPr id="3" name="Text Placeholder 2">
            <a:extLst>
              <a:ext uri="{FF2B5EF4-FFF2-40B4-BE49-F238E27FC236}">
                <a16:creationId xmlns:a16="http://schemas.microsoft.com/office/drawing/2014/main" id="{EF8D28DD-EB52-4976-89DA-C4D79608FE7A}"/>
              </a:ext>
            </a:extLst>
          </p:cNvPr>
          <p:cNvSpPr>
            <a:spLocks noGrp="1"/>
          </p:cNvSpPr>
          <p:nvPr>
            <p:ph type="body" idx="1"/>
          </p:nvPr>
        </p:nvSpPr>
        <p:spPr>
          <a:xfrm>
            <a:off x="-1" y="1679196"/>
            <a:ext cx="7761914" cy="4114800"/>
          </a:xfrm>
        </p:spPr>
        <p:txBody>
          <a:bodyPr/>
          <a:lstStyle/>
          <a:p>
            <a:r>
              <a:rPr lang="en-GB" dirty="0"/>
              <a:t>Introduction</a:t>
            </a:r>
          </a:p>
          <a:p>
            <a:endParaRPr lang="en-GB" dirty="0"/>
          </a:p>
          <a:p>
            <a:pPr marL="742950" indent="-514350">
              <a:buClr>
                <a:srgbClr val="FFC000"/>
              </a:buClr>
              <a:buFont typeface="+mj-lt"/>
              <a:buAutoNum type="arabicPeriod"/>
            </a:pPr>
            <a:r>
              <a:rPr lang="en-GB" b="1" dirty="0">
                <a:solidFill>
                  <a:srgbClr val="FFC000"/>
                </a:solidFill>
              </a:rPr>
              <a:t>Anger and Rejection</a:t>
            </a:r>
          </a:p>
        </p:txBody>
      </p:sp>
      <p:sp>
        <p:nvSpPr>
          <p:cNvPr id="4" name="Text Placeholder 3">
            <a:extLst>
              <a:ext uri="{FF2B5EF4-FFF2-40B4-BE49-F238E27FC236}">
                <a16:creationId xmlns:a16="http://schemas.microsoft.com/office/drawing/2014/main" id="{7C95ED28-0FB2-43EC-8221-933484BFB543}"/>
              </a:ext>
            </a:extLst>
          </p:cNvPr>
          <p:cNvSpPr>
            <a:spLocks noGrp="1"/>
          </p:cNvSpPr>
          <p:nvPr>
            <p:ph type="body" idx="2"/>
          </p:nvPr>
        </p:nvSpPr>
        <p:spPr/>
        <p:txBody>
          <a:bodyPr/>
          <a:lstStyle/>
          <a:p>
            <a:r>
              <a:rPr lang="en-GB" dirty="0"/>
              <a:t>Bible Talk</a:t>
            </a:r>
          </a:p>
        </p:txBody>
      </p:sp>
      <p:pic>
        <p:nvPicPr>
          <p:cNvPr id="5" name="Picture 4">
            <a:extLst>
              <a:ext uri="{FF2B5EF4-FFF2-40B4-BE49-F238E27FC236}">
                <a16:creationId xmlns:a16="http://schemas.microsoft.com/office/drawing/2014/main" id="{9572F0DE-72AE-4165-AB75-2E1FD66D9439}"/>
              </a:ext>
            </a:extLst>
          </p:cNvPr>
          <p:cNvPicPr>
            <a:picLocks noChangeAspect="1"/>
          </p:cNvPicPr>
          <p:nvPr/>
        </p:nvPicPr>
        <p:blipFill rotWithShape="1">
          <a:blip r:embed="rId2"/>
          <a:srcRect l="22084" t="4139" r="17814" b="6790"/>
          <a:stretch/>
        </p:blipFill>
        <p:spPr>
          <a:xfrm>
            <a:off x="0" y="3300240"/>
            <a:ext cx="4605556" cy="3557760"/>
          </a:xfrm>
          <a:prstGeom prst="rect">
            <a:avLst/>
          </a:prstGeom>
        </p:spPr>
      </p:pic>
      <p:sp>
        <p:nvSpPr>
          <p:cNvPr id="7" name="TextBox 6">
            <a:extLst>
              <a:ext uri="{FF2B5EF4-FFF2-40B4-BE49-F238E27FC236}">
                <a16:creationId xmlns:a16="http://schemas.microsoft.com/office/drawing/2014/main" id="{F2782AB9-BF41-45B8-9DB4-BFD8AB9839D4}"/>
              </a:ext>
            </a:extLst>
          </p:cNvPr>
          <p:cNvSpPr txBox="1"/>
          <p:nvPr/>
        </p:nvSpPr>
        <p:spPr>
          <a:xfrm>
            <a:off x="4736606" y="3216479"/>
            <a:ext cx="3660773" cy="3416320"/>
          </a:xfrm>
          <a:prstGeom prst="rect">
            <a:avLst/>
          </a:prstGeom>
          <a:noFill/>
        </p:spPr>
        <p:txBody>
          <a:bodyPr wrap="square">
            <a:spAutoFit/>
          </a:bodyPr>
          <a:lstStyle/>
          <a:p>
            <a:pPr algn="just"/>
            <a:r>
              <a:rPr lang="en-GB" sz="1800" dirty="0"/>
              <a:t>Magi from the east came to Jerusalem 2  and asked, "Where is the one who has been born king of the Jews? 3  When </a:t>
            </a:r>
            <a:r>
              <a:rPr lang="en-GB" sz="1800" b="1" dirty="0">
                <a:solidFill>
                  <a:srgbClr val="FFC000"/>
                </a:solidFill>
              </a:rPr>
              <a:t>King</a:t>
            </a:r>
            <a:r>
              <a:rPr lang="en-GB" sz="1800" dirty="0"/>
              <a:t> </a:t>
            </a:r>
            <a:r>
              <a:rPr lang="en-GB" sz="1800" b="1" dirty="0">
                <a:solidFill>
                  <a:srgbClr val="FFC000"/>
                </a:solidFill>
              </a:rPr>
              <a:t>Herod</a:t>
            </a:r>
            <a:r>
              <a:rPr lang="en-GB" sz="1800" dirty="0"/>
              <a:t> heard this he was disturbed, and all Jerusalem with him…8 He sent them to Bethlehem and said, "Go and search carefully for the child. As soon as you find him, report to me, so that I too may go and worship him." </a:t>
            </a:r>
          </a:p>
        </p:txBody>
      </p:sp>
    </p:spTree>
    <p:extLst>
      <p:ext uri="{BB962C8B-B14F-4D97-AF65-F5344CB8AC3E}">
        <p14:creationId xmlns:p14="http://schemas.microsoft.com/office/powerpoint/2010/main" val="3351662460"/>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7947-F154-47A4-85C0-D3C6F92E5C9C}"/>
              </a:ext>
            </a:extLst>
          </p:cNvPr>
          <p:cNvSpPr>
            <a:spLocks noGrp="1"/>
          </p:cNvSpPr>
          <p:nvPr>
            <p:ph type="title"/>
          </p:nvPr>
        </p:nvSpPr>
        <p:spPr/>
        <p:txBody>
          <a:bodyPr/>
          <a:lstStyle/>
          <a:p>
            <a:r>
              <a:rPr lang="en-GB" dirty="0"/>
              <a:t>Responding to Jesus</a:t>
            </a:r>
          </a:p>
        </p:txBody>
      </p:sp>
      <p:sp>
        <p:nvSpPr>
          <p:cNvPr id="3" name="Text Placeholder 2">
            <a:extLst>
              <a:ext uri="{FF2B5EF4-FFF2-40B4-BE49-F238E27FC236}">
                <a16:creationId xmlns:a16="http://schemas.microsoft.com/office/drawing/2014/main" id="{EF8D28DD-EB52-4976-89DA-C4D79608FE7A}"/>
              </a:ext>
            </a:extLst>
          </p:cNvPr>
          <p:cNvSpPr>
            <a:spLocks noGrp="1"/>
          </p:cNvSpPr>
          <p:nvPr>
            <p:ph type="body" idx="1"/>
          </p:nvPr>
        </p:nvSpPr>
        <p:spPr>
          <a:xfrm>
            <a:off x="-2098" y="1679196"/>
            <a:ext cx="7772400" cy="4114800"/>
          </a:xfrm>
        </p:spPr>
        <p:txBody>
          <a:bodyPr/>
          <a:lstStyle/>
          <a:p>
            <a:r>
              <a:rPr lang="en-GB" dirty="0"/>
              <a:t>Introduction</a:t>
            </a:r>
          </a:p>
          <a:p>
            <a:endParaRPr lang="en-GB" dirty="0"/>
          </a:p>
          <a:p>
            <a:pPr marL="742950" indent="-514350">
              <a:buClr>
                <a:schemeClr val="tx1"/>
              </a:buClr>
              <a:buFont typeface="+mj-lt"/>
              <a:buAutoNum type="arabicPeriod"/>
            </a:pPr>
            <a:r>
              <a:rPr lang="en-GB" dirty="0"/>
              <a:t>Anger and Rejection</a:t>
            </a:r>
          </a:p>
          <a:p>
            <a:pPr marL="742950" indent="-514350">
              <a:buClr>
                <a:schemeClr val="tx1"/>
              </a:buClr>
              <a:buFont typeface="+mj-lt"/>
              <a:buAutoNum type="arabicPeriod"/>
            </a:pPr>
            <a:endParaRPr lang="en-GB" dirty="0"/>
          </a:p>
          <a:p>
            <a:pPr marL="742950" indent="-514350">
              <a:buClr>
                <a:srgbClr val="FFC000"/>
              </a:buClr>
              <a:buFont typeface="+mj-lt"/>
              <a:buAutoNum type="arabicPeriod"/>
            </a:pPr>
            <a:r>
              <a:rPr lang="en-GB" b="1" dirty="0">
                <a:solidFill>
                  <a:srgbClr val="FFC000"/>
                </a:solidFill>
              </a:rPr>
              <a:t>Apathetic and non-committal</a:t>
            </a:r>
          </a:p>
        </p:txBody>
      </p:sp>
      <p:sp>
        <p:nvSpPr>
          <p:cNvPr id="4" name="Text Placeholder 3">
            <a:extLst>
              <a:ext uri="{FF2B5EF4-FFF2-40B4-BE49-F238E27FC236}">
                <a16:creationId xmlns:a16="http://schemas.microsoft.com/office/drawing/2014/main" id="{7C95ED28-0FB2-43EC-8221-933484BFB543}"/>
              </a:ext>
            </a:extLst>
          </p:cNvPr>
          <p:cNvSpPr>
            <a:spLocks noGrp="1"/>
          </p:cNvSpPr>
          <p:nvPr>
            <p:ph type="body" idx="2"/>
          </p:nvPr>
        </p:nvSpPr>
        <p:spPr/>
        <p:txBody>
          <a:bodyPr/>
          <a:lstStyle/>
          <a:p>
            <a:r>
              <a:rPr lang="en-GB" dirty="0"/>
              <a:t>Bible Talk</a:t>
            </a:r>
          </a:p>
        </p:txBody>
      </p:sp>
      <p:pic>
        <p:nvPicPr>
          <p:cNvPr id="5" name="Picture 4">
            <a:extLst>
              <a:ext uri="{FF2B5EF4-FFF2-40B4-BE49-F238E27FC236}">
                <a16:creationId xmlns:a16="http://schemas.microsoft.com/office/drawing/2014/main" id="{2E042798-8600-49ED-ADC9-A718B58C980F}"/>
              </a:ext>
            </a:extLst>
          </p:cNvPr>
          <p:cNvPicPr>
            <a:picLocks noChangeAspect="1"/>
          </p:cNvPicPr>
          <p:nvPr/>
        </p:nvPicPr>
        <p:blipFill rotWithShape="1">
          <a:blip r:embed="rId2"/>
          <a:srcRect l="12308" r="14716" b="27634"/>
          <a:stretch/>
        </p:blipFill>
        <p:spPr>
          <a:xfrm>
            <a:off x="-2098" y="4211027"/>
            <a:ext cx="3842158" cy="2646973"/>
          </a:xfrm>
          <a:prstGeom prst="rect">
            <a:avLst/>
          </a:prstGeom>
        </p:spPr>
      </p:pic>
      <p:sp>
        <p:nvSpPr>
          <p:cNvPr id="7" name="TextBox 6">
            <a:extLst>
              <a:ext uri="{FF2B5EF4-FFF2-40B4-BE49-F238E27FC236}">
                <a16:creationId xmlns:a16="http://schemas.microsoft.com/office/drawing/2014/main" id="{ADC10C82-D479-4141-B306-BECBC81F4C00}"/>
              </a:ext>
            </a:extLst>
          </p:cNvPr>
          <p:cNvSpPr txBox="1"/>
          <p:nvPr/>
        </p:nvSpPr>
        <p:spPr>
          <a:xfrm>
            <a:off x="3965894" y="4264478"/>
            <a:ext cx="4454501" cy="2446824"/>
          </a:xfrm>
          <a:prstGeom prst="rect">
            <a:avLst/>
          </a:prstGeom>
          <a:noFill/>
        </p:spPr>
        <p:txBody>
          <a:bodyPr wrap="square">
            <a:spAutoFit/>
          </a:bodyPr>
          <a:lstStyle/>
          <a:p>
            <a:pPr algn="just"/>
            <a:r>
              <a:rPr lang="en-GB" sz="1700" dirty="0"/>
              <a:t>4  When he had called together all the people's </a:t>
            </a:r>
            <a:r>
              <a:rPr lang="en-GB" sz="1700" b="1" dirty="0">
                <a:solidFill>
                  <a:srgbClr val="FFC000"/>
                </a:solidFill>
              </a:rPr>
              <a:t>chief priests and teachers of the law</a:t>
            </a:r>
            <a:r>
              <a:rPr lang="en-GB" sz="1700" dirty="0"/>
              <a:t>, he asked them where the Messiah was to be born. 5  "In Bethlehem in Judea," they replied, "for this is what the prophet has written: 6  "'But you, Bethlehem, in the land of Judah, are by no means least among the rulers of Judah; for out of you will come a ruler who will shepherd my people Israel.'" </a:t>
            </a:r>
          </a:p>
        </p:txBody>
      </p:sp>
    </p:spTree>
    <p:extLst>
      <p:ext uri="{BB962C8B-B14F-4D97-AF65-F5344CB8AC3E}">
        <p14:creationId xmlns:p14="http://schemas.microsoft.com/office/powerpoint/2010/main" val="2855991152"/>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571627-1BB1-4F81-A6F7-14ED7362F70D}"/>
              </a:ext>
            </a:extLst>
          </p:cNvPr>
          <p:cNvPicPr>
            <a:picLocks noChangeAspect="1"/>
          </p:cNvPicPr>
          <p:nvPr/>
        </p:nvPicPr>
        <p:blipFill rotWithShape="1">
          <a:blip r:embed="rId2"/>
          <a:srcRect l="20477" t="14557" r="14499" b="4098"/>
          <a:stretch/>
        </p:blipFill>
        <p:spPr>
          <a:xfrm>
            <a:off x="4320330" y="1679196"/>
            <a:ext cx="3829547" cy="4878637"/>
          </a:xfrm>
          <a:prstGeom prst="rect">
            <a:avLst/>
          </a:prstGeom>
        </p:spPr>
      </p:pic>
      <p:sp>
        <p:nvSpPr>
          <p:cNvPr id="2" name="Title 1">
            <a:extLst>
              <a:ext uri="{FF2B5EF4-FFF2-40B4-BE49-F238E27FC236}">
                <a16:creationId xmlns:a16="http://schemas.microsoft.com/office/drawing/2014/main" id="{2AF07947-F154-47A4-85C0-D3C6F92E5C9C}"/>
              </a:ext>
            </a:extLst>
          </p:cNvPr>
          <p:cNvSpPr>
            <a:spLocks noGrp="1"/>
          </p:cNvSpPr>
          <p:nvPr>
            <p:ph type="title"/>
          </p:nvPr>
        </p:nvSpPr>
        <p:spPr/>
        <p:txBody>
          <a:bodyPr/>
          <a:lstStyle/>
          <a:p>
            <a:r>
              <a:rPr lang="en-GB" dirty="0"/>
              <a:t>Responding to Jesus</a:t>
            </a:r>
          </a:p>
        </p:txBody>
      </p:sp>
      <p:sp>
        <p:nvSpPr>
          <p:cNvPr id="3" name="Text Placeholder 2">
            <a:extLst>
              <a:ext uri="{FF2B5EF4-FFF2-40B4-BE49-F238E27FC236}">
                <a16:creationId xmlns:a16="http://schemas.microsoft.com/office/drawing/2014/main" id="{EF8D28DD-EB52-4976-89DA-C4D79608FE7A}"/>
              </a:ext>
            </a:extLst>
          </p:cNvPr>
          <p:cNvSpPr>
            <a:spLocks noGrp="1"/>
          </p:cNvSpPr>
          <p:nvPr>
            <p:ph type="body" idx="1"/>
          </p:nvPr>
        </p:nvSpPr>
        <p:spPr>
          <a:xfrm>
            <a:off x="-2098" y="1679196"/>
            <a:ext cx="7772400" cy="4114800"/>
          </a:xfrm>
        </p:spPr>
        <p:txBody>
          <a:bodyPr/>
          <a:lstStyle/>
          <a:p>
            <a:r>
              <a:rPr lang="en-GB" dirty="0"/>
              <a:t>Introduction</a:t>
            </a:r>
          </a:p>
          <a:p>
            <a:endParaRPr lang="en-GB" dirty="0"/>
          </a:p>
          <a:p>
            <a:pPr marL="742950" indent="-514350">
              <a:buClr>
                <a:schemeClr val="tx1"/>
              </a:buClr>
              <a:buFont typeface="+mj-lt"/>
              <a:buAutoNum type="arabicPeriod"/>
            </a:pPr>
            <a:r>
              <a:rPr lang="en-GB" dirty="0"/>
              <a:t>Anger and Rejection</a:t>
            </a:r>
          </a:p>
          <a:p>
            <a:pPr marL="742950" indent="-514350">
              <a:buClr>
                <a:schemeClr val="tx1"/>
              </a:buClr>
              <a:buFont typeface="+mj-lt"/>
              <a:buAutoNum type="arabicPeriod"/>
            </a:pPr>
            <a:endParaRPr lang="en-GB" dirty="0"/>
          </a:p>
          <a:p>
            <a:pPr marL="742950" indent="-514350">
              <a:buClr>
                <a:schemeClr val="tx1"/>
              </a:buClr>
              <a:buFont typeface="+mj-lt"/>
              <a:buAutoNum type="arabicPeriod"/>
            </a:pPr>
            <a:r>
              <a:rPr lang="en-GB" dirty="0"/>
              <a:t>Apathetic and non-committal</a:t>
            </a:r>
          </a:p>
          <a:p>
            <a:pPr marL="742950" indent="-514350">
              <a:buClr>
                <a:schemeClr val="tx1"/>
              </a:buClr>
              <a:buFont typeface="+mj-lt"/>
              <a:buAutoNum type="arabicPeriod"/>
            </a:pPr>
            <a:endParaRPr lang="en-GB" dirty="0"/>
          </a:p>
          <a:p>
            <a:pPr marL="742950" indent="-514350">
              <a:buClr>
                <a:srgbClr val="FFC000"/>
              </a:buClr>
              <a:buFont typeface="+mj-lt"/>
              <a:buAutoNum type="arabicPeriod"/>
            </a:pPr>
            <a:r>
              <a:rPr lang="en-GB" b="1" dirty="0">
                <a:solidFill>
                  <a:srgbClr val="FFC000"/>
                </a:solidFill>
              </a:rPr>
              <a:t>Acceptance and </a:t>
            </a:r>
          </a:p>
          <a:p>
            <a:pPr marL="228600" indent="0">
              <a:buClr>
                <a:srgbClr val="FFC000"/>
              </a:buClr>
            </a:pPr>
            <a:r>
              <a:rPr lang="en-GB" b="1" dirty="0">
                <a:solidFill>
                  <a:srgbClr val="FFC000"/>
                </a:solidFill>
              </a:rPr>
              <a:t>		worship</a:t>
            </a:r>
          </a:p>
        </p:txBody>
      </p:sp>
      <p:sp>
        <p:nvSpPr>
          <p:cNvPr id="4" name="Text Placeholder 3">
            <a:extLst>
              <a:ext uri="{FF2B5EF4-FFF2-40B4-BE49-F238E27FC236}">
                <a16:creationId xmlns:a16="http://schemas.microsoft.com/office/drawing/2014/main" id="{7C95ED28-0FB2-43EC-8221-933484BFB543}"/>
              </a:ext>
            </a:extLst>
          </p:cNvPr>
          <p:cNvSpPr>
            <a:spLocks noGrp="1"/>
          </p:cNvSpPr>
          <p:nvPr>
            <p:ph type="body" idx="2"/>
          </p:nvPr>
        </p:nvSpPr>
        <p:spPr/>
        <p:txBody>
          <a:bodyPr/>
          <a:lstStyle/>
          <a:p>
            <a:r>
              <a:rPr lang="en-GB" dirty="0"/>
              <a:t>Bible Talk</a:t>
            </a:r>
          </a:p>
        </p:txBody>
      </p:sp>
    </p:spTree>
    <p:extLst>
      <p:ext uri="{BB962C8B-B14F-4D97-AF65-F5344CB8AC3E}">
        <p14:creationId xmlns:p14="http://schemas.microsoft.com/office/powerpoint/2010/main" val="1239074974"/>
      </p:ext>
    </p:extLst>
  </p:cSld>
  <p:clrMapOvr>
    <a:masterClrMapping/>
  </p:clrMapOvr>
  <p:transition>
    <p:wipe/>
  </p:transition>
</p:sld>
</file>

<file path=ppt/theme/theme1.xml><?xml version="1.0" encoding="utf-8"?>
<a:theme xmlns:a="http://schemas.openxmlformats.org/drawingml/2006/main" name="Christmas template">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1_Christmas template">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Christmas template</Template>
  <TotalTime>2910</TotalTime>
  <Words>867</Words>
  <Application>Microsoft Office PowerPoint</Application>
  <PresentationFormat>On-screen Show (4:3)</PresentationFormat>
  <Paragraphs>65</Paragraphs>
  <Slides>12</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12</vt:i4>
      </vt:variant>
    </vt:vector>
  </HeadingPairs>
  <TitlesOfParts>
    <vt:vector size="20" baseType="lpstr">
      <vt:lpstr>Arial</vt:lpstr>
      <vt:lpstr>Calibri</vt:lpstr>
      <vt:lpstr>Verdana</vt:lpstr>
      <vt:lpstr>Wingdings 2</vt:lpstr>
      <vt:lpstr>Christmas template</vt:lpstr>
      <vt:lpstr>1_Christmas template</vt:lpstr>
      <vt:lpstr>Photo Editor Photo</vt:lpstr>
      <vt:lpstr>MSPhotoEd.3</vt:lpstr>
      <vt:lpstr>Matthew 2:1-5</vt:lpstr>
      <vt:lpstr>Matthew 2:6-9</vt:lpstr>
      <vt:lpstr>Matthew 2:9-12</vt:lpstr>
      <vt:lpstr> Responding to Jesus (Matthew 2:1-12)  talk by Raymond Brown</vt:lpstr>
      <vt:lpstr>Responding to Jesus</vt:lpstr>
      <vt:lpstr>Responding to Jesus</vt:lpstr>
      <vt:lpstr>Responding to Jesus</vt:lpstr>
      <vt:lpstr>Responding to Jesus</vt:lpstr>
      <vt:lpstr>Responding to Jesus</vt:lpstr>
      <vt:lpstr>Acceptance and worship</vt:lpstr>
      <vt:lpstr>Responding to Jesus</vt:lpstr>
      <vt:lpstr>Taking Things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Srinivasan</dc:creator>
  <cp:lastModifiedBy>Raymond Brown</cp:lastModifiedBy>
  <cp:revision>146</cp:revision>
  <dcterms:created xsi:type="dcterms:W3CDTF">2012-12-06T11:50:51Z</dcterms:created>
  <dcterms:modified xsi:type="dcterms:W3CDTF">2020-12-25T18:26:39Z</dcterms:modified>
</cp:coreProperties>
</file>