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handoutMasterIdLst>
    <p:handoutMasterId r:id="rId25"/>
  </p:handoutMasterIdLst>
  <p:sldIdLst>
    <p:sldId id="2558" r:id="rId2"/>
    <p:sldId id="2559" r:id="rId3"/>
    <p:sldId id="2531" r:id="rId4"/>
    <p:sldId id="2560" r:id="rId5"/>
    <p:sldId id="2512" r:id="rId6"/>
    <p:sldId id="2561" r:id="rId7"/>
    <p:sldId id="2538" r:id="rId8"/>
    <p:sldId id="2539" r:id="rId9"/>
    <p:sldId id="2540" r:id="rId10"/>
    <p:sldId id="2536" r:id="rId11"/>
    <p:sldId id="2542" r:id="rId12"/>
    <p:sldId id="2541" r:id="rId13"/>
    <p:sldId id="2535" r:id="rId14"/>
    <p:sldId id="2565" r:id="rId15"/>
    <p:sldId id="2534" r:id="rId16"/>
    <p:sldId id="2533" r:id="rId17"/>
    <p:sldId id="2532" r:id="rId18"/>
    <p:sldId id="2566" r:id="rId19"/>
    <p:sldId id="2567" r:id="rId20"/>
    <p:sldId id="2568" r:id="rId21"/>
    <p:sldId id="2562" r:id="rId22"/>
    <p:sldId id="2563" r:id="rId23"/>
  </p:sldIdLst>
  <p:sldSz cx="9144000" cy="6858000" type="screen4x3"/>
  <p:notesSz cx="6854825" cy="97139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gxBJhGc+oha4cUDzGqlyTEORif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5543" autoAdjust="0"/>
    <p:restoredTop sz="94343" autoAdjust="0"/>
  </p:normalViewPr>
  <p:slideViewPr>
    <p:cSldViewPr snapToGrid="0">
      <p:cViewPr varScale="1">
        <p:scale>
          <a:sx n="114" d="100"/>
          <a:sy n="114" d="100"/>
        </p:scale>
        <p:origin x="1122"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3" d="100"/>
          <a:sy n="53" d="100"/>
        </p:scale>
        <p:origin x="195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51"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50"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918E61-AF58-4634-AE1F-9EBDFC28C2B1}"/>
              </a:ext>
            </a:extLst>
          </p:cNvPr>
          <p:cNvSpPr>
            <a:spLocks noGrp="1"/>
          </p:cNvSpPr>
          <p:nvPr>
            <p:ph type="hdr" sz="quarter"/>
          </p:nvPr>
        </p:nvSpPr>
        <p:spPr>
          <a:xfrm>
            <a:off x="0" y="0"/>
            <a:ext cx="2970213" cy="48736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B764FE8-C42B-4006-9D09-381D94175553}"/>
              </a:ext>
            </a:extLst>
          </p:cNvPr>
          <p:cNvSpPr>
            <a:spLocks noGrp="1"/>
          </p:cNvSpPr>
          <p:nvPr>
            <p:ph type="dt" sz="quarter" idx="1"/>
          </p:nvPr>
        </p:nvSpPr>
        <p:spPr>
          <a:xfrm>
            <a:off x="3883025" y="0"/>
            <a:ext cx="2970213" cy="487363"/>
          </a:xfrm>
          <a:prstGeom prst="rect">
            <a:avLst/>
          </a:prstGeom>
        </p:spPr>
        <p:txBody>
          <a:bodyPr vert="horz" lIns="91440" tIns="45720" rIns="91440" bIns="45720" rtlCol="0"/>
          <a:lstStyle>
            <a:lvl1pPr algn="r">
              <a:defRPr sz="1200"/>
            </a:lvl1pPr>
          </a:lstStyle>
          <a:p>
            <a:fld id="{F1201743-6939-4F4C-B0FC-C4CA13F0D97D}" type="datetimeFigureOut">
              <a:rPr lang="en-GB" smtClean="0"/>
              <a:t>07/03/2021</a:t>
            </a:fld>
            <a:endParaRPr lang="en-GB"/>
          </a:p>
        </p:txBody>
      </p:sp>
      <p:sp>
        <p:nvSpPr>
          <p:cNvPr id="4" name="Footer Placeholder 3">
            <a:extLst>
              <a:ext uri="{FF2B5EF4-FFF2-40B4-BE49-F238E27FC236}">
                <a16:creationId xmlns:a16="http://schemas.microsoft.com/office/drawing/2014/main" id="{FC278600-81B8-41A7-8C9A-5A0BF4FC6E64}"/>
              </a:ext>
            </a:extLst>
          </p:cNvPr>
          <p:cNvSpPr>
            <a:spLocks noGrp="1"/>
          </p:cNvSpPr>
          <p:nvPr>
            <p:ph type="ftr" sz="quarter" idx="2"/>
          </p:nvPr>
        </p:nvSpPr>
        <p:spPr>
          <a:xfrm>
            <a:off x="0" y="9226550"/>
            <a:ext cx="2970213" cy="4873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554C2C3-21CB-4C05-B13A-D42B1A361664}"/>
              </a:ext>
            </a:extLst>
          </p:cNvPr>
          <p:cNvSpPr>
            <a:spLocks noGrp="1"/>
          </p:cNvSpPr>
          <p:nvPr>
            <p:ph type="sldNum" sz="quarter" idx="3"/>
          </p:nvPr>
        </p:nvSpPr>
        <p:spPr>
          <a:xfrm>
            <a:off x="3883025" y="9226550"/>
            <a:ext cx="2970213" cy="487363"/>
          </a:xfrm>
          <a:prstGeom prst="rect">
            <a:avLst/>
          </a:prstGeom>
        </p:spPr>
        <p:txBody>
          <a:bodyPr vert="horz" lIns="91440" tIns="45720" rIns="91440" bIns="45720" rtlCol="0" anchor="b"/>
          <a:lstStyle>
            <a:lvl1pPr algn="r">
              <a:defRPr sz="1200"/>
            </a:lvl1pPr>
          </a:lstStyle>
          <a:p>
            <a:fld id="{A7FD8807-AB28-4016-8044-B51E7272710D}" type="slidenum">
              <a:rPr lang="en-GB" smtClean="0"/>
              <a:t>‹#›</a:t>
            </a:fld>
            <a:endParaRPr lang="en-GB"/>
          </a:p>
        </p:txBody>
      </p:sp>
    </p:spTree>
    <p:extLst>
      <p:ext uri="{BB962C8B-B14F-4D97-AF65-F5344CB8AC3E}">
        <p14:creationId xmlns:p14="http://schemas.microsoft.com/office/powerpoint/2010/main" val="3465836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0213" cy="4857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0212" cy="48577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98538" y="728663"/>
            <a:ext cx="4857750" cy="3643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614863"/>
            <a:ext cx="5026025" cy="43703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228138"/>
            <a:ext cx="2970213" cy="4857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9228138"/>
            <a:ext cx="2970212" cy="4857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Arial"/>
                <a:ea typeface="Arial"/>
                <a:cs typeface="Arial"/>
                <a:sym typeface="Arial"/>
              </a:rPr>
              <a:t>5</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6402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3:notes"/>
          <p:cNvSpPr txBox="1">
            <a:spLocks noGrp="1"/>
          </p:cNvSpPr>
          <p:nvPr>
            <p:ph type="body" idx="1"/>
          </p:nvPr>
        </p:nvSpPr>
        <p:spPr>
          <a:xfrm>
            <a:off x="914400" y="4614863"/>
            <a:ext cx="5026025" cy="43703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5" name="Google Shape;175;p23:notes"/>
          <p:cNvSpPr>
            <a:spLocks noGrp="1" noRot="1" noChangeAspect="1"/>
          </p:cNvSpPr>
          <p:nvPr>
            <p:ph type="sldImg" idx="2"/>
          </p:nvPr>
        </p:nvSpPr>
        <p:spPr>
          <a:xfrm>
            <a:off x="998538" y="728663"/>
            <a:ext cx="4857750" cy="3643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graphicFrame>
        <p:nvGraphicFramePr>
          <p:cNvPr id="27" name="Google Shape;27;p33"/>
          <p:cNvGraphicFramePr/>
          <p:nvPr>
            <p:extLst>
              <p:ext uri="{D42A27DB-BD31-4B8C-83A1-F6EECF244321}">
                <p14:modId xmlns:p14="http://schemas.microsoft.com/office/powerpoint/2010/main" val="3721436846"/>
              </p:ext>
            </p:extLst>
          </p:nvPr>
        </p:nvGraphicFramePr>
        <p:xfrm>
          <a:off x="-6667" y="0"/>
          <a:ext cx="2719387" cy="1671638"/>
        </p:xfrm>
        <a:graphic>
          <a:graphicData uri="http://schemas.openxmlformats.org/presentationml/2006/ole">
            <mc:AlternateContent xmlns:mc="http://schemas.openxmlformats.org/markup-compatibility/2006">
              <mc:Choice xmlns:v="urn:schemas-microsoft-com:vml" Requires="v">
                <p:oleObj r:id="rId2" imgW="2719387" imgH="1671638" progId="MSPhotoEd.3">
                  <p:embed/>
                </p:oleObj>
              </mc:Choice>
              <mc:Fallback>
                <p:oleObj r:id="rId2" imgW="2719387" imgH="1671638" progId="MSPhotoEd.3">
                  <p:embed/>
                  <p:pic>
                    <p:nvPicPr>
                      <p:cNvPr id="27" name="Google Shape;27;p33"/>
                      <p:cNvPicPr preferRelativeResize="0"/>
                      <p:nvPr/>
                    </p:nvPicPr>
                    <p:blipFill rotWithShape="1">
                      <a:blip r:embed="rId3">
                        <a:alphaModFix/>
                      </a:blip>
                      <a:srcRect/>
                      <a:stretch/>
                    </p:blipFill>
                    <p:spPr>
                      <a:xfrm>
                        <a:off x="-6667" y="0"/>
                        <a:ext cx="2719387" cy="1671638"/>
                      </a:xfrm>
                      <a:prstGeom prst="rect">
                        <a:avLst/>
                      </a:prstGeom>
                      <a:noFill/>
                      <a:ln>
                        <a:noFill/>
                      </a:ln>
                    </p:spPr>
                  </p:pic>
                </p:oleObj>
              </mc:Fallback>
            </mc:AlternateContent>
          </a:graphicData>
        </a:graphic>
      </p:graphicFrame>
      <p:sp>
        <p:nvSpPr>
          <p:cNvPr id="28" name="Google Shape;28;p33"/>
          <p:cNvSpPr/>
          <p:nvPr/>
        </p:nvSpPr>
        <p:spPr>
          <a:xfrm>
            <a:off x="8520113" y="3821113"/>
            <a:ext cx="611187" cy="3024187"/>
          </a:xfrm>
          <a:prstGeom prst="rect">
            <a:avLst/>
          </a:prstGeom>
          <a:solidFill>
            <a:srgbClr val="7CAC1C"/>
          </a:solidFill>
          <a:ln w="25400" cap="flat" cmpd="sng">
            <a:solidFill>
              <a:srgbClr val="7CAC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sp>
        <p:nvSpPr>
          <p:cNvPr id="29" name="Google Shape;29;p33"/>
          <p:cNvSpPr txBox="1">
            <a:spLocks noGrp="1"/>
          </p:cNvSpPr>
          <p:nvPr>
            <p:ph type="title"/>
          </p:nvPr>
        </p:nvSpPr>
        <p:spPr>
          <a:xfrm>
            <a:off x="2915816" y="609600"/>
            <a:ext cx="5542384" cy="1143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3200"/>
              <a:buFont typeface="Calibri"/>
              <a:buNone/>
              <a:defRPr sz="3200">
                <a:latin typeface="Calibri"/>
                <a:ea typeface="Calibri"/>
                <a:cs typeface="Calibri"/>
                <a:sym typeface="Calibri"/>
              </a:defRPr>
            </a:lvl1pPr>
            <a:lvl2pPr marL="914400" lvl="1" indent="-228600" algn="l">
              <a:spcBef>
                <a:spcPts val="0"/>
              </a:spcBef>
              <a:spcAft>
                <a:spcPts val="0"/>
              </a:spcAft>
              <a:buClr>
                <a:schemeClr val="dk1"/>
              </a:buClr>
              <a:buSzPts val="3200"/>
              <a:buFont typeface="Calibri"/>
              <a:buNone/>
              <a:defRPr sz="3200">
                <a:latin typeface="Calibri"/>
                <a:ea typeface="Calibri"/>
                <a:cs typeface="Calibri"/>
                <a:sym typeface="Calibri"/>
              </a:defRPr>
            </a:lvl2pPr>
            <a:lvl3pPr marL="1371600" lvl="2" indent="-228600" algn="l">
              <a:spcBef>
                <a:spcPts val="0"/>
              </a:spcBef>
              <a:spcAft>
                <a:spcPts val="0"/>
              </a:spcAft>
              <a:buClr>
                <a:schemeClr val="dk1"/>
              </a:buClr>
              <a:buSzPts val="3200"/>
              <a:buFont typeface="Calibri"/>
              <a:buNone/>
              <a:defRPr sz="3200">
                <a:latin typeface="Calibri"/>
                <a:ea typeface="Calibri"/>
                <a:cs typeface="Calibri"/>
                <a:sym typeface="Calibri"/>
              </a:defRPr>
            </a:lvl3pPr>
            <a:lvl4pPr marL="1828800" lvl="3" indent="-228600" algn="l">
              <a:spcBef>
                <a:spcPts val="0"/>
              </a:spcBef>
              <a:spcAft>
                <a:spcPts val="0"/>
              </a:spcAft>
              <a:buClr>
                <a:schemeClr val="dk1"/>
              </a:buClr>
              <a:buSzPts val="2000"/>
              <a:buFont typeface="Arial"/>
              <a:buNone/>
              <a:defRPr/>
            </a:lvl4pPr>
            <a:lvl5pPr marL="2286000" lvl="4" indent="-228600" algn="l">
              <a:spcBef>
                <a:spcPts val="0"/>
              </a:spcBef>
              <a:spcAft>
                <a:spcPts val="0"/>
              </a:spcAft>
              <a:buClr>
                <a:schemeClr val="dk1"/>
              </a:buClr>
              <a:buSzPts val="20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31" name="Google Shape;31;p33"/>
          <p:cNvSpPr txBox="1">
            <a:spLocks noGrp="1"/>
          </p:cNvSpPr>
          <p:nvPr>
            <p:ph type="body" idx="2"/>
          </p:nvPr>
        </p:nvSpPr>
        <p:spPr>
          <a:xfrm rot="5400000">
            <a:off x="7543606" y="5146372"/>
            <a:ext cx="2547958" cy="576262"/>
          </a:xfrm>
          <a:prstGeom prst="rect">
            <a:avLst/>
          </a:prstGeom>
          <a:noFill/>
          <a:ln>
            <a:noFill/>
          </a:ln>
        </p:spPr>
        <p:txBody>
          <a:bodyPr spcFirstLastPara="1" wrap="square" lIns="0" tIns="0" rIns="0" bIns="0" anchor="t" anchorCtr="0">
            <a:noAutofit/>
          </a:bodyPr>
          <a:lstStyle>
            <a:lvl1pPr marL="457200" lvl="0" indent="-228600" algn="l">
              <a:spcBef>
                <a:spcPts val="640"/>
              </a:spcBef>
              <a:spcAft>
                <a:spcPts val="0"/>
              </a:spcAft>
              <a:buClr>
                <a:schemeClr val="dk1"/>
              </a:buClr>
              <a:buSzPts val="3200"/>
              <a:buFont typeface="Calibri"/>
              <a:buNone/>
              <a:defRPr b="1">
                <a:latin typeface="Calibri"/>
                <a:ea typeface="Calibri"/>
                <a:cs typeface="Calibri"/>
                <a:sym typeface="Calibri"/>
              </a:defRPr>
            </a:lvl1pPr>
            <a:lvl2pPr marL="914400" lvl="1" indent="-406400" algn="l">
              <a:spcBef>
                <a:spcPts val="560"/>
              </a:spcBef>
              <a:spcAft>
                <a:spcPts val="0"/>
              </a:spcAft>
              <a:buClr>
                <a:schemeClr val="dk1"/>
              </a:buClr>
              <a:buSzPts val="2800"/>
              <a:buFont typeface="Calibri"/>
              <a:buChar char="–"/>
              <a:defRPr>
                <a:latin typeface="Calibri"/>
                <a:ea typeface="Calibri"/>
                <a:cs typeface="Calibri"/>
                <a:sym typeface="Calibri"/>
              </a:defRPr>
            </a:lvl2pPr>
            <a:lvl3pPr marL="1371600" lvl="2" indent="-381000" algn="l">
              <a:spcBef>
                <a:spcPts val="480"/>
              </a:spcBef>
              <a:spcAft>
                <a:spcPts val="0"/>
              </a:spcAft>
              <a:buClr>
                <a:schemeClr val="dk1"/>
              </a:buClr>
              <a:buSzPts val="2400"/>
              <a:buFont typeface="Calibri"/>
              <a:buChar char="•"/>
              <a:defRPr>
                <a:latin typeface="Calibri"/>
                <a:ea typeface="Calibri"/>
                <a:cs typeface="Calibri"/>
                <a:sym typeface="Calibri"/>
              </a:defRPr>
            </a:lvl3pPr>
            <a:lvl4pPr marL="1828800" lvl="3" indent="-355600" algn="l">
              <a:spcBef>
                <a:spcPts val="400"/>
              </a:spcBef>
              <a:spcAft>
                <a:spcPts val="0"/>
              </a:spcAft>
              <a:buClr>
                <a:schemeClr val="dk1"/>
              </a:buClr>
              <a:buSzPts val="2000"/>
              <a:buFont typeface="Calibri"/>
              <a:buChar char="–"/>
              <a:defRPr>
                <a:latin typeface="Calibri"/>
                <a:ea typeface="Calibri"/>
                <a:cs typeface="Calibri"/>
                <a:sym typeface="Calibri"/>
              </a:defRPr>
            </a:lvl4pPr>
            <a:lvl5pPr marL="2286000" lvl="4" indent="-355600" algn="l">
              <a:spcBef>
                <a:spcPts val="400"/>
              </a:spcBef>
              <a:spcAft>
                <a:spcPts val="0"/>
              </a:spcAft>
              <a:buClr>
                <a:schemeClr val="dk1"/>
              </a:buClr>
              <a:buSzPts val="2000"/>
              <a:buFont typeface="Calibri"/>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81462"/>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7CAC1C"/>
            </a:gs>
            <a:gs pos="50000">
              <a:srgbClr val="D5D5FF"/>
            </a:gs>
            <a:gs pos="100000">
              <a:srgbClr val="7CAC1C"/>
            </a:gs>
          </a:gsLst>
          <a:lin ang="5400000" scaled="0"/>
        </a:gra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2987675" y="609600"/>
            <a:ext cx="5470525"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Lst>
  <p:transition>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0"/>
          <p:cNvSpPr>
            <a:spLocks noGrp="1"/>
          </p:cNvSpPr>
          <p:nvPr>
            <p:ph type="title"/>
          </p:nvPr>
        </p:nvSpPr>
        <p:spPr/>
        <p:txBody>
          <a:bodyPr/>
          <a:lstStyle/>
          <a:p>
            <a:r>
              <a:rPr lang="en-GB" altLang="en-US" b="1" dirty="0">
                <a:ea typeface="ＭＳ Ｐゴシック" pitchFamily="34" charset="-128"/>
              </a:rPr>
              <a:t>Listening to God</a:t>
            </a:r>
            <a:endParaRPr lang="en-US" altLang="en-US" b="1" dirty="0">
              <a:ea typeface="ＭＳ Ｐゴシック" pitchFamily="34" charset="-128"/>
            </a:endParaRPr>
          </a:p>
        </p:txBody>
      </p:sp>
      <p:sp>
        <p:nvSpPr>
          <p:cNvPr id="7" name="Text Placeholder 6"/>
          <p:cNvSpPr>
            <a:spLocks noGrp="1"/>
          </p:cNvSpPr>
          <p:nvPr>
            <p:ph type="body" idx="1"/>
          </p:nvPr>
        </p:nvSpPr>
        <p:spPr/>
        <p:txBody>
          <a:bodyPr/>
          <a:lstStyle/>
          <a:p>
            <a:pPr algn="ctr">
              <a:spcBef>
                <a:spcPct val="0"/>
              </a:spcBef>
            </a:pPr>
            <a:endParaRPr lang="en-GB" altLang="en-US" sz="3200" b="1" dirty="0">
              <a:ea typeface="ＭＳ Ｐゴシック" pitchFamily="34" charset="-128"/>
            </a:endParaRPr>
          </a:p>
          <a:p>
            <a:pPr algn="ctr">
              <a:spcBef>
                <a:spcPct val="0"/>
              </a:spcBef>
            </a:pPr>
            <a:endParaRPr lang="en-GB" altLang="en-US" sz="2400" dirty="0">
              <a:ea typeface="ＭＳ Ｐゴシック" pitchFamily="34" charset="-128"/>
            </a:endParaRPr>
          </a:p>
          <a:p>
            <a:pPr algn="ctr">
              <a:spcBef>
                <a:spcPct val="0"/>
              </a:spcBef>
            </a:pPr>
            <a:r>
              <a:rPr lang="en-GB" altLang="en-US" sz="4000" b="1" dirty="0">
                <a:ea typeface="ＭＳ Ｐゴシック" pitchFamily="34" charset="-128"/>
              </a:rPr>
              <a:t>Colossians</a:t>
            </a:r>
          </a:p>
          <a:p>
            <a:pPr algn="ctr">
              <a:spcBef>
                <a:spcPct val="0"/>
              </a:spcBef>
            </a:pPr>
            <a:r>
              <a:rPr lang="en-GB" altLang="en-US" sz="4000" b="1" dirty="0">
                <a:ea typeface="ＭＳ Ｐゴシック" pitchFamily="34" charset="-128"/>
              </a:rPr>
              <a:t>Chapter 1</a:t>
            </a:r>
          </a:p>
          <a:p>
            <a:pPr algn="ctr">
              <a:spcBef>
                <a:spcPct val="0"/>
              </a:spcBef>
            </a:pPr>
            <a:r>
              <a:rPr lang="en-GB" altLang="en-US" sz="4000" b="1" dirty="0">
                <a:ea typeface="ＭＳ Ｐゴシック" pitchFamily="34" charset="-128"/>
              </a:rPr>
              <a:t>Verses 15 - 20</a:t>
            </a:r>
          </a:p>
          <a:p>
            <a:pPr algn="ctr">
              <a:spcBef>
                <a:spcPct val="0"/>
              </a:spcBef>
            </a:pPr>
            <a:endParaRPr lang="en-GB" altLang="en-US" sz="3200" b="1" dirty="0">
              <a:ea typeface="ＭＳ Ｐゴシック" pitchFamily="34" charset="-128"/>
            </a:endParaRPr>
          </a:p>
          <a:p>
            <a:pPr>
              <a:defRPr/>
            </a:pPr>
            <a:endParaRPr lang="en-GB" dirty="0">
              <a:ea typeface="+mn-ea"/>
              <a:cs typeface="+mn-cs"/>
            </a:endParaRPr>
          </a:p>
        </p:txBody>
      </p:sp>
      <p:sp>
        <p:nvSpPr>
          <p:cNvPr id="25603" name="Rectangle 3"/>
          <p:cNvSpPr>
            <a:spLocks noGrp="1" noChangeArrowheads="1"/>
          </p:cNvSpPr>
          <p:nvPr>
            <p:ph type="body" idx="2"/>
          </p:nvPr>
        </p:nvSpPr>
        <p:spPr/>
        <p:txBody>
          <a:bodyPr/>
          <a:lstStyle/>
          <a:p>
            <a:pPr>
              <a:spcBef>
                <a:spcPct val="0"/>
              </a:spcBef>
            </a:pPr>
            <a:r>
              <a:rPr lang="en-GB" altLang="en-US" b="1" dirty="0">
                <a:ea typeface="ＭＳ Ｐゴシック" pitchFamily="34" charset="-128"/>
              </a:rPr>
              <a:t>Reading</a:t>
            </a:r>
          </a:p>
        </p:txBody>
      </p:sp>
      <p:sp>
        <p:nvSpPr>
          <p:cNvPr id="6" name="TextBox 5">
            <a:extLst>
              <a:ext uri="{FF2B5EF4-FFF2-40B4-BE49-F238E27FC236}">
                <a16:creationId xmlns:a16="http://schemas.microsoft.com/office/drawing/2014/main" id="{33C97437-F900-4DB8-9D08-C27CFCFF9F00}"/>
              </a:ext>
            </a:extLst>
          </p:cNvPr>
          <p:cNvSpPr txBox="1"/>
          <p:nvPr/>
        </p:nvSpPr>
        <p:spPr>
          <a:xfrm>
            <a:off x="478302" y="5925234"/>
            <a:ext cx="7772400" cy="646331"/>
          </a:xfrm>
          <a:prstGeom prst="rect">
            <a:avLst/>
          </a:prstGeom>
          <a:noFill/>
        </p:spPr>
        <p:txBody>
          <a:bodyPr wrap="square">
            <a:spAutoFit/>
          </a:bodyPr>
          <a:lstStyle/>
          <a:p>
            <a:pPr algn="ctr"/>
            <a:r>
              <a:rPr lang="en-US" sz="1800" b="0" i="0" dirty="0">
                <a:solidFill>
                  <a:schemeClr val="tx1"/>
                </a:solidFill>
                <a:effectLst/>
                <a:latin typeface="Calibri" panose="020F0502020204030204" pitchFamily="34" charset="0"/>
                <a:cs typeface="Calibri" panose="020F0502020204030204" pitchFamily="34" charset="0"/>
              </a:rPr>
              <a:t>Holy Bible, New International Version®, NIV® Copyright ©1973, 1978, 1984, 2011 by Biblica, Inc.® Used by permission. All rights reserved worldwide.</a:t>
            </a:r>
            <a:endParaRPr lang="en-GB"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1999630"/>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p:cNvSpPr>
            <a:spLocks noGrp="1"/>
          </p:cNvSpPr>
          <p:nvPr>
            <p:ph type="title"/>
          </p:nvPr>
        </p:nvSpPr>
        <p:spPr>
          <a:xfrm>
            <a:off x="2915816" y="609600"/>
            <a:ext cx="6228184" cy="1143000"/>
          </a:xfrm>
        </p:spPr>
        <p:txBody>
          <a:bodyPr/>
          <a:lstStyle/>
          <a:p>
            <a:r>
              <a:rPr lang="en-GB" altLang="en-US" dirty="0"/>
              <a:t>Living in the light of hope </a:t>
            </a:r>
          </a:p>
        </p:txBody>
      </p:sp>
      <p:sp>
        <p:nvSpPr>
          <p:cNvPr id="7" name="Text Placeholder 6"/>
          <p:cNvSpPr>
            <a:spLocks noGrp="1"/>
          </p:cNvSpPr>
          <p:nvPr>
            <p:ph type="body" idx="1"/>
          </p:nvPr>
        </p:nvSpPr>
        <p:spPr>
          <a:xfrm>
            <a:off x="685800" y="1981200"/>
            <a:ext cx="7772400" cy="4114800"/>
          </a:xfrm>
        </p:spPr>
        <p:txBody>
          <a:bodyPr/>
          <a:lstStyle/>
          <a:p>
            <a:r>
              <a:rPr lang="en-GB" dirty="0">
                <a:solidFill>
                  <a:schemeClr val="bg1">
                    <a:lumMod val="50000"/>
                  </a:schemeClr>
                </a:solidFill>
              </a:rPr>
              <a:t>Introduction</a:t>
            </a:r>
          </a:p>
          <a:p>
            <a:endParaRPr lang="en-GB" sz="1400" dirty="0"/>
          </a:p>
          <a:p>
            <a:pPr marL="742950" indent="-514350">
              <a:buAutoNum type="arabicPeriod"/>
            </a:pPr>
            <a:r>
              <a:rPr lang="en-GB" dirty="0"/>
              <a:t>Jesus is our Creator and </a:t>
            </a:r>
            <a:r>
              <a:rPr lang="en-GB" b="1" i="1" dirty="0"/>
              <a:t>new</a:t>
            </a:r>
            <a:r>
              <a:rPr lang="en-GB" dirty="0"/>
              <a:t> Creator (</a:t>
            </a:r>
            <a:r>
              <a:rPr lang="en-GB" i="1" dirty="0">
                <a:solidFill>
                  <a:srgbClr val="FF0000"/>
                </a:solidFill>
              </a:rPr>
              <a:t>Col.1:15-20</a:t>
            </a:r>
            <a:r>
              <a:rPr lang="en-GB" dirty="0"/>
              <a:t>)</a:t>
            </a:r>
          </a:p>
          <a:p>
            <a:pPr marL="742950" indent="-514350">
              <a:buAutoNum type="arabicPeriod"/>
            </a:pPr>
            <a:endParaRPr lang="en-GB" dirty="0"/>
          </a:p>
        </p:txBody>
      </p:sp>
      <p:sp>
        <p:nvSpPr>
          <p:cNvPr id="30723" name="Content Placeholder 10"/>
          <p:cNvSpPr>
            <a:spLocks noGrp="1"/>
          </p:cNvSpPr>
          <p:nvPr>
            <p:ph type="body" idx="2"/>
          </p:nvPr>
        </p:nvSpPr>
        <p:spPr>
          <a:xfrm rot="5400000">
            <a:off x="7543606" y="5146372"/>
            <a:ext cx="2547958" cy="576262"/>
          </a:xfrm>
        </p:spPr>
        <p:txBody>
          <a:bodyPr/>
          <a:lstStyle/>
          <a:p>
            <a:r>
              <a:rPr lang="en-GB" altLang="en-US" dirty="0"/>
              <a:t>Talk outline</a:t>
            </a:r>
          </a:p>
          <a:p>
            <a:endParaRPr lang="en-GB" altLang="en-US" dirty="0"/>
          </a:p>
          <a:p>
            <a:endParaRPr lang="en-GB" altLang="en-US" dirty="0"/>
          </a:p>
          <a:p>
            <a:endParaRPr lang="en-GB" altLang="en-US" dirty="0"/>
          </a:p>
          <a:p>
            <a:endParaRPr lang="en-GB" altLang="en-US" dirty="0"/>
          </a:p>
        </p:txBody>
      </p:sp>
    </p:spTree>
    <p:extLst>
      <p:ext uri="{BB962C8B-B14F-4D97-AF65-F5344CB8AC3E}">
        <p14:creationId xmlns:p14="http://schemas.microsoft.com/office/powerpoint/2010/main" val="2663398654"/>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p:cNvSpPr>
            <a:spLocks noGrp="1"/>
          </p:cNvSpPr>
          <p:nvPr>
            <p:ph type="title"/>
          </p:nvPr>
        </p:nvSpPr>
        <p:spPr>
          <a:xfrm>
            <a:off x="2915816" y="609600"/>
            <a:ext cx="6228184" cy="1143000"/>
          </a:xfrm>
        </p:spPr>
        <p:txBody>
          <a:bodyPr/>
          <a:lstStyle/>
          <a:p>
            <a:r>
              <a:rPr lang="en-GB" altLang="en-US" dirty="0"/>
              <a:t>Living in the light of hope </a:t>
            </a:r>
          </a:p>
        </p:txBody>
      </p:sp>
      <p:sp>
        <p:nvSpPr>
          <p:cNvPr id="7" name="Text Placeholder 6"/>
          <p:cNvSpPr>
            <a:spLocks noGrp="1"/>
          </p:cNvSpPr>
          <p:nvPr>
            <p:ph type="body" idx="1"/>
          </p:nvPr>
        </p:nvSpPr>
        <p:spPr>
          <a:xfrm>
            <a:off x="685800" y="1981200"/>
            <a:ext cx="7772400" cy="4114800"/>
          </a:xfrm>
        </p:spPr>
        <p:txBody>
          <a:bodyPr/>
          <a:lstStyle/>
          <a:p>
            <a:r>
              <a:rPr lang="en-GB" dirty="0">
                <a:solidFill>
                  <a:schemeClr val="bg1">
                    <a:lumMod val="50000"/>
                  </a:schemeClr>
                </a:solidFill>
              </a:rPr>
              <a:t>Introduction</a:t>
            </a:r>
          </a:p>
          <a:p>
            <a:endParaRPr lang="en-GB" sz="1400" dirty="0"/>
          </a:p>
          <a:p>
            <a:pPr marL="742950" indent="-514350">
              <a:buAutoNum type="arabicPeriod"/>
            </a:pPr>
            <a:r>
              <a:rPr lang="en-GB" dirty="0"/>
              <a:t>Jesus is our Creator and </a:t>
            </a:r>
            <a:r>
              <a:rPr lang="en-GB" b="1" i="1" dirty="0"/>
              <a:t>new</a:t>
            </a:r>
            <a:r>
              <a:rPr lang="en-GB" dirty="0"/>
              <a:t> Creator (</a:t>
            </a:r>
            <a:r>
              <a:rPr lang="en-GB" i="1" dirty="0">
                <a:solidFill>
                  <a:srgbClr val="FF0000"/>
                </a:solidFill>
              </a:rPr>
              <a:t>Col.1:15-20</a:t>
            </a:r>
            <a:r>
              <a:rPr lang="en-GB" dirty="0"/>
              <a:t>)</a:t>
            </a:r>
          </a:p>
          <a:p>
            <a:pPr marL="742950" indent="-514350">
              <a:buAutoNum type="arabicPeriod"/>
            </a:pPr>
            <a:endParaRPr lang="en-GB" dirty="0"/>
          </a:p>
        </p:txBody>
      </p:sp>
      <p:sp>
        <p:nvSpPr>
          <p:cNvPr id="30723" name="Content Placeholder 10"/>
          <p:cNvSpPr>
            <a:spLocks noGrp="1"/>
          </p:cNvSpPr>
          <p:nvPr>
            <p:ph type="body" idx="2"/>
          </p:nvPr>
        </p:nvSpPr>
        <p:spPr>
          <a:xfrm rot="5400000">
            <a:off x="7543606" y="5146372"/>
            <a:ext cx="2547958" cy="576262"/>
          </a:xfrm>
        </p:spPr>
        <p:txBody>
          <a:bodyPr/>
          <a:lstStyle/>
          <a:p>
            <a:r>
              <a:rPr lang="en-GB" altLang="en-US" dirty="0"/>
              <a:t>Talk outline</a:t>
            </a:r>
          </a:p>
          <a:p>
            <a:endParaRPr lang="en-GB" altLang="en-US" dirty="0"/>
          </a:p>
          <a:p>
            <a:endParaRPr lang="en-GB" altLang="en-US" dirty="0"/>
          </a:p>
          <a:p>
            <a:endParaRPr lang="en-GB" altLang="en-US" dirty="0"/>
          </a:p>
          <a:p>
            <a:endParaRPr lang="en-GB" altLang="en-US" dirty="0"/>
          </a:p>
        </p:txBody>
      </p:sp>
      <p:sp>
        <p:nvSpPr>
          <p:cNvPr id="6" name="TextBox 5">
            <a:extLst>
              <a:ext uri="{FF2B5EF4-FFF2-40B4-BE49-F238E27FC236}">
                <a16:creationId xmlns:a16="http://schemas.microsoft.com/office/drawing/2014/main" id="{797C7AEE-57D5-4015-A6B6-6C5D3BAF03AF}"/>
              </a:ext>
            </a:extLst>
          </p:cNvPr>
          <p:cNvSpPr txBox="1"/>
          <p:nvPr/>
        </p:nvSpPr>
        <p:spPr>
          <a:xfrm>
            <a:off x="436727" y="3913230"/>
            <a:ext cx="7670043" cy="2677656"/>
          </a:xfrm>
          <a:prstGeom prst="rect">
            <a:avLst/>
          </a:prstGeom>
          <a:noFill/>
        </p:spPr>
        <p:txBody>
          <a:bodyPr wrap="square">
            <a:spAutoFit/>
          </a:bodyPr>
          <a:lstStyle/>
          <a:p>
            <a:pPr algn="just"/>
            <a:r>
              <a:rPr lang="en-GB" sz="2400" baseline="30000" dirty="0"/>
              <a:t>15</a:t>
            </a:r>
            <a:r>
              <a:rPr lang="en-GB" sz="2400" dirty="0"/>
              <a:t> The Son is the image of the invisible God, the </a:t>
            </a:r>
            <a:r>
              <a:rPr lang="en-GB" sz="2400" i="1" dirty="0">
                <a:solidFill>
                  <a:srgbClr val="FF0000"/>
                </a:solidFill>
              </a:rPr>
              <a:t>firstborn over all creation</a:t>
            </a:r>
            <a:r>
              <a:rPr lang="en-GB" sz="2400" dirty="0"/>
              <a:t>. </a:t>
            </a:r>
            <a:r>
              <a:rPr lang="en-GB" sz="2400" baseline="30000" dirty="0"/>
              <a:t>16</a:t>
            </a:r>
            <a:r>
              <a:rPr lang="en-GB" sz="2400" dirty="0"/>
              <a:t> For in him all things were created: things in heaven and on earth, visible and invisible, whether thrones or powers or rulers or authorities; all things have been created through him and for him. </a:t>
            </a:r>
            <a:r>
              <a:rPr lang="en-GB" sz="2400" baseline="30000" dirty="0"/>
              <a:t>17</a:t>
            </a:r>
            <a:r>
              <a:rPr lang="en-GB" sz="2400" dirty="0"/>
              <a:t> He is before all things, and in him all things hold together. </a:t>
            </a:r>
          </a:p>
        </p:txBody>
      </p:sp>
    </p:spTree>
    <p:extLst>
      <p:ext uri="{BB962C8B-B14F-4D97-AF65-F5344CB8AC3E}">
        <p14:creationId xmlns:p14="http://schemas.microsoft.com/office/powerpoint/2010/main" val="2511216220"/>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p:cNvSpPr>
            <a:spLocks noGrp="1"/>
          </p:cNvSpPr>
          <p:nvPr>
            <p:ph type="title"/>
          </p:nvPr>
        </p:nvSpPr>
        <p:spPr>
          <a:xfrm>
            <a:off x="2915816" y="609600"/>
            <a:ext cx="6228184" cy="1143000"/>
          </a:xfrm>
        </p:spPr>
        <p:txBody>
          <a:bodyPr/>
          <a:lstStyle/>
          <a:p>
            <a:r>
              <a:rPr lang="en-GB" altLang="en-US" dirty="0"/>
              <a:t>Living in the light of hope </a:t>
            </a:r>
          </a:p>
        </p:txBody>
      </p:sp>
      <p:sp>
        <p:nvSpPr>
          <p:cNvPr id="7" name="Text Placeholder 6"/>
          <p:cNvSpPr>
            <a:spLocks noGrp="1"/>
          </p:cNvSpPr>
          <p:nvPr>
            <p:ph type="body" idx="1"/>
          </p:nvPr>
        </p:nvSpPr>
        <p:spPr>
          <a:xfrm>
            <a:off x="685800" y="1981200"/>
            <a:ext cx="7772400" cy="4114800"/>
          </a:xfrm>
        </p:spPr>
        <p:txBody>
          <a:bodyPr/>
          <a:lstStyle/>
          <a:p>
            <a:r>
              <a:rPr lang="en-GB" dirty="0">
                <a:solidFill>
                  <a:schemeClr val="bg1">
                    <a:lumMod val="50000"/>
                  </a:schemeClr>
                </a:solidFill>
              </a:rPr>
              <a:t>Introduction</a:t>
            </a:r>
          </a:p>
          <a:p>
            <a:endParaRPr lang="en-GB" sz="1400" dirty="0"/>
          </a:p>
          <a:p>
            <a:pPr marL="742950" indent="-514350">
              <a:buAutoNum type="arabicPeriod"/>
            </a:pPr>
            <a:r>
              <a:rPr lang="en-GB" dirty="0"/>
              <a:t>Jesus is our Creator and </a:t>
            </a:r>
            <a:r>
              <a:rPr lang="en-GB" b="1" i="1" dirty="0"/>
              <a:t>new</a:t>
            </a:r>
            <a:r>
              <a:rPr lang="en-GB" dirty="0"/>
              <a:t> Creator (</a:t>
            </a:r>
            <a:r>
              <a:rPr lang="en-GB" i="1" dirty="0">
                <a:solidFill>
                  <a:srgbClr val="FF0000"/>
                </a:solidFill>
              </a:rPr>
              <a:t>Col.1:15-20</a:t>
            </a:r>
            <a:r>
              <a:rPr lang="en-GB" dirty="0"/>
              <a:t>)</a:t>
            </a:r>
          </a:p>
          <a:p>
            <a:pPr marL="742950" indent="-514350">
              <a:buAutoNum type="arabicPeriod"/>
            </a:pPr>
            <a:endParaRPr lang="en-GB" dirty="0"/>
          </a:p>
        </p:txBody>
      </p:sp>
      <p:sp>
        <p:nvSpPr>
          <p:cNvPr id="30723" name="Content Placeholder 10"/>
          <p:cNvSpPr>
            <a:spLocks noGrp="1"/>
          </p:cNvSpPr>
          <p:nvPr>
            <p:ph type="body" idx="2"/>
          </p:nvPr>
        </p:nvSpPr>
        <p:spPr>
          <a:xfrm rot="5400000">
            <a:off x="7543606" y="5146372"/>
            <a:ext cx="2547958" cy="576262"/>
          </a:xfrm>
        </p:spPr>
        <p:txBody>
          <a:bodyPr/>
          <a:lstStyle/>
          <a:p>
            <a:r>
              <a:rPr lang="en-GB" altLang="en-US" dirty="0"/>
              <a:t>Talk outline</a:t>
            </a:r>
          </a:p>
          <a:p>
            <a:endParaRPr lang="en-GB" altLang="en-US" dirty="0"/>
          </a:p>
          <a:p>
            <a:endParaRPr lang="en-GB" altLang="en-US" dirty="0"/>
          </a:p>
          <a:p>
            <a:endParaRPr lang="en-GB" altLang="en-US" dirty="0"/>
          </a:p>
          <a:p>
            <a:endParaRPr lang="en-GB" altLang="en-US" dirty="0"/>
          </a:p>
        </p:txBody>
      </p:sp>
      <p:sp>
        <p:nvSpPr>
          <p:cNvPr id="6" name="TextBox 5">
            <a:extLst>
              <a:ext uri="{FF2B5EF4-FFF2-40B4-BE49-F238E27FC236}">
                <a16:creationId xmlns:a16="http://schemas.microsoft.com/office/drawing/2014/main" id="{797C7AEE-57D5-4015-A6B6-6C5D3BAF03AF}"/>
              </a:ext>
            </a:extLst>
          </p:cNvPr>
          <p:cNvSpPr txBox="1"/>
          <p:nvPr/>
        </p:nvSpPr>
        <p:spPr>
          <a:xfrm>
            <a:off x="436727" y="3913230"/>
            <a:ext cx="7670043" cy="2677656"/>
          </a:xfrm>
          <a:prstGeom prst="rect">
            <a:avLst/>
          </a:prstGeom>
          <a:noFill/>
        </p:spPr>
        <p:txBody>
          <a:bodyPr wrap="square">
            <a:spAutoFit/>
          </a:bodyPr>
          <a:lstStyle/>
          <a:p>
            <a:pPr algn="just"/>
            <a:r>
              <a:rPr lang="en-GB" sz="2400" baseline="30000" dirty="0"/>
              <a:t>18</a:t>
            </a:r>
            <a:r>
              <a:rPr lang="en-GB" sz="2400" dirty="0"/>
              <a:t> And he is the head of the body, the church; he is the beginning and the </a:t>
            </a:r>
            <a:r>
              <a:rPr lang="en-GB" sz="2400" i="1" dirty="0">
                <a:solidFill>
                  <a:srgbClr val="FF0000"/>
                </a:solidFill>
              </a:rPr>
              <a:t>firstborn from among the dead</a:t>
            </a:r>
            <a:r>
              <a:rPr lang="en-GB" sz="2400" dirty="0"/>
              <a:t>, so that in everything he might have the supremacy. </a:t>
            </a:r>
            <a:r>
              <a:rPr lang="en-GB" sz="2400" baseline="30000" dirty="0"/>
              <a:t>19</a:t>
            </a:r>
            <a:r>
              <a:rPr lang="en-GB" sz="2400" dirty="0"/>
              <a:t> For God was pleased to have all his fullness dwell in him, </a:t>
            </a:r>
            <a:r>
              <a:rPr lang="en-GB" sz="2400" baseline="30000" dirty="0"/>
              <a:t>20</a:t>
            </a:r>
            <a:r>
              <a:rPr lang="en-GB" sz="2400" dirty="0"/>
              <a:t> and through him to reconcile to himself all things, whether things on earth or things in heaven, by making peace through his blood, shed on the cross. </a:t>
            </a:r>
          </a:p>
        </p:txBody>
      </p:sp>
    </p:spTree>
    <p:extLst>
      <p:ext uri="{BB962C8B-B14F-4D97-AF65-F5344CB8AC3E}">
        <p14:creationId xmlns:p14="http://schemas.microsoft.com/office/powerpoint/2010/main" val="3219070002"/>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p:cNvSpPr>
            <a:spLocks noGrp="1"/>
          </p:cNvSpPr>
          <p:nvPr>
            <p:ph type="title"/>
          </p:nvPr>
        </p:nvSpPr>
        <p:spPr>
          <a:xfrm>
            <a:off x="2915816" y="609600"/>
            <a:ext cx="6228184" cy="1143000"/>
          </a:xfrm>
        </p:spPr>
        <p:txBody>
          <a:bodyPr/>
          <a:lstStyle/>
          <a:p>
            <a:r>
              <a:rPr lang="en-GB" altLang="en-US" dirty="0"/>
              <a:t>Living in the light of hope </a:t>
            </a:r>
          </a:p>
        </p:txBody>
      </p:sp>
      <p:sp>
        <p:nvSpPr>
          <p:cNvPr id="7" name="Text Placeholder 6"/>
          <p:cNvSpPr>
            <a:spLocks noGrp="1"/>
          </p:cNvSpPr>
          <p:nvPr>
            <p:ph type="body" idx="1"/>
          </p:nvPr>
        </p:nvSpPr>
        <p:spPr>
          <a:xfrm>
            <a:off x="685800" y="1981200"/>
            <a:ext cx="7772400" cy="4114800"/>
          </a:xfrm>
        </p:spPr>
        <p:txBody>
          <a:bodyPr/>
          <a:lstStyle/>
          <a:p>
            <a:r>
              <a:rPr lang="en-GB" dirty="0">
                <a:solidFill>
                  <a:schemeClr val="bg1">
                    <a:lumMod val="50000"/>
                  </a:schemeClr>
                </a:solidFill>
              </a:rPr>
              <a:t>Introduction</a:t>
            </a:r>
          </a:p>
          <a:p>
            <a:endParaRPr lang="en-GB" sz="1400" dirty="0">
              <a:solidFill>
                <a:schemeClr val="bg1">
                  <a:lumMod val="50000"/>
                </a:schemeClr>
              </a:solidFill>
            </a:endParaRPr>
          </a:p>
          <a:p>
            <a:pPr marL="742950" indent="-514350">
              <a:buClr>
                <a:schemeClr val="bg1">
                  <a:lumMod val="50000"/>
                </a:schemeClr>
              </a:buClr>
              <a:buAutoNum type="arabicPeriod"/>
            </a:pPr>
            <a:r>
              <a:rPr lang="en-GB" dirty="0">
                <a:solidFill>
                  <a:schemeClr val="bg1">
                    <a:lumMod val="50000"/>
                  </a:schemeClr>
                </a:solidFill>
              </a:rPr>
              <a:t>Jesus is our Creator and new Creator (</a:t>
            </a:r>
            <a:r>
              <a:rPr lang="en-GB" i="1" dirty="0">
                <a:solidFill>
                  <a:schemeClr val="bg1">
                    <a:lumMod val="50000"/>
                  </a:schemeClr>
                </a:solidFill>
              </a:rPr>
              <a:t>Col.1:15-20</a:t>
            </a:r>
            <a:r>
              <a:rPr lang="en-GB" dirty="0">
                <a:solidFill>
                  <a:schemeClr val="bg1">
                    <a:lumMod val="50000"/>
                  </a:schemeClr>
                </a:solidFill>
              </a:rPr>
              <a:t>)</a:t>
            </a:r>
          </a:p>
          <a:p>
            <a:pPr marL="742950" indent="-514350">
              <a:buAutoNum type="arabicPeriod"/>
            </a:pPr>
            <a:endParaRPr lang="en-GB" sz="2400" dirty="0"/>
          </a:p>
          <a:p>
            <a:pPr marL="2114550" lvl="3" indent="-514350">
              <a:buAutoNum type="alphaLcPeriod"/>
            </a:pPr>
            <a:r>
              <a:rPr lang="en-GB" sz="3200" dirty="0"/>
              <a:t>Be holy </a:t>
            </a:r>
            <a:r>
              <a:rPr lang="en-GB" sz="2200" dirty="0"/>
              <a:t>(2 Pe.3:11-13, 1Pe.1:13-16)</a:t>
            </a:r>
          </a:p>
          <a:p>
            <a:pPr marL="742950" indent="-514350">
              <a:buAutoNum type="arabicPeriod"/>
            </a:pPr>
            <a:endParaRPr lang="en-GB" dirty="0"/>
          </a:p>
        </p:txBody>
      </p:sp>
      <p:sp>
        <p:nvSpPr>
          <p:cNvPr id="30723" name="Content Placeholder 10"/>
          <p:cNvSpPr>
            <a:spLocks noGrp="1"/>
          </p:cNvSpPr>
          <p:nvPr>
            <p:ph type="body" idx="2"/>
          </p:nvPr>
        </p:nvSpPr>
        <p:spPr>
          <a:xfrm rot="5400000">
            <a:off x="7543606" y="5146372"/>
            <a:ext cx="2547958" cy="576262"/>
          </a:xfrm>
        </p:spPr>
        <p:txBody>
          <a:bodyPr/>
          <a:lstStyle/>
          <a:p>
            <a:r>
              <a:rPr lang="en-GB" altLang="en-US" dirty="0"/>
              <a:t>Talk outline</a:t>
            </a:r>
          </a:p>
        </p:txBody>
      </p:sp>
    </p:spTree>
    <p:extLst>
      <p:ext uri="{BB962C8B-B14F-4D97-AF65-F5344CB8AC3E}">
        <p14:creationId xmlns:p14="http://schemas.microsoft.com/office/powerpoint/2010/main" val="3289756035"/>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p:cNvSpPr>
            <a:spLocks noGrp="1"/>
          </p:cNvSpPr>
          <p:nvPr>
            <p:ph type="title"/>
          </p:nvPr>
        </p:nvSpPr>
        <p:spPr>
          <a:xfrm>
            <a:off x="2915816" y="609600"/>
            <a:ext cx="6228184" cy="1143000"/>
          </a:xfrm>
        </p:spPr>
        <p:txBody>
          <a:bodyPr/>
          <a:lstStyle/>
          <a:p>
            <a:r>
              <a:rPr lang="en-GB" altLang="en-US" dirty="0"/>
              <a:t>Living in the light of hope </a:t>
            </a:r>
          </a:p>
        </p:txBody>
      </p:sp>
      <p:sp>
        <p:nvSpPr>
          <p:cNvPr id="7" name="Text Placeholder 6"/>
          <p:cNvSpPr>
            <a:spLocks noGrp="1"/>
          </p:cNvSpPr>
          <p:nvPr>
            <p:ph type="body" idx="1"/>
          </p:nvPr>
        </p:nvSpPr>
        <p:spPr>
          <a:xfrm>
            <a:off x="685800" y="1981200"/>
            <a:ext cx="7772400" cy="4114800"/>
          </a:xfrm>
        </p:spPr>
        <p:txBody>
          <a:bodyPr/>
          <a:lstStyle/>
          <a:p>
            <a:r>
              <a:rPr lang="en-GB" dirty="0">
                <a:solidFill>
                  <a:schemeClr val="bg1">
                    <a:lumMod val="50000"/>
                  </a:schemeClr>
                </a:solidFill>
              </a:rPr>
              <a:t>Introduction</a:t>
            </a:r>
          </a:p>
          <a:p>
            <a:endParaRPr lang="en-GB" sz="1400" dirty="0">
              <a:solidFill>
                <a:schemeClr val="bg1">
                  <a:lumMod val="50000"/>
                </a:schemeClr>
              </a:solidFill>
            </a:endParaRPr>
          </a:p>
          <a:p>
            <a:pPr marL="742950" indent="-514350">
              <a:buClr>
                <a:schemeClr val="bg1">
                  <a:lumMod val="50000"/>
                </a:schemeClr>
              </a:buClr>
              <a:buAutoNum type="arabicPeriod"/>
            </a:pPr>
            <a:r>
              <a:rPr lang="en-GB" dirty="0">
                <a:solidFill>
                  <a:schemeClr val="bg1">
                    <a:lumMod val="50000"/>
                  </a:schemeClr>
                </a:solidFill>
              </a:rPr>
              <a:t>Jesus is our Creator and new Creator (</a:t>
            </a:r>
            <a:r>
              <a:rPr lang="en-GB" i="1" dirty="0">
                <a:solidFill>
                  <a:schemeClr val="bg1">
                    <a:lumMod val="50000"/>
                  </a:schemeClr>
                </a:solidFill>
              </a:rPr>
              <a:t>Col.1:15-20</a:t>
            </a:r>
            <a:r>
              <a:rPr lang="en-GB" dirty="0">
                <a:solidFill>
                  <a:schemeClr val="bg1">
                    <a:lumMod val="50000"/>
                  </a:schemeClr>
                </a:solidFill>
              </a:rPr>
              <a:t>)</a:t>
            </a:r>
          </a:p>
          <a:p>
            <a:pPr marL="742950" indent="-514350">
              <a:buAutoNum type="arabicPeriod"/>
            </a:pPr>
            <a:endParaRPr lang="en-GB" sz="2400" dirty="0"/>
          </a:p>
          <a:p>
            <a:pPr marL="2114550" lvl="3" indent="-514350">
              <a:buAutoNum type="alphaLcPeriod"/>
            </a:pPr>
            <a:r>
              <a:rPr lang="en-GB" sz="3200" dirty="0"/>
              <a:t>Be holy </a:t>
            </a:r>
            <a:r>
              <a:rPr lang="en-GB" sz="2200" dirty="0"/>
              <a:t>(2 Pe.3:11-13, 1Pe.1:13-16)</a:t>
            </a:r>
          </a:p>
          <a:p>
            <a:pPr marL="742950" indent="-514350">
              <a:buAutoNum type="arabicPeriod"/>
            </a:pPr>
            <a:endParaRPr lang="en-GB" dirty="0"/>
          </a:p>
        </p:txBody>
      </p:sp>
      <p:sp>
        <p:nvSpPr>
          <p:cNvPr id="30723" name="Content Placeholder 10"/>
          <p:cNvSpPr>
            <a:spLocks noGrp="1"/>
          </p:cNvSpPr>
          <p:nvPr>
            <p:ph type="body" idx="2"/>
          </p:nvPr>
        </p:nvSpPr>
        <p:spPr>
          <a:xfrm rot="5400000">
            <a:off x="7543606" y="5146372"/>
            <a:ext cx="2547958" cy="576262"/>
          </a:xfrm>
        </p:spPr>
        <p:txBody>
          <a:bodyPr/>
          <a:lstStyle/>
          <a:p>
            <a:r>
              <a:rPr lang="en-GB" altLang="en-US" dirty="0"/>
              <a:t>Talk outline</a:t>
            </a:r>
          </a:p>
        </p:txBody>
      </p:sp>
      <p:sp>
        <p:nvSpPr>
          <p:cNvPr id="6" name="TextBox 5">
            <a:extLst>
              <a:ext uri="{FF2B5EF4-FFF2-40B4-BE49-F238E27FC236}">
                <a16:creationId xmlns:a16="http://schemas.microsoft.com/office/drawing/2014/main" id="{15F022FA-27F6-42C7-8044-F4DFBEAEFA51}"/>
              </a:ext>
            </a:extLst>
          </p:cNvPr>
          <p:cNvSpPr txBox="1"/>
          <p:nvPr/>
        </p:nvSpPr>
        <p:spPr>
          <a:xfrm>
            <a:off x="763398" y="4804682"/>
            <a:ext cx="7130642" cy="1631216"/>
          </a:xfrm>
          <a:prstGeom prst="rect">
            <a:avLst/>
          </a:prstGeom>
          <a:noFill/>
        </p:spPr>
        <p:txBody>
          <a:bodyPr wrap="square">
            <a:spAutoFit/>
          </a:bodyPr>
          <a:lstStyle/>
          <a:p>
            <a:pPr algn="just"/>
            <a:r>
              <a:rPr lang="en-GB" sz="2000" dirty="0"/>
              <a:t>'It was not any sermon that he preached; it was not anything that he ever said to me. It was the beautiful consistency and kindness of his daily life, in the house where he was staying, when I was a little girl. I said to myself, "If I ever have any religion, Mr Whitefield's God shall be my God"' – Anon </a:t>
            </a:r>
          </a:p>
        </p:txBody>
      </p:sp>
    </p:spTree>
    <p:extLst>
      <p:ext uri="{BB962C8B-B14F-4D97-AF65-F5344CB8AC3E}">
        <p14:creationId xmlns:p14="http://schemas.microsoft.com/office/powerpoint/2010/main" val="745168771"/>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p:cNvSpPr>
            <a:spLocks noGrp="1"/>
          </p:cNvSpPr>
          <p:nvPr>
            <p:ph type="title"/>
          </p:nvPr>
        </p:nvSpPr>
        <p:spPr>
          <a:xfrm>
            <a:off x="2915816" y="609600"/>
            <a:ext cx="6228184" cy="1143000"/>
          </a:xfrm>
        </p:spPr>
        <p:txBody>
          <a:bodyPr/>
          <a:lstStyle/>
          <a:p>
            <a:r>
              <a:rPr lang="en-GB" altLang="en-US" dirty="0"/>
              <a:t>Living in the light of hope </a:t>
            </a:r>
          </a:p>
        </p:txBody>
      </p:sp>
      <p:sp>
        <p:nvSpPr>
          <p:cNvPr id="7" name="Text Placeholder 6"/>
          <p:cNvSpPr>
            <a:spLocks noGrp="1"/>
          </p:cNvSpPr>
          <p:nvPr>
            <p:ph type="body" idx="1"/>
          </p:nvPr>
        </p:nvSpPr>
        <p:spPr>
          <a:xfrm>
            <a:off x="685800" y="1981200"/>
            <a:ext cx="7772400" cy="4114800"/>
          </a:xfrm>
        </p:spPr>
        <p:txBody>
          <a:bodyPr/>
          <a:lstStyle/>
          <a:p>
            <a:r>
              <a:rPr lang="en-GB" dirty="0">
                <a:solidFill>
                  <a:schemeClr val="bg1">
                    <a:lumMod val="50000"/>
                  </a:schemeClr>
                </a:solidFill>
              </a:rPr>
              <a:t>Introduction</a:t>
            </a:r>
          </a:p>
          <a:p>
            <a:endParaRPr lang="en-GB" sz="1400" dirty="0">
              <a:solidFill>
                <a:schemeClr val="bg1">
                  <a:lumMod val="50000"/>
                </a:schemeClr>
              </a:solidFill>
            </a:endParaRPr>
          </a:p>
          <a:p>
            <a:pPr marL="742950" indent="-514350">
              <a:buClr>
                <a:schemeClr val="bg1">
                  <a:lumMod val="50000"/>
                </a:schemeClr>
              </a:buClr>
              <a:buAutoNum type="arabicPeriod"/>
            </a:pPr>
            <a:r>
              <a:rPr lang="en-GB" dirty="0">
                <a:solidFill>
                  <a:schemeClr val="bg1">
                    <a:lumMod val="50000"/>
                  </a:schemeClr>
                </a:solidFill>
              </a:rPr>
              <a:t>Jesus is our Creator and new Creator (Col.1:15-20)</a:t>
            </a:r>
          </a:p>
          <a:p>
            <a:pPr marL="742950" indent="-514350">
              <a:buAutoNum type="arabicPeriod"/>
            </a:pPr>
            <a:endParaRPr lang="en-GB" sz="2400" dirty="0">
              <a:solidFill>
                <a:schemeClr val="bg1">
                  <a:lumMod val="50000"/>
                </a:schemeClr>
              </a:solidFill>
            </a:endParaRPr>
          </a:p>
          <a:p>
            <a:pPr marL="2114550" lvl="3" indent="-514350">
              <a:buAutoNum type="alphaLcPeriod"/>
            </a:pPr>
            <a:r>
              <a:rPr lang="en-GB" sz="3200" dirty="0">
                <a:solidFill>
                  <a:schemeClr val="bg1">
                    <a:lumMod val="50000"/>
                  </a:schemeClr>
                </a:solidFill>
              </a:rPr>
              <a:t>Be holy</a:t>
            </a:r>
          </a:p>
          <a:p>
            <a:pPr marL="2114550" lvl="3" indent="-514350">
              <a:buAutoNum type="alphaLcPeriod"/>
            </a:pPr>
            <a:r>
              <a:rPr lang="en-GB" sz="3200" dirty="0"/>
              <a:t>Be faithful </a:t>
            </a:r>
            <a:r>
              <a:rPr lang="en-GB" sz="2200" dirty="0"/>
              <a:t>(Matt.24:45-51)</a:t>
            </a:r>
          </a:p>
          <a:p>
            <a:pPr marL="742950" indent="-514350">
              <a:buAutoNum type="arabicPeriod"/>
            </a:pPr>
            <a:endParaRPr lang="en-GB" dirty="0"/>
          </a:p>
        </p:txBody>
      </p:sp>
      <p:sp>
        <p:nvSpPr>
          <p:cNvPr id="30723" name="Content Placeholder 10"/>
          <p:cNvSpPr>
            <a:spLocks noGrp="1"/>
          </p:cNvSpPr>
          <p:nvPr>
            <p:ph type="body" idx="2"/>
          </p:nvPr>
        </p:nvSpPr>
        <p:spPr>
          <a:xfrm rot="5400000">
            <a:off x="7543606" y="5146372"/>
            <a:ext cx="2547958" cy="576262"/>
          </a:xfrm>
        </p:spPr>
        <p:txBody>
          <a:bodyPr/>
          <a:lstStyle/>
          <a:p>
            <a:r>
              <a:rPr lang="en-GB" altLang="en-US" dirty="0"/>
              <a:t>Talk outline</a:t>
            </a:r>
          </a:p>
          <a:p>
            <a:endParaRPr lang="en-GB" altLang="en-US" dirty="0"/>
          </a:p>
        </p:txBody>
      </p:sp>
    </p:spTree>
    <p:extLst>
      <p:ext uri="{BB962C8B-B14F-4D97-AF65-F5344CB8AC3E}">
        <p14:creationId xmlns:p14="http://schemas.microsoft.com/office/powerpoint/2010/main" val="3113108827"/>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p:cNvSpPr>
            <a:spLocks noGrp="1"/>
          </p:cNvSpPr>
          <p:nvPr>
            <p:ph type="title"/>
          </p:nvPr>
        </p:nvSpPr>
        <p:spPr>
          <a:xfrm>
            <a:off x="2915816" y="609600"/>
            <a:ext cx="6228184" cy="1143000"/>
          </a:xfrm>
        </p:spPr>
        <p:txBody>
          <a:bodyPr/>
          <a:lstStyle/>
          <a:p>
            <a:r>
              <a:rPr lang="en-GB" altLang="en-US" dirty="0"/>
              <a:t>Living in the light of hope </a:t>
            </a:r>
          </a:p>
        </p:txBody>
      </p:sp>
      <p:sp>
        <p:nvSpPr>
          <p:cNvPr id="7" name="Text Placeholder 6"/>
          <p:cNvSpPr>
            <a:spLocks noGrp="1"/>
          </p:cNvSpPr>
          <p:nvPr>
            <p:ph type="body" idx="1"/>
          </p:nvPr>
        </p:nvSpPr>
        <p:spPr>
          <a:xfrm>
            <a:off x="685800" y="1981200"/>
            <a:ext cx="7772400" cy="4114800"/>
          </a:xfrm>
        </p:spPr>
        <p:txBody>
          <a:bodyPr/>
          <a:lstStyle/>
          <a:p>
            <a:r>
              <a:rPr lang="en-GB" dirty="0">
                <a:solidFill>
                  <a:schemeClr val="bg1">
                    <a:lumMod val="50000"/>
                  </a:schemeClr>
                </a:solidFill>
              </a:rPr>
              <a:t>Introduction</a:t>
            </a:r>
          </a:p>
          <a:p>
            <a:endParaRPr lang="en-GB" sz="1400" dirty="0">
              <a:solidFill>
                <a:schemeClr val="bg1">
                  <a:lumMod val="50000"/>
                </a:schemeClr>
              </a:solidFill>
            </a:endParaRPr>
          </a:p>
          <a:p>
            <a:pPr marL="742950" indent="-514350">
              <a:buClr>
                <a:schemeClr val="bg1">
                  <a:lumMod val="50000"/>
                </a:schemeClr>
              </a:buClr>
              <a:buAutoNum type="arabicPeriod"/>
            </a:pPr>
            <a:r>
              <a:rPr lang="en-GB" dirty="0">
                <a:solidFill>
                  <a:schemeClr val="bg1">
                    <a:lumMod val="50000"/>
                  </a:schemeClr>
                </a:solidFill>
              </a:rPr>
              <a:t>Jesus is our Creator and new Creator (Col.1:15-20)</a:t>
            </a:r>
          </a:p>
          <a:p>
            <a:pPr marL="742950" indent="-514350">
              <a:buClr>
                <a:schemeClr val="bg1">
                  <a:lumMod val="50000"/>
                </a:schemeClr>
              </a:buClr>
              <a:buAutoNum type="arabicPeriod"/>
            </a:pPr>
            <a:endParaRPr lang="en-GB" sz="2400" dirty="0">
              <a:solidFill>
                <a:schemeClr val="bg1">
                  <a:lumMod val="50000"/>
                </a:schemeClr>
              </a:solidFill>
            </a:endParaRPr>
          </a:p>
          <a:p>
            <a:pPr marL="2114550" lvl="3" indent="-514350">
              <a:buClr>
                <a:schemeClr val="bg1">
                  <a:lumMod val="50000"/>
                </a:schemeClr>
              </a:buClr>
              <a:buAutoNum type="alphaLcPeriod"/>
            </a:pPr>
            <a:r>
              <a:rPr lang="en-GB" sz="3200" dirty="0">
                <a:solidFill>
                  <a:schemeClr val="bg1">
                    <a:lumMod val="50000"/>
                  </a:schemeClr>
                </a:solidFill>
              </a:rPr>
              <a:t>Be holy</a:t>
            </a:r>
          </a:p>
          <a:p>
            <a:pPr marL="2114550" lvl="3" indent="-514350">
              <a:buClr>
                <a:schemeClr val="bg1">
                  <a:lumMod val="50000"/>
                </a:schemeClr>
              </a:buClr>
              <a:buAutoNum type="alphaLcPeriod"/>
            </a:pPr>
            <a:r>
              <a:rPr lang="en-GB" sz="3200" dirty="0">
                <a:solidFill>
                  <a:schemeClr val="bg1">
                    <a:lumMod val="50000"/>
                  </a:schemeClr>
                </a:solidFill>
              </a:rPr>
              <a:t>Be faithful</a:t>
            </a:r>
          </a:p>
          <a:p>
            <a:pPr marL="2114550" lvl="3" indent="-514350">
              <a:buAutoNum type="alphaLcPeriod"/>
            </a:pPr>
            <a:r>
              <a:rPr lang="en-GB" sz="3200" dirty="0"/>
              <a:t>Be diligent </a:t>
            </a:r>
            <a:r>
              <a:rPr lang="en-GB" dirty="0"/>
              <a:t>(1 Thes.5:12, 14; Thes.3:6-8)</a:t>
            </a:r>
          </a:p>
          <a:p>
            <a:pPr marL="1600200" lvl="3" indent="0"/>
            <a:endParaRPr lang="en-GB" sz="3200" dirty="0"/>
          </a:p>
          <a:p>
            <a:pPr marL="742950" indent="-514350">
              <a:buAutoNum type="arabicPeriod"/>
            </a:pPr>
            <a:endParaRPr lang="en-GB" dirty="0"/>
          </a:p>
        </p:txBody>
      </p:sp>
      <p:sp>
        <p:nvSpPr>
          <p:cNvPr id="30723" name="Content Placeholder 10"/>
          <p:cNvSpPr>
            <a:spLocks noGrp="1"/>
          </p:cNvSpPr>
          <p:nvPr>
            <p:ph type="body" idx="2"/>
          </p:nvPr>
        </p:nvSpPr>
        <p:spPr>
          <a:xfrm rot="5400000">
            <a:off x="7543606" y="5146372"/>
            <a:ext cx="2547958" cy="576262"/>
          </a:xfrm>
        </p:spPr>
        <p:txBody>
          <a:bodyPr/>
          <a:lstStyle/>
          <a:p>
            <a:r>
              <a:rPr lang="en-GB" altLang="en-US" dirty="0"/>
              <a:t>Talk outline</a:t>
            </a:r>
          </a:p>
          <a:p>
            <a:endParaRPr lang="en-GB" altLang="en-US" dirty="0"/>
          </a:p>
          <a:p>
            <a:endParaRPr lang="en-GB" altLang="en-US" dirty="0"/>
          </a:p>
          <a:p>
            <a:endParaRPr lang="en-GB" altLang="en-US" dirty="0"/>
          </a:p>
        </p:txBody>
      </p:sp>
    </p:spTree>
    <p:extLst>
      <p:ext uri="{BB962C8B-B14F-4D97-AF65-F5344CB8AC3E}">
        <p14:creationId xmlns:p14="http://schemas.microsoft.com/office/powerpoint/2010/main" val="3852820509"/>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p:cNvSpPr>
            <a:spLocks noGrp="1"/>
          </p:cNvSpPr>
          <p:nvPr>
            <p:ph type="title"/>
          </p:nvPr>
        </p:nvSpPr>
        <p:spPr>
          <a:xfrm>
            <a:off x="2915816" y="609600"/>
            <a:ext cx="6228184" cy="1143000"/>
          </a:xfrm>
        </p:spPr>
        <p:txBody>
          <a:bodyPr/>
          <a:lstStyle/>
          <a:p>
            <a:r>
              <a:rPr lang="en-GB" altLang="en-US" dirty="0"/>
              <a:t>Living in the light of hope </a:t>
            </a:r>
          </a:p>
        </p:txBody>
      </p:sp>
      <p:sp>
        <p:nvSpPr>
          <p:cNvPr id="7" name="Text Placeholder 6"/>
          <p:cNvSpPr>
            <a:spLocks noGrp="1"/>
          </p:cNvSpPr>
          <p:nvPr>
            <p:ph type="body" idx="1"/>
          </p:nvPr>
        </p:nvSpPr>
        <p:spPr>
          <a:xfrm>
            <a:off x="685800" y="1981200"/>
            <a:ext cx="7772400" cy="4114800"/>
          </a:xfrm>
        </p:spPr>
        <p:txBody>
          <a:bodyPr/>
          <a:lstStyle/>
          <a:p>
            <a:r>
              <a:rPr lang="en-GB" dirty="0">
                <a:solidFill>
                  <a:schemeClr val="bg1">
                    <a:lumMod val="50000"/>
                  </a:schemeClr>
                </a:solidFill>
              </a:rPr>
              <a:t>Introduction</a:t>
            </a:r>
          </a:p>
          <a:p>
            <a:endParaRPr lang="en-GB" sz="1400" dirty="0"/>
          </a:p>
          <a:p>
            <a:pPr marL="742950" indent="-514350">
              <a:buClr>
                <a:schemeClr val="bg1">
                  <a:lumMod val="50000"/>
                </a:schemeClr>
              </a:buClr>
              <a:buAutoNum type="arabicPeriod"/>
            </a:pPr>
            <a:r>
              <a:rPr lang="en-GB" dirty="0">
                <a:solidFill>
                  <a:schemeClr val="bg1">
                    <a:lumMod val="50000"/>
                  </a:schemeClr>
                </a:solidFill>
              </a:rPr>
              <a:t>Jesus is our Creator and new Creator (Col.1:15-20)</a:t>
            </a:r>
          </a:p>
          <a:p>
            <a:pPr marL="742950" indent="-514350">
              <a:buAutoNum type="arabicPeriod"/>
            </a:pPr>
            <a:endParaRPr lang="en-GB" sz="2400" dirty="0"/>
          </a:p>
          <a:p>
            <a:pPr marL="2114550" lvl="3" indent="-514350">
              <a:buAutoNum type="alphaLcPeriod"/>
            </a:pPr>
            <a:r>
              <a:rPr lang="en-GB" sz="3200" dirty="0">
                <a:solidFill>
                  <a:schemeClr val="bg1">
                    <a:lumMod val="50000"/>
                  </a:schemeClr>
                </a:solidFill>
              </a:rPr>
              <a:t>Be holy</a:t>
            </a:r>
          </a:p>
          <a:p>
            <a:pPr marL="2114550" lvl="3" indent="-514350">
              <a:buAutoNum type="alphaLcPeriod"/>
            </a:pPr>
            <a:r>
              <a:rPr lang="en-GB" sz="3200" dirty="0">
                <a:solidFill>
                  <a:schemeClr val="bg1">
                    <a:lumMod val="50000"/>
                  </a:schemeClr>
                </a:solidFill>
              </a:rPr>
              <a:t>Be faithful</a:t>
            </a:r>
          </a:p>
          <a:p>
            <a:pPr marL="2114550" lvl="3" indent="-514350">
              <a:buAutoNum type="alphaLcPeriod"/>
            </a:pPr>
            <a:r>
              <a:rPr lang="en-GB" sz="3200" dirty="0">
                <a:solidFill>
                  <a:schemeClr val="bg1">
                    <a:lumMod val="50000"/>
                  </a:schemeClr>
                </a:solidFill>
              </a:rPr>
              <a:t>Be diligent</a:t>
            </a:r>
          </a:p>
          <a:p>
            <a:pPr marL="2114550" lvl="3" indent="-514350">
              <a:buAutoNum type="alphaLcPeriod"/>
            </a:pPr>
            <a:r>
              <a:rPr lang="en-GB" sz="3200" dirty="0"/>
              <a:t>Be joyful </a:t>
            </a:r>
            <a:r>
              <a:rPr lang="en-GB" sz="2200" dirty="0"/>
              <a:t>(Gal.5:22; Ja.1:2-3; 1 Pe.16)</a:t>
            </a:r>
          </a:p>
          <a:p>
            <a:pPr marL="742950" indent="-514350">
              <a:buAutoNum type="arabicPeriod"/>
            </a:pPr>
            <a:endParaRPr lang="en-GB" dirty="0"/>
          </a:p>
        </p:txBody>
      </p:sp>
      <p:sp>
        <p:nvSpPr>
          <p:cNvPr id="30723" name="Content Placeholder 10"/>
          <p:cNvSpPr>
            <a:spLocks noGrp="1"/>
          </p:cNvSpPr>
          <p:nvPr>
            <p:ph type="body" idx="2"/>
          </p:nvPr>
        </p:nvSpPr>
        <p:spPr>
          <a:xfrm rot="5400000">
            <a:off x="7543606" y="5146372"/>
            <a:ext cx="2547958" cy="576262"/>
          </a:xfrm>
        </p:spPr>
        <p:txBody>
          <a:bodyPr/>
          <a:lstStyle/>
          <a:p>
            <a:r>
              <a:rPr lang="en-GB" altLang="en-US" dirty="0"/>
              <a:t>Talk outline</a:t>
            </a:r>
          </a:p>
          <a:p>
            <a:endParaRPr lang="en-GB" altLang="en-US" dirty="0"/>
          </a:p>
        </p:txBody>
      </p:sp>
    </p:spTree>
    <p:extLst>
      <p:ext uri="{BB962C8B-B14F-4D97-AF65-F5344CB8AC3E}">
        <p14:creationId xmlns:p14="http://schemas.microsoft.com/office/powerpoint/2010/main" val="2076832388"/>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p:cNvSpPr>
            <a:spLocks noGrp="1"/>
          </p:cNvSpPr>
          <p:nvPr>
            <p:ph type="title"/>
          </p:nvPr>
        </p:nvSpPr>
        <p:spPr>
          <a:xfrm>
            <a:off x="2915816" y="609600"/>
            <a:ext cx="6228184" cy="1143000"/>
          </a:xfrm>
        </p:spPr>
        <p:txBody>
          <a:bodyPr/>
          <a:lstStyle/>
          <a:p>
            <a:r>
              <a:rPr lang="en-GB" altLang="en-US" dirty="0"/>
              <a:t>Living in the light of hope </a:t>
            </a:r>
          </a:p>
        </p:txBody>
      </p:sp>
      <p:sp>
        <p:nvSpPr>
          <p:cNvPr id="30723" name="Content Placeholder 10"/>
          <p:cNvSpPr>
            <a:spLocks noGrp="1"/>
          </p:cNvSpPr>
          <p:nvPr>
            <p:ph type="body" idx="2"/>
          </p:nvPr>
        </p:nvSpPr>
        <p:spPr>
          <a:xfrm rot="5400000">
            <a:off x="7543606" y="5146372"/>
            <a:ext cx="2547958" cy="576262"/>
          </a:xfrm>
        </p:spPr>
        <p:txBody>
          <a:bodyPr/>
          <a:lstStyle/>
          <a:p>
            <a:r>
              <a:rPr lang="en-GB" altLang="en-US" dirty="0"/>
              <a:t>Talk outline</a:t>
            </a:r>
          </a:p>
          <a:p>
            <a:endParaRPr lang="en-GB" altLang="en-US" dirty="0"/>
          </a:p>
        </p:txBody>
      </p:sp>
      <p:pic>
        <p:nvPicPr>
          <p:cNvPr id="5" name="Picture 4" descr="A picture containing tree, person, outdoor, grass&#10;&#10;Description automatically generated">
            <a:extLst>
              <a:ext uri="{FF2B5EF4-FFF2-40B4-BE49-F238E27FC236}">
                <a16:creationId xmlns:a16="http://schemas.microsoft.com/office/drawing/2014/main" id="{C5DA3853-5157-47F1-A672-07239A279F05}"/>
              </a:ext>
            </a:extLst>
          </p:cNvPr>
          <p:cNvPicPr>
            <a:picLocks noChangeAspect="1"/>
          </p:cNvPicPr>
          <p:nvPr/>
        </p:nvPicPr>
        <p:blipFill rotWithShape="1">
          <a:blip r:embed="rId2">
            <a:duotone>
              <a:schemeClr val="accent5">
                <a:shade val="45000"/>
                <a:satMod val="135000"/>
              </a:schemeClr>
              <a:prstClr val="white"/>
            </a:duotone>
          </a:blip>
          <a:srcRect l="295" t="3295" r="2433" b="5554"/>
          <a:stretch/>
        </p:blipFill>
        <p:spPr>
          <a:xfrm>
            <a:off x="0" y="1683476"/>
            <a:ext cx="8543579" cy="5174524"/>
          </a:xfrm>
          <a:prstGeom prst="rect">
            <a:avLst/>
          </a:prstGeom>
        </p:spPr>
      </p:pic>
      <p:sp>
        <p:nvSpPr>
          <p:cNvPr id="10" name="TextBox 9">
            <a:extLst>
              <a:ext uri="{FF2B5EF4-FFF2-40B4-BE49-F238E27FC236}">
                <a16:creationId xmlns:a16="http://schemas.microsoft.com/office/drawing/2014/main" id="{5AB3E2EB-8887-4B7A-BEC4-41E497C5C3BD}"/>
              </a:ext>
            </a:extLst>
          </p:cNvPr>
          <p:cNvSpPr txBox="1"/>
          <p:nvPr/>
        </p:nvSpPr>
        <p:spPr>
          <a:xfrm>
            <a:off x="407474" y="2633736"/>
            <a:ext cx="7902428" cy="3046988"/>
          </a:xfrm>
          <a:prstGeom prst="rect">
            <a:avLst/>
          </a:prstGeom>
          <a:noFill/>
        </p:spPr>
        <p:txBody>
          <a:bodyPr wrap="square">
            <a:spAutoFit/>
          </a:bodyPr>
          <a:lstStyle/>
          <a:p>
            <a:pPr algn="just"/>
            <a:r>
              <a:rPr lang="en-GB" sz="4800" dirty="0">
                <a:solidFill>
                  <a:schemeClr val="bg2"/>
                </a:solidFill>
              </a:rPr>
              <a:t>Hope is listening to the music of the future, and faith is dancing to that music in the present. – </a:t>
            </a:r>
            <a:r>
              <a:rPr lang="en-GB" sz="4800" b="1" i="1" dirty="0">
                <a:solidFill>
                  <a:schemeClr val="bg2"/>
                </a:solidFill>
              </a:rPr>
              <a:t>Anon</a:t>
            </a:r>
          </a:p>
        </p:txBody>
      </p:sp>
    </p:spTree>
    <p:extLst>
      <p:ext uri="{BB962C8B-B14F-4D97-AF65-F5344CB8AC3E}">
        <p14:creationId xmlns:p14="http://schemas.microsoft.com/office/powerpoint/2010/main" val="1994130918"/>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p:cNvSpPr>
            <a:spLocks noGrp="1"/>
          </p:cNvSpPr>
          <p:nvPr>
            <p:ph type="title"/>
          </p:nvPr>
        </p:nvSpPr>
        <p:spPr>
          <a:xfrm>
            <a:off x="2915816" y="609600"/>
            <a:ext cx="6228184" cy="1143000"/>
          </a:xfrm>
        </p:spPr>
        <p:txBody>
          <a:bodyPr/>
          <a:lstStyle/>
          <a:p>
            <a:r>
              <a:rPr lang="en-GB" altLang="en-US" dirty="0"/>
              <a:t>Living in the light of hope </a:t>
            </a:r>
          </a:p>
        </p:txBody>
      </p:sp>
      <p:sp>
        <p:nvSpPr>
          <p:cNvPr id="30723" name="Content Placeholder 10"/>
          <p:cNvSpPr>
            <a:spLocks noGrp="1"/>
          </p:cNvSpPr>
          <p:nvPr>
            <p:ph type="body" idx="2"/>
          </p:nvPr>
        </p:nvSpPr>
        <p:spPr>
          <a:xfrm rot="5400000">
            <a:off x="7543606" y="5146372"/>
            <a:ext cx="2547958" cy="576262"/>
          </a:xfrm>
        </p:spPr>
        <p:txBody>
          <a:bodyPr/>
          <a:lstStyle/>
          <a:p>
            <a:r>
              <a:rPr lang="en-GB" altLang="en-US" dirty="0"/>
              <a:t>Talk outline</a:t>
            </a:r>
          </a:p>
          <a:p>
            <a:endParaRPr lang="en-GB" altLang="en-US" dirty="0"/>
          </a:p>
        </p:txBody>
      </p:sp>
      <p:pic>
        <p:nvPicPr>
          <p:cNvPr id="5" name="Picture 4" descr="A picture containing tree, person, outdoor, grass&#10;&#10;Description automatically generated">
            <a:extLst>
              <a:ext uri="{FF2B5EF4-FFF2-40B4-BE49-F238E27FC236}">
                <a16:creationId xmlns:a16="http://schemas.microsoft.com/office/drawing/2014/main" id="{C5DA3853-5157-47F1-A672-07239A279F05}"/>
              </a:ext>
            </a:extLst>
          </p:cNvPr>
          <p:cNvPicPr>
            <a:picLocks noChangeAspect="1"/>
          </p:cNvPicPr>
          <p:nvPr/>
        </p:nvPicPr>
        <p:blipFill rotWithShape="1">
          <a:blip r:embed="rId2"/>
          <a:srcRect l="295" t="3295" r="2433" b="5554"/>
          <a:stretch/>
        </p:blipFill>
        <p:spPr>
          <a:xfrm>
            <a:off x="0" y="1683476"/>
            <a:ext cx="8543579" cy="5174524"/>
          </a:xfrm>
          <a:prstGeom prst="rect">
            <a:avLst/>
          </a:prstGeom>
        </p:spPr>
      </p:pic>
      <p:sp>
        <p:nvSpPr>
          <p:cNvPr id="2" name="Arrow: Down 1">
            <a:extLst>
              <a:ext uri="{FF2B5EF4-FFF2-40B4-BE49-F238E27FC236}">
                <a16:creationId xmlns:a16="http://schemas.microsoft.com/office/drawing/2014/main" id="{7C6F4DB0-1088-49D0-8C29-46DF5C972A20}"/>
              </a:ext>
            </a:extLst>
          </p:cNvPr>
          <p:cNvSpPr/>
          <p:nvPr/>
        </p:nvSpPr>
        <p:spPr>
          <a:xfrm>
            <a:off x="5662570" y="2038525"/>
            <a:ext cx="444616" cy="78795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5265738"/>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61472-79C6-46D1-BCB4-4A753FEFDB94}"/>
              </a:ext>
            </a:extLst>
          </p:cNvPr>
          <p:cNvSpPr>
            <a:spLocks noGrp="1"/>
          </p:cNvSpPr>
          <p:nvPr>
            <p:ph type="title"/>
          </p:nvPr>
        </p:nvSpPr>
        <p:spPr/>
        <p:txBody>
          <a:bodyPr/>
          <a:lstStyle/>
          <a:p>
            <a:pPr>
              <a:spcBef>
                <a:spcPct val="0"/>
              </a:spcBef>
            </a:pPr>
            <a:r>
              <a:rPr lang="en-GB" b="1" dirty="0">
                <a:ea typeface="ＭＳ Ｐゴシック" pitchFamily="34" charset="-128"/>
              </a:rPr>
              <a:t>Listening to God</a:t>
            </a:r>
            <a:endParaRPr lang="en-GB" dirty="0"/>
          </a:p>
        </p:txBody>
      </p:sp>
      <p:sp>
        <p:nvSpPr>
          <p:cNvPr id="3" name="Text Placeholder 2">
            <a:extLst>
              <a:ext uri="{FF2B5EF4-FFF2-40B4-BE49-F238E27FC236}">
                <a16:creationId xmlns:a16="http://schemas.microsoft.com/office/drawing/2014/main" id="{4264515F-301A-4219-8DFB-56B91DDDBCFF}"/>
              </a:ext>
            </a:extLst>
          </p:cNvPr>
          <p:cNvSpPr>
            <a:spLocks noGrp="1"/>
          </p:cNvSpPr>
          <p:nvPr>
            <p:ph type="body" idx="1"/>
          </p:nvPr>
        </p:nvSpPr>
        <p:spPr>
          <a:xfrm>
            <a:off x="154983" y="1934706"/>
            <a:ext cx="8303216" cy="4114800"/>
          </a:xfrm>
        </p:spPr>
        <p:txBody>
          <a:bodyPr/>
          <a:lstStyle/>
          <a:p>
            <a:pPr marL="228600" indent="0" algn="just">
              <a:lnSpc>
                <a:spcPct val="107000"/>
              </a:lnSpc>
              <a:spcAft>
                <a:spcPts val="1200"/>
              </a:spcAft>
            </a:pPr>
            <a:r>
              <a:rPr lang="en-GB" altLang="en-US" sz="3000" kern="700" baseline="30000" dirty="0">
                <a:ea typeface="ＭＳ Ｐゴシック" pitchFamily="34" charset="-128"/>
              </a:rPr>
              <a:t>15</a:t>
            </a:r>
            <a:r>
              <a:rPr lang="en-GB" altLang="en-US" sz="3000" kern="700" dirty="0">
                <a:ea typeface="ＭＳ Ｐゴシック" pitchFamily="34" charset="-128"/>
              </a:rPr>
              <a:t> The Son is the image of the invisible God, the firstborn over all creation. </a:t>
            </a:r>
            <a:r>
              <a:rPr lang="en-GB" altLang="en-US" sz="3000" kern="700" baseline="30000" dirty="0">
                <a:ea typeface="ＭＳ Ｐゴシック" pitchFamily="34" charset="-128"/>
              </a:rPr>
              <a:t>16</a:t>
            </a:r>
            <a:r>
              <a:rPr lang="en-GB" altLang="en-US" sz="3000" kern="700" dirty="0">
                <a:ea typeface="ＭＳ Ｐゴシック" pitchFamily="34" charset="-128"/>
              </a:rPr>
              <a:t> For in him all things were created: things in heaven and on earth, visible and invisible, whether thrones or powers or rulers or authorities; all things have been created through him and for him. </a:t>
            </a:r>
            <a:r>
              <a:rPr lang="en-GB" altLang="en-US" sz="3000" kern="700" baseline="30000" dirty="0">
                <a:ea typeface="ＭＳ Ｐゴシック" pitchFamily="34" charset="-128"/>
              </a:rPr>
              <a:t>17</a:t>
            </a:r>
            <a:r>
              <a:rPr lang="en-GB" altLang="en-US" sz="3000" kern="700" dirty="0">
                <a:ea typeface="ＭＳ Ｐゴシック" pitchFamily="34" charset="-128"/>
              </a:rPr>
              <a:t> He is before all things, and in him all things hold together. </a:t>
            </a:r>
            <a:r>
              <a:rPr lang="en-GB" altLang="en-US" sz="3000" kern="700" baseline="30000" dirty="0">
                <a:ea typeface="ＭＳ Ｐゴシック" pitchFamily="34" charset="-128"/>
              </a:rPr>
              <a:t>18</a:t>
            </a:r>
            <a:r>
              <a:rPr lang="en-GB" altLang="en-US" sz="3000" kern="700" dirty="0">
                <a:ea typeface="ＭＳ Ｐゴシック" pitchFamily="34" charset="-128"/>
              </a:rPr>
              <a:t> And he is the head of the body, the church; </a:t>
            </a:r>
          </a:p>
          <a:p>
            <a:pPr marL="228600" indent="0">
              <a:lnSpc>
                <a:spcPct val="107000"/>
              </a:lnSpc>
              <a:spcAft>
                <a:spcPts val="1200"/>
              </a:spcAft>
            </a:pPr>
            <a:endParaRPr lang="en-GB" altLang="en-US" sz="2800" kern="700" dirty="0">
              <a:ea typeface="ＭＳ Ｐゴシック" pitchFamily="34" charset="-128"/>
            </a:endParaRPr>
          </a:p>
          <a:p>
            <a:pPr marL="228600" indent="0">
              <a:lnSpc>
                <a:spcPct val="107000"/>
              </a:lnSpc>
              <a:spcAft>
                <a:spcPts val="1200"/>
              </a:spcAft>
            </a:pPr>
            <a:endParaRPr lang="en-GB" altLang="en-US" sz="2800" kern="700" dirty="0">
              <a:solidFill>
                <a:srgbClr val="FF0000"/>
              </a:solidFill>
              <a:ea typeface="ＭＳ Ｐゴシック" pitchFamily="34" charset="-128"/>
            </a:endParaRPr>
          </a:p>
        </p:txBody>
      </p:sp>
      <p:sp>
        <p:nvSpPr>
          <p:cNvPr id="4" name="Text Placeholder 3">
            <a:extLst>
              <a:ext uri="{FF2B5EF4-FFF2-40B4-BE49-F238E27FC236}">
                <a16:creationId xmlns:a16="http://schemas.microsoft.com/office/drawing/2014/main" id="{198C2869-A3DD-4DB8-AE59-D78F65EEBECD}"/>
              </a:ext>
            </a:extLst>
          </p:cNvPr>
          <p:cNvSpPr>
            <a:spLocks noGrp="1"/>
          </p:cNvSpPr>
          <p:nvPr>
            <p:ph type="body" idx="2"/>
          </p:nvPr>
        </p:nvSpPr>
        <p:spPr>
          <a:xfrm rot="5400000">
            <a:off x="7292447" y="4976493"/>
            <a:ext cx="3050276" cy="576262"/>
          </a:xfrm>
        </p:spPr>
        <p:txBody>
          <a:bodyPr/>
          <a:lstStyle/>
          <a:p>
            <a:r>
              <a:rPr lang="en-GB" sz="3000" dirty="0"/>
              <a:t>God’s Word Read</a:t>
            </a:r>
          </a:p>
        </p:txBody>
      </p:sp>
    </p:spTree>
    <p:extLst>
      <p:ext uri="{BB962C8B-B14F-4D97-AF65-F5344CB8AC3E}">
        <p14:creationId xmlns:p14="http://schemas.microsoft.com/office/powerpoint/2010/main" val="1661711468"/>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p:cNvSpPr>
            <a:spLocks noGrp="1"/>
          </p:cNvSpPr>
          <p:nvPr>
            <p:ph type="title"/>
          </p:nvPr>
        </p:nvSpPr>
        <p:spPr>
          <a:xfrm>
            <a:off x="2915816" y="609600"/>
            <a:ext cx="6228184" cy="1143000"/>
          </a:xfrm>
        </p:spPr>
        <p:txBody>
          <a:bodyPr/>
          <a:lstStyle/>
          <a:p>
            <a:r>
              <a:rPr lang="en-GB" altLang="en-US" dirty="0"/>
              <a:t>Living in the light of hope </a:t>
            </a:r>
          </a:p>
        </p:txBody>
      </p:sp>
      <p:sp>
        <p:nvSpPr>
          <p:cNvPr id="7" name="Text Placeholder 6"/>
          <p:cNvSpPr>
            <a:spLocks noGrp="1"/>
          </p:cNvSpPr>
          <p:nvPr>
            <p:ph type="body" idx="1"/>
          </p:nvPr>
        </p:nvSpPr>
        <p:spPr>
          <a:xfrm>
            <a:off x="685800" y="1981200"/>
            <a:ext cx="7772400" cy="4114800"/>
          </a:xfrm>
        </p:spPr>
        <p:txBody>
          <a:bodyPr/>
          <a:lstStyle/>
          <a:p>
            <a:endParaRPr lang="en-GB" sz="1400" dirty="0"/>
          </a:p>
          <a:p>
            <a:pPr marL="742950" indent="-514350">
              <a:buClrTx/>
              <a:buAutoNum type="arabicPeriod"/>
            </a:pPr>
            <a:r>
              <a:rPr lang="en-GB" dirty="0">
                <a:solidFill>
                  <a:schemeClr val="bg2"/>
                </a:solidFill>
              </a:rPr>
              <a:t>Jesus is our Creator and </a:t>
            </a:r>
            <a:r>
              <a:rPr lang="en-GB" b="1" i="1" dirty="0">
                <a:solidFill>
                  <a:schemeClr val="bg2"/>
                </a:solidFill>
              </a:rPr>
              <a:t>new</a:t>
            </a:r>
            <a:r>
              <a:rPr lang="en-GB" dirty="0">
                <a:solidFill>
                  <a:schemeClr val="bg2"/>
                </a:solidFill>
              </a:rPr>
              <a:t> Creator (Col.1:15-20)</a:t>
            </a:r>
          </a:p>
          <a:p>
            <a:pPr marL="742950" indent="-514350">
              <a:buAutoNum type="arabicPeriod"/>
            </a:pPr>
            <a:endParaRPr lang="en-GB" sz="2400" dirty="0">
              <a:solidFill>
                <a:schemeClr val="bg2"/>
              </a:solidFill>
            </a:endParaRPr>
          </a:p>
          <a:p>
            <a:pPr marL="2114550" lvl="3" indent="-514350">
              <a:buAutoNum type="alphaLcPeriod"/>
            </a:pPr>
            <a:r>
              <a:rPr lang="en-GB" sz="3200" dirty="0">
                <a:solidFill>
                  <a:schemeClr val="bg2"/>
                </a:solidFill>
              </a:rPr>
              <a:t>Be holy</a:t>
            </a:r>
          </a:p>
          <a:p>
            <a:pPr marL="2114550" lvl="3" indent="-514350">
              <a:buAutoNum type="alphaLcPeriod"/>
            </a:pPr>
            <a:r>
              <a:rPr lang="en-GB" sz="3200" dirty="0">
                <a:solidFill>
                  <a:schemeClr val="bg2"/>
                </a:solidFill>
              </a:rPr>
              <a:t>Be faithful</a:t>
            </a:r>
          </a:p>
          <a:p>
            <a:pPr marL="2114550" lvl="3" indent="-514350">
              <a:buAutoNum type="alphaLcPeriod"/>
            </a:pPr>
            <a:r>
              <a:rPr lang="en-GB" sz="3200" dirty="0">
                <a:solidFill>
                  <a:schemeClr val="bg2"/>
                </a:solidFill>
              </a:rPr>
              <a:t>Be diligent</a:t>
            </a:r>
          </a:p>
          <a:p>
            <a:pPr marL="2114550" lvl="3" indent="-514350">
              <a:buAutoNum type="alphaLcPeriod"/>
            </a:pPr>
            <a:r>
              <a:rPr lang="en-GB" sz="3200" dirty="0">
                <a:solidFill>
                  <a:schemeClr val="bg2"/>
                </a:solidFill>
              </a:rPr>
              <a:t>Be joyful</a:t>
            </a:r>
            <a:endParaRPr lang="en-GB" dirty="0"/>
          </a:p>
        </p:txBody>
      </p:sp>
      <p:sp>
        <p:nvSpPr>
          <p:cNvPr id="30723" name="Content Placeholder 10"/>
          <p:cNvSpPr>
            <a:spLocks noGrp="1"/>
          </p:cNvSpPr>
          <p:nvPr>
            <p:ph type="body" idx="2"/>
          </p:nvPr>
        </p:nvSpPr>
        <p:spPr>
          <a:xfrm rot="5400000">
            <a:off x="7543606" y="5146372"/>
            <a:ext cx="2547958" cy="576262"/>
          </a:xfrm>
        </p:spPr>
        <p:txBody>
          <a:bodyPr/>
          <a:lstStyle/>
          <a:p>
            <a:r>
              <a:rPr lang="en-GB" altLang="en-US" dirty="0"/>
              <a:t>Talk outline</a:t>
            </a:r>
          </a:p>
        </p:txBody>
      </p:sp>
    </p:spTree>
    <p:extLst>
      <p:ext uri="{BB962C8B-B14F-4D97-AF65-F5344CB8AC3E}">
        <p14:creationId xmlns:p14="http://schemas.microsoft.com/office/powerpoint/2010/main" val="1596673902"/>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E2F43F-AA6C-42B6-875D-DBA588C20E8C}"/>
              </a:ext>
            </a:extLst>
          </p:cNvPr>
          <p:cNvPicPr>
            <a:picLocks noChangeAspect="1"/>
          </p:cNvPicPr>
          <p:nvPr/>
        </p:nvPicPr>
        <p:blipFill>
          <a:blip r:embed="rId2">
            <a:duotone>
              <a:schemeClr val="accent5">
                <a:shade val="45000"/>
                <a:satMod val="135000"/>
              </a:schemeClr>
              <a:prstClr val="white"/>
            </a:duotone>
          </a:blip>
          <a:stretch>
            <a:fillRect/>
          </a:stretch>
        </p:blipFill>
        <p:spPr>
          <a:xfrm>
            <a:off x="-266699" y="3323"/>
            <a:ext cx="10992310" cy="6854678"/>
          </a:xfrm>
          <a:prstGeom prst="rect">
            <a:avLst/>
          </a:prstGeom>
        </p:spPr>
      </p:pic>
      <p:sp>
        <p:nvSpPr>
          <p:cNvPr id="2" name="Title 1">
            <a:extLst>
              <a:ext uri="{FF2B5EF4-FFF2-40B4-BE49-F238E27FC236}">
                <a16:creationId xmlns:a16="http://schemas.microsoft.com/office/drawing/2014/main" id="{B9DB947C-8622-4892-A9C1-7DBB881351F2}"/>
              </a:ext>
            </a:extLst>
          </p:cNvPr>
          <p:cNvSpPr>
            <a:spLocks noGrp="1"/>
          </p:cNvSpPr>
          <p:nvPr>
            <p:ph type="title"/>
          </p:nvPr>
        </p:nvSpPr>
        <p:spPr/>
        <p:txBody>
          <a:bodyPr/>
          <a:lstStyle/>
          <a:p>
            <a:r>
              <a:rPr lang="en-GB" altLang="en-US" b="1" dirty="0"/>
              <a:t>Reflect Time </a:t>
            </a:r>
            <a:br>
              <a:rPr lang="en-GB" altLang="en-US" b="1" dirty="0"/>
            </a:br>
            <a:r>
              <a:rPr lang="en-GB" altLang="en-US" sz="4400" b="1" i="1" dirty="0"/>
              <a:t>in breakout groups</a:t>
            </a:r>
            <a:endParaRPr lang="en-GB" dirty="0"/>
          </a:p>
        </p:txBody>
      </p:sp>
      <p:sp>
        <p:nvSpPr>
          <p:cNvPr id="3" name="Text Placeholder 2">
            <a:extLst>
              <a:ext uri="{FF2B5EF4-FFF2-40B4-BE49-F238E27FC236}">
                <a16:creationId xmlns:a16="http://schemas.microsoft.com/office/drawing/2014/main" id="{BFCE568D-6067-4306-9E9C-EFB87AE9946A}"/>
              </a:ext>
            </a:extLst>
          </p:cNvPr>
          <p:cNvSpPr>
            <a:spLocks noGrp="1"/>
          </p:cNvSpPr>
          <p:nvPr>
            <p:ph type="body" idx="1"/>
          </p:nvPr>
        </p:nvSpPr>
        <p:spPr>
          <a:xfrm>
            <a:off x="2403450" y="2358877"/>
            <a:ext cx="5036024" cy="2155192"/>
          </a:xfrm>
        </p:spPr>
        <p:txBody>
          <a:bodyPr/>
          <a:lstStyle/>
          <a:p>
            <a:pPr marL="228600" indent="0" algn="just">
              <a:spcBef>
                <a:spcPct val="0"/>
              </a:spcBef>
              <a:defRPr/>
            </a:pPr>
            <a:r>
              <a:rPr lang="en-GB" altLang="en-US" b="1" dirty="0"/>
              <a:t>How has this series helped you to think about </a:t>
            </a:r>
          </a:p>
          <a:p>
            <a:pPr marL="228600" indent="0" algn="just">
              <a:spcBef>
                <a:spcPct val="0"/>
              </a:spcBef>
              <a:defRPr/>
            </a:pPr>
            <a:r>
              <a:rPr lang="en-GB" altLang="en-US" b="1" dirty="0"/>
              <a:t>YOUR hope as </a:t>
            </a:r>
          </a:p>
          <a:p>
            <a:pPr marL="228600" indent="0" algn="just">
              <a:spcBef>
                <a:spcPct val="0"/>
              </a:spcBef>
              <a:defRPr/>
            </a:pPr>
            <a:r>
              <a:rPr lang="en-GB" altLang="en-US" b="1" dirty="0"/>
              <a:t>a Christian?</a:t>
            </a:r>
          </a:p>
        </p:txBody>
      </p:sp>
    </p:spTree>
    <p:extLst>
      <p:ext uri="{BB962C8B-B14F-4D97-AF65-F5344CB8AC3E}">
        <p14:creationId xmlns:p14="http://schemas.microsoft.com/office/powerpoint/2010/main" val="1718902272"/>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a:spLocks noGrp="1"/>
          </p:cNvSpPr>
          <p:nvPr>
            <p:ph type="title"/>
          </p:nvPr>
        </p:nvSpPr>
        <p:spPr>
          <a:xfrm>
            <a:off x="2915816" y="609600"/>
            <a:ext cx="5542384" cy="114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a:t>Questions &amp; Answers</a:t>
            </a:r>
            <a:endParaRPr/>
          </a:p>
        </p:txBody>
      </p:sp>
      <p:sp>
        <p:nvSpPr>
          <p:cNvPr id="178" name="Google Shape;178;p23"/>
          <p:cNvSpPr txBox="1">
            <a:spLocks noGrp="1"/>
          </p:cNvSpPr>
          <p:nvPr>
            <p:ph type="body" idx="1"/>
          </p:nvPr>
        </p:nvSpPr>
        <p:spPr>
          <a:xfrm>
            <a:off x="549320" y="1981200"/>
            <a:ext cx="7772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Calibri"/>
              <a:buNone/>
            </a:pPr>
            <a:r>
              <a:rPr lang="en-GB" dirty="0"/>
              <a:t>Aim: For ALL to sit under the authority of God’s word</a:t>
            </a:r>
            <a:endParaRPr dirty="0"/>
          </a:p>
          <a:p>
            <a:pPr marL="0" lvl="0" indent="0" algn="l" rtl="0">
              <a:spcBef>
                <a:spcPts val="0"/>
              </a:spcBef>
              <a:spcAft>
                <a:spcPts val="0"/>
              </a:spcAft>
              <a:buClr>
                <a:schemeClr val="dk1"/>
              </a:buClr>
              <a:buSzPts val="2400"/>
              <a:buFont typeface="Calibri"/>
              <a:buNone/>
            </a:pPr>
            <a:endParaRPr sz="2400" dirty="0"/>
          </a:p>
          <a:p>
            <a:pPr marL="457200" lvl="0" indent="-457200" algn="l" rtl="0">
              <a:spcBef>
                <a:spcPts val="0"/>
              </a:spcBef>
              <a:spcAft>
                <a:spcPts val="0"/>
              </a:spcAft>
              <a:buClr>
                <a:schemeClr val="dk1"/>
              </a:buClr>
              <a:buSzPts val="3200"/>
              <a:buFont typeface="Arial"/>
              <a:buChar char="•"/>
            </a:pPr>
            <a:r>
              <a:rPr lang="en-GB" dirty="0"/>
              <a:t>Was anything unclear? </a:t>
            </a:r>
            <a:endParaRPr dirty="0"/>
          </a:p>
          <a:p>
            <a:pPr marL="457200" lvl="0" indent="-279400" algn="l" rtl="0">
              <a:spcBef>
                <a:spcPts val="0"/>
              </a:spcBef>
              <a:spcAft>
                <a:spcPts val="0"/>
              </a:spcAft>
              <a:buClr>
                <a:schemeClr val="dk1"/>
              </a:buClr>
              <a:buSzPts val="2800"/>
              <a:buFont typeface="Arial"/>
              <a:buNone/>
            </a:pPr>
            <a:endParaRPr sz="2800" dirty="0"/>
          </a:p>
          <a:p>
            <a:pPr marL="457200" lvl="0" indent="-457200" algn="l" rtl="0">
              <a:spcBef>
                <a:spcPts val="0"/>
              </a:spcBef>
              <a:spcAft>
                <a:spcPts val="0"/>
              </a:spcAft>
              <a:buClr>
                <a:schemeClr val="dk1"/>
              </a:buClr>
              <a:buSzPts val="3200"/>
              <a:buFont typeface="Arial"/>
              <a:buChar char="•"/>
            </a:pPr>
            <a:r>
              <a:rPr lang="en-GB" dirty="0"/>
              <a:t>Do you need further clarification?</a:t>
            </a:r>
            <a:endParaRPr dirty="0"/>
          </a:p>
          <a:p>
            <a:pPr marL="457200" lvl="0" indent="-279400" algn="l" rtl="0">
              <a:spcBef>
                <a:spcPts val="0"/>
              </a:spcBef>
              <a:spcAft>
                <a:spcPts val="0"/>
              </a:spcAft>
              <a:buClr>
                <a:schemeClr val="dk1"/>
              </a:buClr>
              <a:buSzPts val="2800"/>
              <a:buFont typeface="Arial"/>
              <a:buNone/>
            </a:pPr>
            <a:endParaRPr sz="2800" dirty="0"/>
          </a:p>
          <a:p>
            <a:pPr marL="457200" lvl="0" indent="-457200" algn="l" rtl="0">
              <a:spcBef>
                <a:spcPts val="0"/>
              </a:spcBef>
              <a:spcAft>
                <a:spcPts val="0"/>
              </a:spcAft>
              <a:buClr>
                <a:schemeClr val="dk1"/>
              </a:buClr>
              <a:buSzPts val="3200"/>
              <a:buFont typeface="Arial"/>
              <a:buChar char="•"/>
            </a:pPr>
            <a:r>
              <a:rPr lang="en-GB" dirty="0"/>
              <a:t>Do you have a comment you would like to make that would benefit those present? </a:t>
            </a:r>
            <a:endParaRPr dirty="0"/>
          </a:p>
        </p:txBody>
      </p:sp>
      <p:sp>
        <p:nvSpPr>
          <p:cNvPr id="179" name="Google Shape;179;p23"/>
          <p:cNvSpPr txBox="1">
            <a:spLocks noGrp="1"/>
          </p:cNvSpPr>
          <p:nvPr>
            <p:ph type="body" idx="2"/>
          </p:nvPr>
        </p:nvSpPr>
        <p:spPr>
          <a:xfrm rot="5400000">
            <a:off x="7352851" y="5105135"/>
            <a:ext cx="2929467" cy="576262"/>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dk1"/>
              </a:buClr>
              <a:buSzPts val="2800"/>
              <a:buFont typeface="Calibri"/>
              <a:buNone/>
            </a:pPr>
            <a:r>
              <a:rPr lang="en-GB" sz="2800"/>
              <a:t>Further Edification</a:t>
            </a:r>
            <a:endParaRPr/>
          </a:p>
        </p:txBody>
      </p:sp>
      <p:pic>
        <p:nvPicPr>
          <p:cNvPr id="5" name="Picture 4">
            <a:extLst>
              <a:ext uri="{FF2B5EF4-FFF2-40B4-BE49-F238E27FC236}">
                <a16:creationId xmlns:a16="http://schemas.microsoft.com/office/drawing/2014/main" id="{4A5BE6D5-D193-4A67-92EB-64FD8A8DCAA3}"/>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4141" b="96305" l="9923" r="95054">
                        <a14:foregroundMark x1="44458" y1="4141" x2="15405" y2="20793"/>
                        <a14:foregroundMark x1="15405" y1="20793" x2="65226" y2="79786"/>
                        <a14:foregroundMark x1="65226" y1="79786" x2="92163" y2="59528"/>
                        <a14:foregroundMark x1="92163" y1="59528" x2="91448" y2="37622"/>
                        <a14:foregroundMark x1="91448" y1="37622" x2="51728" y2="8370"/>
                        <a14:foregroundMark x1="51728" y1="8370" x2="64303" y2="19947"/>
                        <a14:foregroundMark x1="64303" y1="19947" x2="56555" y2="15806"/>
                        <a14:foregroundMark x1="95083" y1="43277" x2="95083" y2="43277"/>
                        <a14:foregroundMark x1="94070" y1="44791" x2="94070" y2="44791"/>
                        <a14:foregroundMark x1="62098" y1="92965" x2="62098" y2="92965"/>
                        <a14:foregroundMark x1="61353" y1="93321" x2="61353" y2="93321"/>
                        <a14:foregroundMark x1="64362" y1="94078" x2="64362" y2="94078"/>
                        <a14:foregroundMark x1="64362" y1="94078" x2="64362" y2="94078"/>
                        <a14:foregroundMark x1="62604" y1="95948" x2="62604" y2="95948"/>
                        <a14:foregroundMark x1="61085" y1="96349" x2="61085" y2="96349"/>
                        <a14:foregroundMark x1="63856" y1="95191" x2="63856" y2="95191"/>
                        <a14:foregroundMark x1="50507" y1="29742" x2="46722" y2="36109"/>
                        <a14:foregroundMark x1="53784" y1="41006" x2="53784" y2="41006"/>
                        <a14:foregroundMark x1="45232" y1="27471" x2="45232" y2="27471"/>
                        <a14:foregroundMark x1="44964" y1="26358" x2="44964" y2="26358"/>
                        <a14:foregroundMark x1="41180" y1="30098" x2="41180" y2="30098"/>
                        <a14:foregroundMark x1="40673" y1="30499" x2="40673" y2="30499"/>
                        <a14:foregroundMark x1="39928" y1="30499" x2="39928" y2="30499"/>
                        <a14:foregroundMark x1="45232" y1="35752" x2="45232" y2="35752"/>
                        <a14:foregroundMark x1="44458" y1="34639" x2="44458" y2="34639"/>
                        <a14:foregroundMark x1="44458" y1="34639" x2="44458" y2="34639"/>
                        <a14:foregroundMark x1="44964" y1="34639" x2="44964" y2="34639"/>
                        <a14:foregroundMark x1="44219" y1="34239" x2="44219" y2="34239"/>
                        <a14:foregroundMark x1="44726" y1="4141" x2="44726" y2="4141"/>
                        <a14:foregroundMark x1="44219" y1="27471" x2="44219" y2="27471"/>
                        <a14:foregroundMark x1="42700" y1="27471" x2="42700" y2="27471"/>
                        <a14:foregroundMark x1="44964" y1="27471" x2="44964" y2="27471"/>
                        <a14:foregroundMark x1="45232" y1="27471" x2="45232" y2="27471"/>
                        <a14:foregroundMark x1="44219" y1="33882" x2="44219" y2="33882"/>
                        <a14:foregroundMark x1="45709" y1="33482" x2="45709" y2="33482"/>
                        <a14:foregroundMark x1="45471" y1="32725" x2="45471" y2="32725"/>
                        <a14:foregroundMark x1="55810" y1="26358" x2="55810" y2="26358"/>
                        <a14:foregroundMark x1="54797" y1="25601" x2="54797" y2="25601"/>
                        <a14:foregroundMark x1="54529" y1="26714" x2="54529" y2="26714"/>
                      </a14:backgroundRemoval>
                    </a14:imgEffect>
                  </a14:imgLayer>
                </a14:imgProps>
              </a:ext>
              <a:ext uri="{28A0092B-C50C-407E-A947-70E740481C1C}">
                <a14:useLocalDpi xmlns:a14="http://schemas.microsoft.com/office/drawing/2010/main"/>
              </a:ext>
            </a:extLst>
          </a:blip>
          <a:stretch>
            <a:fillRect/>
          </a:stretch>
        </p:blipFill>
        <p:spPr>
          <a:xfrm>
            <a:off x="4993722" y="2472976"/>
            <a:ext cx="3596214" cy="2406763"/>
          </a:xfrm>
          <a:prstGeom prst="rect">
            <a:avLst/>
          </a:prstGeom>
        </p:spPr>
      </p:pic>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61472-79C6-46D1-BCB4-4A753FEFDB94}"/>
              </a:ext>
            </a:extLst>
          </p:cNvPr>
          <p:cNvSpPr>
            <a:spLocks noGrp="1"/>
          </p:cNvSpPr>
          <p:nvPr>
            <p:ph type="title"/>
          </p:nvPr>
        </p:nvSpPr>
        <p:spPr/>
        <p:txBody>
          <a:bodyPr/>
          <a:lstStyle/>
          <a:p>
            <a:pPr>
              <a:spcBef>
                <a:spcPct val="0"/>
              </a:spcBef>
            </a:pPr>
            <a:r>
              <a:rPr lang="en-GB" b="1" dirty="0">
                <a:ea typeface="ＭＳ Ｐゴシック" pitchFamily="34" charset="-128"/>
              </a:rPr>
              <a:t>Listening to God</a:t>
            </a:r>
            <a:endParaRPr lang="en-GB" dirty="0"/>
          </a:p>
        </p:txBody>
      </p:sp>
      <p:sp>
        <p:nvSpPr>
          <p:cNvPr id="3" name="Text Placeholder 2">
            <a:extLst>
              <a:ext uri="{FF2B5EF4-FFF2-40B4-BE49-F238E27FC236}">
                <a16:creationId xmlns:a16="http://schemas.microsoft.com/office/drawing/2014/main" id="{4264515F-301A-4219-8DFB-56B91DDDBCFF}"/>
              </a:ext>
            </a:extLst>
          </p:cNvPr>
          <p:cNvSpPr>
            <a:spLocks noGrp="1"/>
          </p:cNvSpPr>
          <p:nvPr>
            <p:ph type="body" idx="1"/>
          </p:nvPr>
        </p:nvSpPr>
        <p:spPr>
          <a:xfrm>
            <a:off x="154983" y="1934706"/>
            <a:ext cx="8303216" cy="4114800"/>
          </a:xfrm>
        </p:spPr>
        <p:txBody>
          <a:bodyPr/>
          <a:lstStyle/>
          <a:p>
            <a:pPr marL="228600" indent="0" algn="just">
              <a:lnSpc>
                <a:spcPct val="107000"/>
              </a:lnSpc>
              <a:spcAft>
                <a:spcPts val="1200"/>
              </a:spcAft>
            </a:pPr>
            <a:r>
              <a:rPr lang="en-GB" altLang="en-US" sz="3000" kern="700" dirty="0">
                <a:ea typeface="ＭＳ Ｐゴシック" pitchFamily="34" charset="-128"/>
              </a:rPr>
              <a:t>he is the beginning and the firstborn from among the dead, so that in everything he might have the supremacy. </a:t>
            </a:r>
            <a:r>
              <a:rPr lang="en-GB" altLang="en-US" sz="3000" kern="700" baseline="30000" dirty="0">
                <a:ea typeface="ＭＳ Ｐゴシック" pitchFamily="34" charset="-128"/>
              </a:rPr>
              <a:t>19</a:t>
            </a:r>
            <a:r>
              <a:rPr lang="en-GB" altLang="en-US" sz="3000" kern="700" dirty="0">
                <a:ea typeface="ＭＳ Ｐゴシック" pitchFamily="34" charset="-128"/>
              </a:rPr>
              <a:t> For God was pleased to have all his fullness dwell in him, </a:t>
            </a:r>
            <a:r>
              <a:rPr lang="en-GB" altLang="en-US" sz="3000" kern="700" baseline="30000" dirty="0">
                <a:ea typeface="ＭＳ Ｐゴシック" pitchFamily="34" charset="-128"/>
              </a:rPr>
              <a:t>20</a:t>
            </a:r>
            <a:r>
              <a:rPr lang="en-GB" altLang="en-US" sz="3000" kern="700" dirty="0">
                <a:ea typeface="ＭＳ Ｐゴシック" pitchFamily="34" charset="-128"/>
              </a:rPr>
              <a:t> and through him to reconcile to himself all things, whether things on earth or things in heaven, by making peace through his blood, shed on the cross. </a:t>
            </a:r>
          </a:p>
          <a:p>
            <a:pPr marL="228600" indent="0" algn="r">
              <a:lnSpc>
                <a:spcPct val="107000"/>
              </a:lnSpc>
              <a:spcAft>
                <a:spcPts val="1200"/>
              </a:spcAft>
            </a:pPr>
            <a:r>
              <a:rPr lang="en-GB" altLang="en-US" sz="3000" kern="700" dirty="0">
                <a:ea typeface="ＭＳ Ｐゴシック" pitchFamily="34" charset="-128"/>
              </a:rPr>
              <a:t>– Colossians 1:15-20</a:t>
            </a:r>
          </a:p>
          <a:p>
            <a:pPr marL="228600" indent="0">
              <a:lnSpc>
                <a:spcPct val="107000"/>
              </a:lnSpc>
              <a:spcAft>
                <a:spcPts val="1200"/>
              </a:spcAft>
            </a:pPr>
            <a:endParaRPr lang="en-GB" altLang="en-US" sz="2800" kern="700" dirty="0">
              <a:ea typeface="ＭＳ Ｐゴシック" pitchFamily="34" charset="-128"/>
            </a:endParaRPr>
          </a:p>
          <a:p>
            <a:pPr marL="228600" indent="0">
              <a:lnSpc>
                <a:spcPct val="107000"/>
              </a:lnSpc>
              <a:spcAft>
                <a:spcPts val="1200"/>
              </a:spcAft>
            </a:pPr>
            <a:endParaRPr lang="en-GB" altLang="en-US" sz="2800" kern="700" dirty="0">
              <a:solidFill>
                <a:srgbClr val="FF0000"/>
              </a:solidFill>
              <a:ea typeface="ＭＳ Ｐゴシック" pitchFamily="34" charset="-128"/>
            </a:endParaRPr>
          </a:p>
        </p:txBody>
      </p:sp>
      <p:sp>
        <p:nvSpPr>
          <p:cNvPr id="4" name="Text Placeholder 3">
            <a:extLst>
              <a:ext uri="{FF2B5EF4-FFF2-40B4-BE49-F238E27FC236}">
                <a16:creationId xmlns:a16="http://schemas.microsoft.com/office/drawing/2014/main" id="{198C2869-A3DD-4DB8-AE59-D78F65EEBECD}"/>
              </a:ext>
            </a:extLst>
          </p:cNvPr>
          <p:cNvSpPr>
            <a:spLocks noGrp="1"/>
          </p:cNvSpPr>
          <p:nvPr>
            <p:ph type="body" idx="2"/>
          </p:nvPr>
        </p:nvSpPr>
        <p:spPr>
          <a:xfrm rot="5400000">
            <a:off x="7323909" y="5037912"/>
            <a:ext cx="3063919" cy="576262"/>
          </a:xfrm>
        </p:spPr>
        <p:txBody>
          <a:bodyPr/>
          <a:lstStyle/>
          <a:p>
            <a:r>
              <a:rPr lang="en-GB" sz="3000" dirty="0"/>
              <a:t>God’s Word Read</a:t>
            </a:r>
          </a:p>
        </p:txBody>
      </p:sp>
    </p:spTree>
    <p:extLst>
      <p:ext uri="{BB962C8B-B14F-4D97-AF65-F5344CB8AC3E}">
        <p14:creationId xmlns:p14="http://schemas.microsoft.com/office/powerpoint/2010/main" val="1196512275"/>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348784-012C-40CD-BBDF-069D11D0AF64}"/>
              </a:ext>
            </a:extLst>
          </p:cNvPr>
          <p:cNvSpPr>
            <a:spLocks noGrp="1"/>
          </p:cNvSpPr>
          <p:nvPr>
            <p:ph type="title"/>
          </p:nvPr>
        </p:nvSpPr>
        <p:spPr/>
        <p:txBody>
          <a:bodyPr/>
          <a:lstStyle/>
          <a:p>
            <a:r>
              <a:rPr lang="en-GB" altLang="en-US" dirty="0">
                <a:ea typeface="ＭＳ Ｐゴシック" pitchFamily="34" charset="-128"/>
              </a:rPr>
              <a:t>Hearing God Speak</a:t>
            </a:r>
            <a:endParaRPr lang="en-GB" dirty="0"/>
          </a:p>
        </p:txBody>
      </p:sp>
      <p:sp>
        <p:nvSpPr>
          <p:cNvPr id="6" name="Text Placeholder 5">
            <a:extLst>
              <a:ext uri="{FF2B5EF4-FFF2-40B4-BE49-F238E27FC236}">
                <a16:creationId xmlns:a16="http://schemas.microsoft.com/office/drawing/2014/main" id="{106DC09F-249E-4CCB-A102-71E3E1BEE9A4}"/>
              </a:ext>
            </a:extLst>
          </p:cNvPr>
          <p:cNvSpPr>
            <a:spLocks noGrp="1"/>
          </p:cNvSpPr>
          <p:nvPr>
            <p:ph type="body" idx="1"/>
          </p:nvPr>
        </p:nvSpPr>
        <p:spPr/>
        <p:txBody>
          <a:bodyPr/>
          <a:lstStyle/>
          <a:p>
            <a:pPr algn="ctr">
              <a:spcBef>
                <a:spcPct val="0"/>
              </a:spcBef>
            </a:pPr>
            <a:endParaRPr lang="en-GB" altLang="en-US" b="1" dirty="0">
              <a:solidFill>
                <a:srgbClr val="FF0000"/>
              </a:solidFill>
              <a:ea typeface="ＭＳ Ｐゴシック" pitchFamily="34" charset="-128"/>
            </a:endParaRPr>
          </a:p>
          <a:p>
            <a:pPr algn="ctr">
              <a:spcBef>
                <a:spcPct val="0"/>
              </a:spcBef>
            </a:pPr>
            <a:endParaRPr lang="en-GB" altLang="en-US" sz="3200" b="1" dirty="0">
              <a:solidFill>
                <a:srgbClr val="FF0000"/>
              </a:solidFill>
              <a:ea typeface="ＭＳ Ｐゴシック" pitchFamily="34" charset="-128"/>
            </a:endParaRPr>
          </a:p>
          <a:p>
            <a:pPr algn="ctr">
              <a:spcBef>
                <a:spcPct val="0"/>
              </a:spcBef>
            </a:pPr>
            <a:r>
              <a:rPr lang="en-GB" altLang="en-US" sz="4400" b="1" dirty="0">
                <a:solidFill>
                  <a:srgbClr val="FF0000"/>
                </a:solidFill>
                <a:ea typeface="ＭＳ Ｐゴシック" pitchFamily="34" charset="-128"/>
              </a:rPr>
              <a:t>Living in the light of hope</a:t>
            </a:r>
          </a:p>
          <a:p>
            <a:pPr algn="ctr">
              <a:spcBef>
                <a:spcPct val="0"/>
              </a:spcBef>
            </a:pPr>
            <a:r>
              <a:rPr lang="en-GB" altLang="en-US" sz="3600" b="1" dirty="0">
                <a:ea typeface="ＭＳ Ｐゴシック" pitchFamily="34" charset="-128"/>
              </a:rPr>
              <a:t>Colossians 1:15-20</a:t>
            </a:r>
          </a:p>
          <a:p>
            <a:pPr algn="ctr">
              <a:spcBef>
                <a:spcPct val="0"/>
              </a:spcBef>
            </a:pPr>
            <a:endParaRPr lang="en-GB" altLang="en-US" sz="2000" b="1" dirty="0">
              <a:ea typeface="ＭＳ Ｐゴシック" pitchFamily="34" charset="-128"/>
            </a:endParaRPr>
          </a:p>
          <a:p>
            <a:pPr algn="ctr">
              <a:spcBef>
                <a:spcPct val="0"/>
              </a:spcBef>
            </a:pPr>
            <a:r>
              <a:rPr lang="en-GB" altLang="en-US" sz="2400" b="1" dirty="0">
                <a:ea typeface="ＭＳ Ｐゴシック" pitchFamily="34" charset="-128"/>
              </a:rPr>
              <a:t>Talk by </a:t>
            </a:r>
          </a:p>
          <a:p>
            <a:pPr algn="ctr">
              <a:spcBef>
                <a:spcPct val="0"/>
              </a:spcBef>
            </a:pPr>
            <a:r>
              <a:rPr lang="en-GB" altLang="en-US" sz="2400" b="1" dirty="0">
                <a:ea typeface="ＭＳ Ｐゴシック" pitchFamily="34" charset="-128"/>
              </a:rPr>
              <a:t>Raymond Brown </a:t>
            </a:r>
          </a:p>
          <a:p>
            <a:endParaRPr lang="en-GB" dirty="0"/>
          </a:p>
        </p:txBody>
      </p:sp>
      <p:sp>
        <p:nvSpPr>
          <p:cNvPr id="7" name="Text Placeholder 6">
            <a:extLst>
              <a:ext uri="{FF2B5EF4-FFF2-40B4-BE49-F238E27FC236}">
                <a16:creationId xmlns:a16="http://schemas.microsoft.com/office/drawing/2014/main" id="{79D22068-E3E1-4B30-A265-A01DB7ED309D}"/>
              </a:ext>
            </a:extLst>
          </p:cNvPr>
          <p:cNvSpPr>
            <a:spLocks noGrp="1"/>
          </p:cNvSpPr>
          <p:nvPr>
            <p:ph type="body" idx="2"/>
          </p:nvPr>
        </p:nvSpPr>
        <p:spPr/>
        <p:txBody>
          <a:bodyPr/>
          <a:lstStyle/>
          <a:p>
            <a:r>
              <a:rPr lang="en-GB" dirty="0"/>
              <a:t>Sermon</a:t>
            </a:r>
          </a:p>
        </p:txBody>
      </p:sp>
    </p:spTree>
    <p:extLst>
      <p:ext uri="{BB962C8B-B14F-4D97-AF65-F5344CB8AC3E}">
        <p14:creationId xmlns:p14="http://schemas.microsoft.com/office/powerpoint/2010/main" val="2745024029"/>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AC61ED4-1B93-436A-8F1E-3D34D69AF7CC}"/>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7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17838F3-0789-412B-A455-E836C1DB6690}"/>
              </a:ext>
            </a:extLst>
          </p:cNvPr>
          <p:cNvSpPr>
            <a:spLocks noGrp="1"/>
          </p:cNvSpPr>
          <p:nvPr>
            <p:ph type="title"/>
          </p:nvPr>
        </p:nvSpPr>
        <p:spPr>
          <a:xfrm>
            <a:off x="571500" y="514350"/>
            <a:ext cx="8115300" cy="1143000"/>
          </a:xfrm>
        </p:spPr>
        <p:txBody>
          <a:bodyPr/>
          <a:lstStyle/>
          <a:p>
            <a:pPr algn="l"/>
            <a:r>
              <a:rPr lang="en-GB" sz="3200" b="1" dirty="0">
                <a:solidFill>
                  <a:schemeClr val="bg1"/>
                </a:solidFill>
                <a:effectLst>
                  <a:glow rad="127000">
                    <a:schemeClr val="tx1">
                      <a:alpha val="90000"/>
                    </a:schemeClr>
                  </a:glow>
                </a:effectLst>
                <a:latin typeface="+mj-lt"/>
                <a:cs typeface="Times New Roman" panose="02020603050405020304" pitchFamily="18" charset="0"/>
              </a:rPr>
              <a:t>Sundays @GCB			     via Zoom   </a:t>
            </a:r>
            <a:br>
              <a:rPr lang="en-GB" sz="3600" b="1" dirty="0">
                <a:solidFill>
                  <a:schemeClr val="bg1"/>
                </a:solidFill>
                <a:effectLst>
                  <a:glow rad="127000">
                    <a:schemeClr val="tx1">
                      <a:alpha val="90000"/>
                    </a:schemeClr>
                  </a:glow>
                </a:effectLst>
                <a:latin typeface="+mj-lt"/>
                <a:cs typeface="Times New Roman" panose="02020603050405020304" pitchFamily="18" charset="0"/>
              </a:rPr>
            </a:br>
            <a:r>
              <a:rPr lang="en-GB" sz="4800" b="1" dirty="0">
                <a:solidFill>
                  <a:schemeClr val="bg1"/>
                </a:solidFill>
                <a:effectLst>
                  <a:glow rad="127000">
                    <a:schemeClr val="tx1">
                      <a:alpha val="90000"/>
                    </a:schemeClr>
                  </a:glow>
                </a:effectLst>
                <a:latin typeface="+mj-lt"/>
                <a:cs typeface="Times New Roman" panose="02020603050405020304" pitchFamily="18" charset="0"/>
              </a:rPr>
              <a:t>The Christian’s Hope</a:t>
            </a:r>
            <a:endParaRPr lang="en-GB" sz="3600" b="1" dirty="0">
              <a:solidFill>
                <a:schemeClr val="bg1"/>
              </a:solidFill>
              <a:effectLst>
                <a:glow rad="127000">
                  <a:schemeClr val="tx1">
                    <a:alpha val="90000"/>
                  </a:schemeClr>
                </a:glow>
              </a:effectLst>
              <a:latin typeface="+mj-lt"/>
              <a:cs typeface="Times New Roman" panose="02020603050405020304" pitchFamily="18" charset="0"/>
            </a:endParaRPr>
          </a:p>
        </p:txBody>
      </p:sp>
      <p:sp>
        <p:nvSpPr>
          <p:cNvPr id="3" name="Text Placeholder 2">
            <a:extLst>
              <a:ext uri="{FF2B5EF4-FFF2-40B4-BE49-F238E27FC236}">
                <a16:creationId xmlns:a16="http://schemas.microsoft.com/office/drawing/2014/main" id="{CF6B6A0D-DB03-4F87-A457-0E9E121CCA3A}"/>
              </a:ext>
            </a:extLst>
          </p:cNvPr>
          <p:cNvSpPr>
            <a:spLocks noGrp="1"/>
          </p:cNvSpPr>
          <p:nvPr>
            <p:ph type="body" idx="1"/>
          </p:nvPr>
        </p:nvSpPr>
        <p:spPr>
          <a:xfrm>
            <a:off x="0" y="1763370"/>
            <a:ext cx="9143998" cy="4756724"/>
          </a:xfrm>
          <a:effectLst>
            <a:glow rad="419100">
              <a:schemeClr val="bg1">
                <a:alpha val="71000"/>
              </a:schemeClr>
            </a:glow>
            <a:outerShdw sx="200000" sy="200000" algn="ctr" rotWithShape="0">
              <a:schemeClr val="tx1">
                <a:lumMod val="95000"/>
                <a:lumOff val="5000"/>
                <a:alpha val="25000"/>
              </a:schemeClr>
            </a:outerShdw>
          </a:effectLst>
        </p:spPr>
        <p:txBody>
          <a:bodyPr/>
          <a:lstStyle/>
          <a:p>
            <a:pPr>
              <a:spcBef>
                <a:spcPts val="600"/>
              </a:spcBef>
              <a:spcAft>
                <a:spcPts val="600"/>
              </a:spcAft>
            </a:pPr>
            <a:r>
              <a:rPr lang="en-GB" sz="2800" b="1" dirty="0">
                <a:solidFill>
                  <a:schemeClr val="tx2"/>
                </a:solidFill>
                <a:effectLst>
                  <a:glow rad="635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17 Jan	</a:t>
            </a:r>
            <a:r>
              <a:rPr lang="en-GB" b="1" dirty="0">
                <a:solidFill>
                  <a:schemeClr val="tx2"/>
                </a:solidFill>
                <a:effectLst>
                  <a:glow rad="635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Hope In a Hopeless World        </a:t>
            </a:r>
            <a:r>
              <a:rPr kumimoji="0" lang="en-GB" sz="2800" b="1" i="0" u="none" strike="noStrike" kern="0" cap="none" spc="0" normalizeH="0" baseline="0" noProof="0" dirty="0">
                <a:ln>
                  <a:noFill/>
                </a:ln>
                <a:solidFill>
                  <a:schemeClr val="tx2"/>
                </a:solidFill>
                <a:effectLst>
                  <a:glow rad="63500">
                    <a:srgbClr val="FFFFFF">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sym typeface="Calibri"/>
              </a:rPr>
              <a:t>Eph</a:t>
            </a:r>
            <a:r>
              <a:rPr lang="en-GB" sz="2800" b="1" dirty="0">
                <a:solidFill>
                  <a:schemeClr val="tx2"/>
                </a:solidFill>
                <a:effectLst>
                  <a:glow rad="63500">
                    <a:srgbClr val="FFFFFF">
                      <a:alpha val="40000"/>
                    </a:srgbClr>
                  </a:glow>
                </a:effectLst>
                <a:latin typeface="Calibri" panose="020F0502020204030204" pitchFamily="34" charset="0"/>
                <a:ea typeface="Calibri" panose="020F0502020204030204" pitchFamily="34" charset="0"/>
                <a:cs typeface="Times New Roman" panose="02020603050405020304" pitchFamily="18" charset="0"/>
              </a:rPr>
              <a:t>.</a:t>
            </a:r>
            <a:r>
              <a:rPr kumimoji="0" lang="en-GB" sz="2800" b="1" i="0" u="none" strike="noStrike" kern="0" cap="none" spc="0" normalizeH="0" baseline="0" noProof="0" dirty="0">
                <a:ln>
                  <a:noFill/>
                </a:ln>
                <a:solidFill>
                  <a:schemeClr val="tx2"/>
                </a:solidFill>
                <a:effectLst>
                  <a:glow rad="63500">
                    <a:srgbClr val="FFFFFF">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sym typeface="Calibri"/>
              </a:rPr>
              <a:t>1:1-10</a:t>
            </a:r>
            <a:endParaRPr lang="en-GB" sz="2800" b="1" dirty="0">
              <a:solidFill>
                <a:schemeClr val="tx2"/>
              </a:solidFill>
              <a:effectLst>
                <a:glow rad="635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pPr>
            <a:r>
              <a:rPr lang="en-GB" sz="2800" b="1" dirty="0">
                <a:solidFill>
                  <a:schemeClr val="tx2"/>
                </a:solidFill>
                <a:effectLst>
                  <a:glow rad="152400">
                    <a:schemeClr val="bg1">
                      <a:alpha val="38000"/>
                    </a:schemeClr>
                  </a:glow>
                </a:effectLst>
                <a:latin typeface="Calibri" panose="020F0502020204030204" pitchFamily="34" charset="0"/>
                <a:ea typeface="Calibri" panose="020F0502020204030204" pitchFamily="34" charset="0"/>
                <a:cs typeface="Times New Roman" panose="02020603050405020304" pitchFamily="18" charset="0"/>
              </a:rPr>
              <a:t>24 Jan	</a:t>
            </a:r>
            <a:r>
              <a:rPr lang="en-GB" b="1" dirty="0">
                <a:solidFill>
                  <a:schemeClr val="tx2"/>
                </a:solidFill>
                <a:effectLst>
                  <a:glow rad="152400">
                    <a:schemeClr val="bg1">
                      <a:alpha val="38000"/>
                    </a:schemeClr>
                  </a:glow>
                </a:effectLst>
                <a:latin typeface="Calibri" panose="020F0502020204030204" pitchFamily="34" charset="0"/>
                <a:ea typeface="Calibri" panose="020F0502020204030204" pitchFamily="34" charset="0"/>
                <a:cs typeface="Times New Roman" panose="02020603050405020304" pitchFamily="18" charset="0"/>
              </a:rPr>
              <a:t>The Coming of Jesus Christ       </a:t>
            </a:r>
            <a:r>
              <a:rPr lang="en-GB" sz="2800" b="1" dirty="0">
                <a:solidFill>
                  <a:schemeClr val="tx2"/>
                </a:solidFill>
                <a:effectLst>
                  <a:glow rad="152400">
                    <a:schemeClr val="bg1">
                      <a:alpha val="38000"/>
                    </a:schemeClr>
                  </a:glow>
                </a:effectLst>
                <a:latin typeface="Calibri" panose="020F0502020204030204" pitchFamily="34" charset="0"/>
                <a:ea typeface="Calibri" panose="020F0502020204030204" pitchFamily="34" charset="0"/>
                <a:cs typeface="Times New Roman" panose="02020603050405020304" pitchFamily="18" charset="0"/>
              </a:rPr>
              <a:t>Tit.2:11-13</a:t>
            </a:r>
          </a:p>
          <a:p>
            <a:pPr>
              <a:spcBef>
                <a:spcPts val="600"/>
              </a:spcBef>
              <a:spcAft>
                <a:spcPts val="600"/>
              </a:spcAft>
            </a:pPr>
            <a:r>
              <a:rPr lang="en-GB" sz="2800" b="1" dirty="0">
                <a:solidFill>
                  <a:schemeClr val="tx2"/>
                </a:solidFill>
                <a:effectLst>
                  <a:glow rad="292100">
                    <a:schemeClr val="bg1">
                      <a:alpha val="49000"/>
                    </a:schemeClr>
                  </a:glow>
                </a:effectLst>
                <a:latin typeface="Calibri" panose="020F0502020204030204" pitchFamily="34" charset="0"/>
                <a:ea typeface="Calibri" panose="020F0502020204030204" pitchFamily="34" charset="0"/>
                <a:cs typeface="Times New Roman" panose="02020603050405020304" pitchFamily="18" charset="0"/>
              </a:rPr>
              <a:t>31 Jan 	My Future And </a:t>
            </a:r>
            <a:r>
              <a:rPr lang="en-GB" sz="2800" b="1" dirty="0">
                <a:solidFill>
                  <a:schemeClr val="tx2"/>
                </a:solidFill>
                <a:effectLst>
                  <a:glow rad="292100">
                    <a:schemeClr val="bg1">
                      <a:alpha val="49000"/>
                    </a:schemeClr>
                  </a:glow>
                </a:effectLst>
                <a:latin typeface="Calibri" panose="020F0502020204030204" pitchFamily="34" charset="0"/>
                <a:cs typeface="Times New Roman" panose="02020603050405020304" pitchFamily="18" charset="0"/>
              </a:rPr>
              <a:t>Me</a:t>
            </a:r>
            <a:r>
              <a:rPr lang="en-GB" sz="2800" b="1" dirty="0">
                <a:solidFill>
                  <a:schemeClr val="tx2"/>
                </a:solidFill>
                <a:effectLst>
                  <a:glow rad="292100">
                    <a:schemeClr val="bg1">
                      <a:alpha val="49000"/>
                    </a:schemeClr>
                  </a:glow>
                </a:effectLst>
                <a:latin typeface="Calibri" panose="020F0502020204030204" pitchFamily="34" charset="0"/>
                <a:ea typeface="Calibri" panose="020F0502020204030204" pitchFamily="34" charset="0"/>
                <a:cs typeface="Times New Roman" panose="02020603050405020304" pitchFamily="18" charset="0"/>
              </a:rPr>
              <a:t>                        </a:t>
            </a:r>
            <a:r>
              <a:rPr lang="en-GB" sz="2800" b="1" dirty="0">
                <a:solidFill>
                  <a:schemeClr val="tx2"/>
                </a:solidFill>
                <a:effectLst>
                  <a:glow rad="254000">
                    <a:schemeClr val="bg1">
                      <a:alpha val="44000"/>
                    </a:schemeClr>
                  </a:glow>
                </a:effectLst>
                <a:latin typeface="Calibri" panose="020F0502020204030204" pitchFamily="34" charset="0"/>
                <a:ea typeface="Calibri" panose="020F0502020204030204" pitchFamily="34" charset="0"/>
                <a:cs typeface="Times New Roman" panose="02020603050405020304" pitchFamily="18" charset="0"/>
              </a:rPr>
              <a:t>1 Thess.4:13-18</a:t>
            </a:r>
          </a:p>
          <a:p>
            <a:pPr>
              <a:spcBef>
                <a:spcPts val="600"/>
              </a:spcBef>
              <a:spcAft>
                <a:spcPts val="600"/>
              </a:spcAft>
            </a:pPr>
            <a:r>
              <a:rPr lang="en-GB" sz="2800" b="1" dirty="0">
                <a:solidFill>
                  <a:schemeClr val="tx2"/>
                </a:solidFill>
                <a:effectLst>
                  <a:glow rad="292100">
                    <a:schemeClr val="bg1">
                      <a:alpha val="49000"/>
                    </a:schemeClr>
                  </a:glow>
                </a:effectLst>
                <a:latin typeface="Calibri" panose="020F0502020204030204" pitchFamily="34" charset="0"/>
                <a:ea typeface="Calibri" panose="020F0502020204030204" pitchFamily="34" charset="0"/>
                <a:cs typeface="Times New Roman" panose="02020603050405020304" pitchFamily="18" charset="0"/>
              </a:rPr>
              <a:t>7</a:t>
            </a:r>
            <a:r>
              <a:rPr lang="en-GB" sz="2800" b="1" baseline="30000" dirty="0">
                <a:solidFill>
                  <a:schemeClr val="tx2"/>
                </a:solidFill>
                <a:effectLst>
                  <a:glow rad="292100">
                    <a:schemeClr val="bg1">
                      <a:alpha val="49000"/>
                    </a:schemeClr>
                  </a:glow>
                </a:effectLst>
                <a:latin typeface="Calibri" panose="020F0502020204030204" pitchFamily="34" charset="0"/>
                <a:ea typeface="Calibri" panose="020F0502020204030204" pitchFamily="34" charset="0"/>
                <a:cs typeface="Times New Roman" panose="02020603050405020304" pitchFamily="18" charset="0"/>
              </a:rPr>
              <a:t>   </a:t>
            </a:r>
            <a:r>
              <a:rPr lang="en-GB" sz="2800" b="1" dirty="0">
                <a:solidFill>
                  <a:schemeClr val="tx2"/>
                </a:solidFill>
                <a:effectLst>
                  <a:glow rad="292100">
                    <a:schemeClr val="bg1">
                      <a:alpha val="49000"/>
                    </a:schemeClr>
                  </a:glow>
                </a:effectLst>
                <a:latin typeface="Calibri" panose="020F0502020204030204" pitchFamily="34" charset="0"/>
                <a:ea typeface="Calibri" panose="020F0502020204030204" pitchFamily="34" charset="0"/>
                <a:cs typeface="Times New Roman" panose="02020603050405020304" pitchFamily="18" charset="0"/>
              </a:rPr>
              <a:t>Feb	My Hope in the Face of Covid      Eduard Tissen</a:t>
            </a:r>
            <a:endParaRPr lang="en-GB" sz="2800" b="1" dirty="0">
              <a:solidFill>
                <a:schemeClr val="tx2"/>
              </a:solidFill>
              <a:effectLst>
                <a:glow rad="279400">
                  <a:schemeClr val="bg1">
                    <a:alpha val="48000"/>
                  </a:schemeClr>
                </a:glow>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pPr>
            <a:r>
              <a:rPr lang="en-GB" sz="2800" b="1" dirty="0">
                <a:solidFill>
                  <a:schemeClr val="tx2"/>
                </a:solidFill>
                <a:effectLst>
                  <a:glow rad="292100">
                    <a:schemeClr val="bg1">
                      <a:alpha val="49000"/>
                    </a:schemeClr>
                  </a:glow>
                </a:effectLst>
                <a:latin typeface="Calibri" panose="020F0502020204030204" pitchFamily="34" charset="0"/>
                <a:ea typeface="Calibri" panose="020F0502020204030204" pitchFamily="34" charset="0"/>
                <a:cs typeface="Times New Roman" panose="02020603050405020304" pitchFamily="18" charset="0"/>
              </a:rPr>
              <a:t>14</a:t>
            </a:r>
            <a:r>
              <a:rPr lang="en-GB" sz="2800" b="1" baseline="30000" dirty="0">
                <a:solidFill>
                  <a:schemeClr val="tx2"/>
                </a:solidFill>
                <a:effectLst>
                  <a:glow rad="292100">
                    <a:schemeClr val="bg1">
                      <a:alpha val="49000"/>
                    </a:schemeClr>
                  </a:glow>
                </a:effectLst>
                <a:latin typeface="Calibri" panose="020F0502020204030204" pitchFamily="34" charset="0"/>
                <a:ea typeface="Calibri" panose="020F0502020204030204" pitchFamily="34" charset="0"/>
                <a:cs typeface="Times New Roman" panose="02020603050405020304" pitchFamily="18" charset="0"/>
              </a:rPr>
              <a:t> </a:t>
            </a:r>
            <a:r>
              <a:rPr lang="en-GB" sz="2800" b="1" dirty="0">
                <a:solidFill>
                  <a:schemeClr val="tx2"/>
                </a:solidFill>
                <a:effectLst>
                  <a:glow rad="292100">
                    <a:schemeClr val="bg1">
                      <a:alpha val="49000"/>
                    </a:schemeClr>
                  </a:glow>
                </a:effectLst>
                <a:latin typeface="Calibri" panose="020F0502020204030204" pitchFamily="34" charset="0"/>
                <a:ea typeface="Calibri" panose="020F0502020204030204" pitchFamily="34" charset="0"/>
                <a:cs typeface="Times New Roman" panose="02020603050405020304" pitchFamily="18" charset="0"/>
              </a:rPr>
              <a:t>Feb 	Hope when this world ends          </a:t>
            </a:r>
            <a:r>
              <a:rPr lang="en-GB" sz="2800" b="1" dirty="0">
                <a:solidFill>
                  <a:schemeClr val="tx2"/>
                </a:solidFill>
                <a:effectLst>
                  <a:glow rad="279400">
                    <a:schemeClr val="bg1">
                      <a:alpha val="56000"/>
                    </a:schemeClr>
                  </a:glow>
                </a:effectLst>
                <a:latin typeface="Calibri" panose="020F0502020204030204" pitchFamily="34" charset="0"/>
                <a:ea typeface="Calibri" panose="020F0502020204030204" pitchFamily="34" charset="0"/>
                <a:cs typeface="Times New Roman" panose="02020603050405020304" pitchFamily="18" charset="0"/>
              </a:rPr>
              <a:t>2 Pet.3:1-10</a:t>
            </a:r>
          </a:p>
          <a:p>
            <a:pPr>
              <a:spcBef>
                <a:spcPts val="600"/>
              </a:spcBef>
              <a:spcAft>
                <a:spcPts val="600"/>
              </a:spcAft>
            </a:pPr>
            <a:r>
              <a:rPr lang="en-GB" sz="2800" b="1" dirty="0">
                <a:solidFill>
                  <a:schemeClr val="tx2"/>
                </a:solidFill>
                <a:effectLst>
                  <a:glow rad="279400">
                    <a:schemeClr val="bg1">
                      <a:alpha val="56000"/>
                    </a:schemeClr>
                  </a:glow>
                </a:effectLst>
                <a:latin typeface="Calibri" panose="020F0502020204030204" pitchFamily="34" charset="0"/>
                <a:ea typeface="Calibri" panose="020F0502020204030204" pitchFamily="34" charset="0"/>
                <a:cs typeface="Times New Roman" panose="02020603050405020304" pitchFamily="18" charset="0"/>
              </a:rPr>
              <a:t>21 Feb        Hope in the face of death          Jeremy Marshall</a:t>
            </a:r>
          </a:p>
          <a:p>
            <a:pPr>
              <a:spcBef>
                <a:spcPts val="600"/>
              </a:spcBef>
              <a:spcAft>
                <a:spcPts val="600"/>
              </a:spcAft>
            </a:pPr>
            <a:r>
              <a:rPr lang="en-GB" sz="2800" b="1" dirty="0">
                <a:solidFill>
                  <a:schemeClr val="tx2"/>
                </a:solidFill>
                <a:effectLst>
                  <a:glow rad="279400">
                    <a:schemeClr val="bg1">
                      <a:alpha val="56000"/>
                    </a:schemeClr>
                  </a:glow>
                </a:effectLst>
                <a:latin typeface="Calibri" panose="020F0502020204030204" pitchFamily="34" charset="0"/>
                <a:ea typeface="Calibri" panose="020F0502020204030204" pitchFamily="34" charset="0"/>
                <a:cs typeface="Times New Roman" panose="02020603050405020304" pitchFamily="18" charset="0"/>
              </a:rPr>
              <a:t>28 Feb        The hope in heaven	         Rev.22:1-5, 22:1-5</a:t>
            </a:r>
          </a:p>
          <a:p>
            <a:pPr>
              <a:spcBef>
                <a:spcPts val="600"/>
              </a:spcBef>
              <a:spcAft>
                <a:spcPts val="600"/>
              </a:spcAft>
            </a:pPr>
            <a:r>
              <a:rPr lang="en-GB" sz="2800" b="1" dirty="0">
                <a:solidFill>
                  <a:srgbClr val="FF0000"/>
                </a:solidFill>
                <a:effectLst>
                  <a:glow rad="279400">
                    <a:schemeClr val="bg1">
                      <a:alpha val="56000"/>
                    </a:schemeClr>
                  </a:glow>
                </a:effectLst>
                <a:latin typeface="Calibri" panose="020F0502020204030204" pitchFamily="34" charset="0"/>
                <a:ea typeface="Calibri" panose="020F0502020204030204" pitchFamily="34" charset="0"/>
                <a:cs typeface="Times New Roman" panose="02020603050405020304" pitchFamily="18" charset="0"/>
              </a:rPr>
              <a:t>7 Mar         Living in the light of hope                 </a:t>
            </a:r>
            <a:r>
              <a:rPr lang="en-GB" sz="2600" b="1" dirty="0">
                <a:solidFill>
                  <a:srgbClr val="FF0000"/>
                </a:solidFill>
                <a:effectLst>
                  <a:glow rad="279400">
                    <a:schemeClr val="bg1">
                      <a:alpha val="56000"/>
                    </a:schemeClr>
                  </a:glow>
                </a:effectLst>
                <a:latin typeface="Calibri" panose="020F0502020204030204" pitchFamily="34" charset="0"/>
                <a:ea typeface="Calibri" panose="020F0502020204030204" pitchFamily="34" charset="0"/>
                <a:cs typeface="Times New Roman" panose="02020603050405020304" pitchFamily="18" charset="0"/>
              </a:rPr>
              <a:t>Col.1:15-20</a:t>
            </a:r>
          </a:p>
          <a:p>
            <a:pPr>
              <a:spcBef>
                <a:spcPts val="600"/>
              </a:spcBef>
              <a:spcAft>
                <a:spcPts val="600"/>
              </a:spcAft>
            </a:pPr>
            <a:endParaRPr lang="en-GB" sz="2800" b="1" dirty="0">
              <a:solidFill>
                <a:schemeClr val="tx1"/>
              </a:solidFill>
              <a:effectLst>
                <a:glow rad="279400">
                  <a:schemeClr val="bg1">
                    <a:alpha val="56000"/>
                  </a:schemeClr>
                </a:glow>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2400"/>
              </a:spcAft>
            </a:pPr>
            <a:r>
              <a:rPr lang="en-GB" sz="2400" b="1" dirty="0">
                <a:solidFill>
                  <a:schemeClr val="tx1"/>
                </a:solidFill>
                <a:effectLst>
                  <a:glow rad="292100">
                    <a:schemeClr val="bg1">
                      <a:alpha val="49000"/>
                    </a:schemeClr>
                  </a:glow>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9346244"/>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p:cNvSpPr>
            <a:spLocks noGrp="1"/>
          </p:cNvSpPr>
          <p:nvPr>
            <p:ph type="title"/>
          </p:nvPr>
        </p:nvSpPr>
        <p:spPr>
          <a:xfrm>
            <a:off x="2915816" y="609600"/>
            <a:ext cx="6228184" cy="1143000"/>
          </a:xfrm>
        </p:spPr>
        <p:txBody>
          <a:bodyPr/>
          <a:lstStyle/>
          <a:p>
            <a:r>
              <a:rPr lang="en-GB" altLang="en-US" dirty="0"/>
              <a:t>Living in the light of hope </a:t>
            </a:r>
          </a:p>
        </p:txBody>
      </p:sp>
      <p:sp>
        <p:nvSpPr>
          <p:cNvPr id="7" name="Text Placeholder 6"/>
          <p:cNvSpPr>
            <a:spLocks noGrp="1"/>
          </p:cNvSpPr>
          <p:nvPr>
            <p:ph type="body" idx="1"/>
          </p:nvPr>
        </p:nvSpPr>
        <p:spPr>
          <a:xfrm>
            <a:off x="685800" y="1981200"/>
            <a:ext cx="7772400" cy="4114800"/>
          </a:xfrm>
        </p:spPr>
        <p:txBody>
          <a:bodyPr/>
          <a:lstStyle/>
          <a:p>
            <a:r>
              <a:rPr lang="en-GB" dirty="0"/>
              <a:t>Introduction</a:t>
            </a:r>
          </a:p>
          <a:p>
            <a:endParaRPr lang="en-GB" sz="1400" dirty="0"/>
          </a:p>
          <a:p>
            <a:pPr marL="742950" indent="-514350">
              <a:buAutoNum type="arabicPeriod"/>
            </a:pPr>
            <a:endParaRPr lang="en-GB" dirty="0"/>
          </a:p>
        </p:txBody>
      </p:sp>
      <p:sp>
        <p:nvSpPr>
          <p:cNvPr id="30723" name="Content Placeholder 10"/>
          <p:cNvSpPr>
            <a:spLocks noGrp="1"/>
          </p:cNvSpPr>
          <p:nvPr>
            <p:ph type="body" idx="2"/>
          </p:nvPr>
        </p:nvSpPr>
        <p:spPr>
          <a:xfrm rot="5400000">
            <a:off x="7543606" y="5146372"/>
            <a:ext cx="2547958" cy="576262"/>
          </a:xfrm>
        </p:spPr>
        <p:txBody>
          <a:bodyPr/>
          <a:lstStyle/>
          <a:p>
            <a:r>
              <a:rPr lang="en-GB" altLang="en-US" dirty="0"/>
              <a:t>Talk outline</a:t>
            </a:r>
          </a:p>
          <a:p>
            <a:endParaRPr lang="en-GB" altLang="en-US" dirty="0"/>
          </a:p>
          <a:p>
            <a:endParaRPr lang="en-GB" altLang="en-US" dirty="0"/>
          </a:p>
          <a:p>
            <a:endParaRPr lang="en-GB" altLang="en-US" dirty="0"/>
          </a:p>
          <a:p>
            <a:endParaRPr lang="en-GB" altLang="en-US" dirty="0"/>
          </a:p>
        </p:txBody>
      </p:sp>
      <p:pic>
        <p:nvPicPr>
          <p:cNvPr id="2" name="Picture 1">
            <a:extLst>
              <a:ext uri="{FF2B5EF4-FFF2-40B4-BE49-F238E27FC236}">
                <a16:creationId xmlns:a16="http://schemas.microsoft.com/office/drawing/2014/main" id="{A9AACF8B-BA53-4B0B-9020-AB5F0FB7FA06}"/>
              </a:ext>
            </a:extLst>
          </p:cNvPr>
          <p:cNvPicPr>
            <a:picLocks noChangeAspect="1"/>
          </p:cNvPicPr>
          <p:nvPr/>
        </p:nvPicPr>
        <p:blipFill>
          <a:blip r:embed="rId2"/>
          <a:stretch>
            <a:fillRect/>
          </a:stretch>
        </p:blipFill>
        <p:spPr>
          <a:xfrm>
            <a:off x="1488991" y="2647950"/>
            <a:ext cx="5954546" cy="4210050"/>
          </a:xfrm>
          <a:prstGeom prst="rect">
            <a:avLst/>
          </a:prstGeom>
        </p:spPr>
      </p:pic>
    </p:spTree>
    <p:extLst>
      <p:ext uri="{BB962C8B-B14F-4D97-AF65-F5344CB8AC3E}">
        <p14:creationId xmlns:p14="http://schemas.microsoft.com/office/powerpoint/2010/main" val="366688862"/>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p:cNvSpPr>
            <a:spLocks noGrp="1"/>
          </p:cNvSpPr>
          <p:nvPr>
            <p:ph type="title"/>
          </p:nvPr>
        </p:nvSpPr>
        <p:spPr>
          <a:xfrm>
            <a:off x="2915816" y="609600"/>
            <a:ext cx="6228184" cy="1143000"/>
          </a:xfrm>
        </p:spPr>
        <p:txBody>
          <a:bodyPr/>
          <a:lstStyle/>
          <a:p>
            <a:r>
              <a:rPr lang="en-GB" altLang="en-US" dirty="0"/>
              <a:t>Living in the light of hope </a:t>
            </a:r>
          </a:p>
        </p:txBody>
      </p:sp>
      <p:sp>
        <p:nvSpPr>
          <p:cNvPr id="7" name="Text Placeholder 6"/>
          <p:cNvSpPr>
            <a:spLocks noGrp="1"/>
          </p:cNvSpPr>
          <p:nvPr>
            <p:ph type="body" idx="1"/>
          </p:nvPr>
        </p:nvSpPr>
        <p:spPr>
          <a:xfrm>
            <a:off x="685800" y="1981200"/>
            <a:ext cx="7772400" cy="4114800"/>
          </a:xfrm>
        </p:spPr>
        <p:txBody>
          <a:bodyPr/>
          <a:lstStyle/>
          <a:p>
            <a:r>
              <a:rPr lang="en-GB" dirty="0"/>
              <a:t>Introduction</a:t>
            </a:r>
          </a:p>
          <a:p>
            <a:endParaRPr lang="en-GB" sz="1400" dirty="0"/>
          </a:p>
          <a:p>
            <a:pPr marL="742950" indent="-514350">
              <a:buAutoNum type="arabicPeriod"/>
            </a:pPr>
            <a:endParaRPr lang="en-GB" dirty="0"/>
          </a:p>
        </p:txBody>
      </p:sp>
      <p:sp>
        <p:nvSpPr>
          <p:cNvPr id="30723" name="Content Placeholder 10"/>
          <p:cNvSpPr>
            <a:spLocks noGrp="1"/>
          </p:cNvSpPr>
          <p:nvPr>
            <p:ph type="body" idx="2"/>
          </p:nvPr>
        </p:nvSpPr>
        <p:spPr>
          <a:xfrm rot="5400000">
            <a:off x="7543606" y="5146372"/>
            <a:ext cx="2547958" cy="576262"/>
          </a:xfrm>
        </p:spPr>
        <p:txBody>
          <a:bodyPr/>
          <a:lstStyle/>
          <a:p>
            <a:r>
              <a:rPr lang="en-GB" altLang="en-US" dirty="0"/>
              <a:t>Talk outline</a:t>
            </a:r>
          </a:p>
          <a:p>
            <a:endParaRPr lang="en-GB" altLang="en-US" dirty="0"/>
          </a:p>
          <a:p>
            <a:endParaRPr lang="en-GB" altLang="en-US" dirty="0"/>
          </a:p>
          <a:p>
            <a:endParaRPr lang="en-GB" altLang="en-US" dirty="0"/>
          </a:p>
          <a:p>
            <a:endParaRPr lang="en-GB" altLang="en-US" dirty="0"/>
          </a:p>
        </p:txBody>
      </p:sp>
      <p:sp>
        <p:nvSpPr>
          <p:cNvPr id="8" name="TextBox 7">
            <a:extLst>
              <a:ext uri="{FF2B5EF4-FFF2-40B4-BE49-F238E27FC236}">
                <a16:creationId xmlns:a16="http://schemas.microsoft.com/office/drawing/2014/main" id="{E1D99553-45BC-40F7-88B9-2DDAE0828BA2}"/>
              </a:ext>
            </a:extLst>
          </p:cNvPr>
          <p:cNvSpPr txBox="1"/>
          <p:nvPr/>
        </p:nvSpPr>
        <p:spPr>
          <a:xfrm>
            <a:off x="1173707" y="2955359"/>
            <a:ext cx="6373505" cy="3046988"/>
          </a:xfrm>
          <a:prstGeom prst="rect">
            <a:avLst/>
          </a:prstGeom>
          <a:noFill/>
        </p:spPr>
        <p:txBody>
          <a:bodyPr wrap="square">
            <a:spAutoFit/>
          </a:bodyPr>
          <a:lstStyle/>
          <a:p>
            <a:pPr algn="just"/>
            <a:r>
              <a:rPr lang="en-GB" sz="3200" dirty="0">
                <a:latin typeface="Calibri" panose="020F0502020204030204" pitchFamily="34" charset="0"/>
                <a:cs typeface="Calibri" panose="020F0502020204030204" pitchFamily="34" charset="0"/>
              </a:rPr>
              <a:t>Hope, faith and a purpose in life, is medicinal. This is not merely a statement of belief but a conclusion proved by meticulously controlled scientific experiment. </a:t>
            </a:r>
          </a:p>
          <a:p>
            <a:pPr algn="r"/>
            <a:r>
              <a:rPr lang="en-GB" sz="3200" dirty="0">
                <a:latin typeface="Calibri" panose="020F0502020204030204" pitchFamily="34" charset="0"/>
                <a:cs typeface="Calibri" panose="020F0502020204030204" pitchFamily="34" charset="0"/>
              </a:rPr>
              <a:t>- Harold G. Wolf</a:t>
            </a:r>
          </a:p>
        </p:txBody>
      </p:sp>
    </p:spTree>
    <p:extLst>
      <p:ext uri="{BB962C8B-B14F-4D97-AF65-F5344CB8AC3E}">
        <p14:creationId xmlns:p14="http://schemas.microsoft.com/office/powerpoint/2010/main" val="2112307744"/>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p:cNvSpPr>
            <a:spLocks noGrp="1"/>
          </p:cNvSpPr>
          <p:nvPr>
            <p:ph type="title"/>
          </p:nvPr>
        </p:nvSpPr>
        <p:spPr>
          <a:xfrm>
            <a:off x="2915816" y="609600"/>
            <a:ext cx="6228184" cy="1143000"/>
          </a:xfrm>
        </p:spPr>
        <p:txBody>
          <a:bodyPr/>
          <a:lstStyle/>
          <a:p>
            <a:r>
              <a:rPr lang="en-GB" altLang="en-US" dirty="0"/>
              <a:t>Living in the light of hope </a:t>
            </a:r>
          </a:p>
        </p:txBody>
      </p:sp>
      <p:sp>
        <p:nvSpPr>
          <p:cNvPr id="7" name="Text Placeholder 6"/>
          <p:cNvSpPr>
            <a:spLocks noGrp="1"/>
          </p:cNvSpPr>
          <p:nvPr>
            <p:ph type="body" idx="1"/>
          </p:nvPr>
        </p:nvSpPr>
        <p:spPr>
          <a:xfrm>
            <a:off x="685800" y="1981200"/>
            <a:ext cx="7772400" cy="4114800"/>
          </a:xfrm>
        </p:spPr>
        <p:txBody>
          <a:bodyPr/>
          <a:lstStyle/>
          <a:p>
            <a:r>
              <a:rPr lang="en-GB" dirty="0"/>
              <a:t>Introduction</a:t>
            </a:r>
          </a:p>
          <a:p>
            <a:endParaRPr lang="en-GB" sz="1400" dirty="0"/>
          </a:p>
          <a:p>
            <a:pPr marL="742950" indent="-514350">
              <a:buAutoNum type="arabicPeriod"/>
            </a:pPr>
            <a:endParaRPr lang="en-GB" dirty="0"/>
          </a:p>
        </p:txBody>
      </p:sp>
      <p:sp>
        <p:nvSpPr>
          <p:cNvPr id="30723" name="Content Placeholder 10"/>
          <p:cNvSpPr>
            <a:spLocks noGrp="1"/>
          </p:cNvSpPr>
          <p:nvPr>
            <p:ph type="body" idx="2"/>
          </p:nvPr>
        </p:nvSpPr>
        <p:spPr>
          <a:xfrm rot="5400000">
            <a:off x="7543606" y="5146372"/>
            <a:ext cx="2547958" cy="576262"/>
          </a:xfrm>
        </p:spPr>
        <p:txBody>
          <a:bodyPr/>
          <a:lstStyle/>
          <a:p>
            <a:r>
              <a:rPr lang="en-GB" altLang="en-US" dirty="0"/>
              <a:t>Talk outline</a:t>
            </a:r>
          </a:p>
          <a:p>
            <a:endParaRPr lang="en-GB" altLang="en-US" dirty="0"/>
          </a:p>
          <a:p>
            <a:endParaRPr lang="en-GB" altLang="en-US" dirty="0"/>
          </a:p>
          <a:p>
            <a:endParaRPr lang="en-GB" altLang="en-US" dirty="0"/>
          </a:p>
          <a:p>
            <a:endParaRPr lang="en-GB" altLang="en-US" dirty="0"/>
          </a:p>
        </p:txBody>
      </p:sp>
      <p:sp>
        <p:nvSpPr>
          <p:cNvPr id="8" name="TextBox 7">
            <a:extLst>
              <a:ext uri="{FF2B5EF4-FFF2-40B4-BE49-F238E27FC236}">
                <a16:creationId xmlns:a16="http://schemas.microsoft.com/office/drawing/2014/main" id="{6D74CD4A-FFB6-439B-83B4-3A5A06148557}"/>
              </a:ext>
            </a:extLst>
          </p:cNvPr>
          <p:cNvSpPr txBox="1"/>
          <p:nvPr/>
        </p:nvSpPr>
        <p:spPr>
          <a:xfrm>
            <a:off x="341195" y="2987457"/>
            <a:ext cx="7902054" cy="3046988"/>
          </a:xfrm>
          <a:prstGeom prst="rect">
            <a:avLst/>
          </a:prstGeom>
          <a:noFill/>
        </p:spPr>
        <p:txBody>
          <a:bodyPr wrap="square">
            <a:spAutoFit/>
          </a:bodyPr>
          <a:lstStyle/>
          <a:p>
            <a:pPr algn="just"/>
            <a:r>
              <a:rPr lang="en-GB" sz="3200" dirty="0">
                <a:latin typeface="Calibri" panose="020F0502020204030204" pitchFamily="34" charset="0"/>
                <a:cs typeface="Calibri" panose="020F0502020204030204" pitchFamily="34" charset="0"/>
              </a:rPr>
              <a:t>…the things that began to happen after that were so great and beautiful that I cannot write them. And for us this is the end of all the stories, and we can most truly say that they all lived happily ever after. But for them it was only the beginning of the real story. </a:t>
            </a:r>
          </a:p>
        </p:txBody>
      </p:sp>
    </p:spTree>
    <p:extLst>
      <p:ext uri="{BB962C8B-B14F-4D97-AF65-F5344CB8AC3E}">
        <p14:creationId xmlns:p14="http://schemas.microsoft.com/office/powerpoint/2010/main" val="940232962"/>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p:cNvSpPr>
            <a:spLocks noGrp="1"/>
          </p:cNvSpPr>
          <p:nvPr>
            <p:ph type="title"/>
          </p:nvPr>
        </p:nvSpPr>
        <p:spPr>
          <a:xfrm>
            <a:off x="2915816" y="609600"/>
            <a:ext cx="6228184" cy="1143000"/>
          </a:xfrm>
        </p:spPr>
        <p:txBody>
          <a:bodyPr/>
          <a:lstStyle/>
          <a:p>
            <a:r>
              <a:rPr lang="en-GB" altLang="en-US" dirty="0"/>
              <a:t>Living in the light of hope </a:t>
            </a:r>
          </a:p>
        </p:txBody>
      </p:sp>
      <p:sp>
        <p:nvSpPr>
          <p:cNvPr id="7" name="Text Placeholder 6"/>
          <p:cNvSpPr>
            <a:spLocks noGrp="1"/>
          </p:cNvSpPr>
          <p:nvPr>
            <p:ph type="body" idx="1"/>
          </p:nvPr>
        </p:nvSpPr>
        <p:spPr>
          <a:xfrm>
            <a:off x="685800" y="1981200"/>
            <a:ext cx="7772400" cy="4114800"/>
          </a:xfrm>
        </p:spPr>
        <p:txBody>
          <a:bodyPr/>
          <a:lstStyle/>
          <a:p>
            <a:r>
              <a:rPr lang="en-GB" dirty="0"/>
              <a:t>Introduction</a:t>
            </a:r>
          </a:p>
          <a:p>
            <a:endParaRPr lang="en-GB" sz="1400" dirty="0"/>
          </a:p>
          <a:p>
            <a:pPr marL="742950" indent="-514350">
              <a:buAutoNum type="arabicPeriod"/>
            </a:pPr>
            <a:endParaRPr lang="en-GB" dirty="0"/>
          </a:p>
        </p:txBody>
      </p:sp>
      <p:sp>
        <p:nvSpPr>
          <p:cNvPr id="30723" name="Content Placeholder 10"/>
          <p:cNvSpPr>
            <a:spLocks noGrp="1"/>
          </p:cNvSpPr>
          <p:nvPr>
            <p:ph type="body" idx="2"/>
          </p:nvPr>
        </p:nvSpPr>
        <p:spPr>
          <a:xfrm rot="5400000">
            <a:off x="7543606" y="5146372"/>
            <a:ext cx="2547958" cy="576262"/>
          </a:xfrm>
        </p:spPr>
        <p:txBody>
          <a:bodyPr/>
          <a:lstStyle/>
          <a:p>
            <a:r>
              <a:rPr lang="en-GB" altLang="en-US" dirty="0"/>
              <a:t>Talk outline</a:t>
            </a:r>
          </a:p>
          <a:p>
            <a:endParaRPr lang="en-GB" altLang="en-US" dirty="0"/>
          </a:p>
          <a:p>
            <a:endParaRPr lang="en-GB" altLang="en-US" dirty="0"/>
          </a:p>
          <a:p>
            <a:endParaRPr lang="en-GB" altLang="en-US" dirty="0"/>
          </a:p>
          <a:p>
            <a:endParaRPr lang="en-GB" altLang="en-US" dirty="0"/>
          </a:p>
        </p:txBody>
      </p:sp>
      <p:sp>
        <p:nvSpPr>
          <p:cNvPr id="8" name="TextBox 7">
            <a:extLst>
              <a:ext uri="{FF2B5EF4-FFF2-40B4-BE49-F238E27FC236}">
                <a16:creationId xmlns:a16="http://schemas.microsoft.com/office/drawing/2014/main" id="{6D74CD4A-FFB6-439B-83B4-3A5A06148557}"/>
              </a:ext>
            </a:extLst>
          </p:cNvPr>
          <p:cNvSpPr txBox="1"/>
          <p:nvPr/>
        </p:nvSpPr>
        <p:spPr>
          <a:xfrm>
            <a:off x="341195" y="2987457"/>
            <a:ext cx="7902054" cy="3539430"/>
          </a:xfrm>
          <a:prstGeom prst="rect">
            <a:avLst/>
          </a:prstGeom>
          <a:noFill/>
        </p:spPr>
        <p:txBody>
          <a:bodyPr wrap="square">
            <a:spAutoFit/>
          </a:bodyPr>
          <a:lstStyle/>
          <a:p>
            <a:pPr algn="just"/>
            <a:r>
              <a:rPr lang="en-GB" sz="3200" dirty="0">
                <a:latin typeface="Calibri" panose="020F0502020204030204" pitchFamily="34" charset="0"/>
                <a:cs typeface="Calibri" panose="020F0502020204030204" pitchFamily="34" charset="0"/>
              </a:rPr>
              <a:t>All their life in this world and all their adventures in Narnia had only been the cover and the title page: now at last they were beginning Chapter One of the Great Story, which no one on earth has read: which goes on forever: in which every chapter is better than the one before. - </a:t>
            </a:r>
            <a:r>
              <a:rPr lang="en-GB" sz="3200" b="1" i="1" dirty="0">
                <a:latin typeface="Calibri" panose="020F0502020204030204" pitchFamily="34" charset="0"/>
                <a:cs typeface="Calibri" panose="020F0502020204030204" pitchFamily="34" charset="0"/>
              </a:rPr>
              <a:t>C.S. Lewis </a:t>
            </a:r>
          </a:p>
        </p:txBody>
      </p:sp>
    </p:spTree>
    <p:extLst>
      <p:ext uri="{BB962C8B-B14F-4D97-AF65-F5344CB8AC3E}">
        <p14:creationId xmlns:p14="http://schemas.microsoft.com/office/powerpoint/2010/main" val="3091403996"/>
      </p:ext>
    </p:extLst>
  </p:cSld>
  <p:clrMapOvr>
    <a:masterClrMapping/>
  </p:clrMapOvr>
  <p:transition>
    <p:wipe/>
  </p:transition>
</p:sld>
</file>

<file path=ppt/theme/theme1.xml><?xml version="1.0" encoding="utf-8"?>
<a:theme xmlns:a="http://schemas.openxmlformats.org/drawingml/2006/main" name="1_Green template GCB">
  <a:themeElements>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1125</Words>
  <Application>Microsoft Office PowerPoint</Application>
  <PresentationFormat>On-screen Show (4:3)</PresentationFormat>
  <Paragraphs>153</Paragraphs>
  <Slides>22</Slides>
  <Notes>2</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6" baseType="lpstr">
      <vt:lpstr>Arial</vt:lpstr>
      <vt:lpstr>Calibri</vt:lpstr>
      <vt:lpstr>1_Green template GCB</vt:lpstr>
      <vt:lpstr>MSPhotoEd.3</vt:lpstr>
      <vt:lpstr>Listening to God</vt:lpstr>
      <vt:lpstr>Listening to God</vt:lpstr>
      <vt:lpstr>Listening to God</vt:lpstr>
      <vt:lpstr>Hearing God Speak</vt:lpstr>
      <vt:lpstr>Sundays @GCB        via Zoom    The Christian’s Hope</vt:lpstr>
      <vt:lpstr>Living in the light of hope </vt:lpstr>
      <vt:lpstr>Living in the light of hope </vt:lpstr>
      <vt:lpstr>Living in the light of hope </vt:lpstr>
      <vt:lpstr>Living in the light of hope </vt:lpstr>
      <vt:lpstr>Living in the light of hope </vt:lpstr>
      <vt:lpstr>Living in the light of hope </vt:lpstr>
      <vt:lpstr>Living in the light of hope </vt:lpstr>
      <vt:lpstr>Living in the light of hope </vt:lpstr>
      <vt:lpstr>Living in the light of hope </vt:lpstr>
      <vt:lpstr>Living in the light of hope </vt:lpstr>
      <vt:lpstr>Living in the light of hope </vt:lpstr>
      <vt:lpstr>Living in the light of hope </vt:lpstr>
      <vt:lpstr>Living in the light of hope </vt:lpstr>
      <vt:lpstr>Living in the light of hope </vt:lpstr>
      <vt:lpstr>Living in the light of hope </vt:lpstr>
      <vt:lpstr>Reflect Time  in breakout groups</vt:lpstr>
      <vt:lpstr>Questions &amp;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11th October 2020  WELCOME TO</dc:title>
  <dc:creator>rsrinivasan</dc:creator>
  <cp:lastModifiedBy>Raymond Brown</cp:lastModifiedBy>
  <cp:revision>112</cp:revision>
  <dcterms:created xsi:type="dcterms:W3CDTF">2012-04-07T16:09:50Z</dcterms:created>
  <dcterms:modified xsi:type="dcterms:W3CDTF">2021-03-07T19:06:31Z</dcterms:modified>
</cp:coreProperties>
</file>