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3" r:id="rId2"/>
  </p:sldMasterIdLst>
  <p:notesMasterIdLst>
    <p:notesMasterId r:id="rId14"/>
  </p:notesMasterIdLst>
  <p:handoutMasterIdLst>
    <p:handoutMasterId r:id="rId15"/>
  </p:handoutMasterIdLst>
  <p:sldIdLst>
    <p:sldId id="2558" r:id="rId3"/>
    <p:sldId id="2566" r:id="rId4"/>
    <p:sldId id="2577" r:id="rId5"/>
    <p:sldId id="2576" r:id="rId6"/>
    <p:sldId id="2560" r:id="rId7"/>
    <p:sldId id="2578" r:id="rId8"/>
    <p:sldId id="2579" r:id="rId9"/>
    <p:sldId id="2259" r:id="rId10"/>
    <p:sldId id="2573" r:id="rId11"/>
    <p:sldId id="2574" r:id="rId12"/>
    <p:sldId id="259" r:id="rId13"/>
  </p:sldIdLst>
  <p:sldSz cx="9144000" cy="6858000" type="screen4x3"/>
  <p:notesSz cx="6854825" cy="97139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gxBJhGc+oha4cUDzGqlyTEORifP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a:srgbClr val="0280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543" autoAdjust="0"/>
    <p:restoredTop sz="94343" autoAdjust="0"/>
  </p:normalViewPr>
  <p:slideViewPr>
    <p:cSldViewPr snapToGrid="0">
      <p:cViewPr varScale="1">
        <p:scale>
          <a:sx n="119" d="100"/>
          <a:sy n="119" d="100"/>
        </p:scale>
        <p:origin x="708" y="10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3" d="100"/>
          <a:sy n="53" d="100"/>
        </p:scale>
        <p:origin x="195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51" Type="http://schemas.openxmlformats.org/officeDocument/2006/relationships/presProps" Target="presProps.xml"/><Relationship Id="rId3" Type="http://schemas.openxmlformats.org/officeDocument/2006/relationships/slide" Target="slides/slide1.xml"/><Relationship Id="rId50"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918E61-AF58-4634-AE1F-9EBDFC28C2B1}"/>
              </a:ext>
            </a:extLst>
          </p:cNvPr>
          <p:cNvSpPr>
            <a:spLocks noGrp="1"/>
          </p:cNvSpPr>
          <p:nvPr>
            <p:ph type="hdr" sz="quarter"/>
          </p:nvPr>
        </p:nvSpPr>
        <p:spPr>
          <a:xfrm>
            <a:off x="0" y="0"/>
            <a:ext cx="2970213" cy="487363"/>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B764FE8-C42B-4006-9D09-381D94175553}"/>
              </a:ext>
            </a:extLst>
          </p:cNvPr>
          <p:cNvSpPr>
            <a:spLocks noGrp="1"/>
          </p:cNvSpPr>
          <p:nvPr>
            <p:ph type="dt" sz="quarter" idx="1"/>
          </p:nvPr>
        </p:nvSpPr>
        <p:spPr>
          <a:xfrm>
            <a:off x="3883025" y="0"/>
            <a:ext cx="2970213" cy="487363"/>
          </a:xfrm>
          <a:prstGeom prst="rect">
            <a:avLst/>
          </a:prstGeom>
        </p:spPr>
        <p:txBody>
          <a:bodyPr vert="horz" lIns="91440" tIns="45720" rIns="91440" bIns="45720" rtlCol="0"/>
          <a:lstStyle>
            <a:lvl1pPr algn="r">
              <a:defRPr sz="1200"/>
            </a:lvl1pPr>
          </a:lstStyle>
          <a:p>
            <a:fld id="{F1201743-6939-4F4C-B0FC-C4CA13F0D97D}" type="datetimeFigureOut">
              <a:rPr lang="en-GB" smtClean="0"/>
              <a:t>14/03/2021</a:t>
            </a:fld>
            <a:endParaRPr lang="en-GB"/>
          </a:p>
        </p:txBody>
      </p:sp>
      <p:sp>
        <p:nvSpPr>
          <p:cNvPr id="4" name="Footer Placeholder 3">
            <a:extLst>
              <a:ext uri="{FF2B5EF4-FFF2-40B4-BE49-F238E27FC236}">
                <a16:creationId xmlns:a16="http://schemas.microsoft.com/office/drawing/2014/main" id="{FC278600-81B8-41A7-8C9A-5A0BF4FC6E64}"/>
              </a:ext>
            </a:extLst>
          </p:cNvPr>
          <p:cNvSpPr>
            <a:spLocks noGrp="1"/>
          </p:cNvSpPr>
          <p:nvPr>
            <p:ph type="ftr" sz="quarter" idx="2"/>
          </p:nvPr>
        </p:nvSpPr>
        <p:spPr>
          <a:xfrm>
            <a:off x="0" y="9226550"/>
            <a:ext cx="2970213" cy="48736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554C2C3-21CB-4C05-B13A-D42B1A361664}"/>
              </a:ext>
            </a:extLst>
          </p:cNvPr>
          <p:cNvSpPr>
            <a:spLocks noGrp="1"/>
          </p:cNvSpPr>
          <p:nvPr>
            <p:ph type="sldNum" sz="quarter" idx="3"/>
          </p:nvPr>
        </p:nvSpPr>
        <p:spPr>
          <a:xfrm>
            <a:off x="3883025" y="9226550"/>
            <a:ext cx="2970213" cy="487363"/>
          </a:xfrm>
          <a:prstGeom prst="rect">
            <a:avLst/>
          </a:prstGeom>
        </p:spPr>
        <p:txBody>
          <a:bodyPr vert="horz" lIns="91440" tIns="45720" rIns="91440" bIns="45720" rtlCol="0" anchor="b"/>
          <a:lstStyle>
            <a:lvl1pPr algn="r">
              <a:defRPr sz="1200"/>
            </a:lvl1pPr>
          </a:lstStyle>
          <a:p>
            <a:fld id="{A7FD8807-AB28-4016-8044-B51E7272710D}" type="slidenum">
              <a:rPr lang="en-GB" smtClean="0"/>
              <a:t>‹#›</a:t>
            </a:fld>
            <a:endParaRPr lang="en-GB"/>
          </a:p>
        </p:txBody>
      </p:sp>
    </p:spTree>
    <p:extLst>
      <p:ext uri="{BB962C8B-B14F-4D97-AF65-F5344CB8AC3E}">
        <p14:creationId xmlns:p14="http://schemas.microsoft.com/office/powerpoint/2010/main" val="3465836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0213" cy="4857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0212" cy="48577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98538" y="728663"/>
            <a:ext cx="4857750" cy="3643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614863"/>
            <a:ext cx="5026025" cy="437038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228138"/>
            <a:ext cx="2970213" cy="4857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9228138"/>
            <a:ext cx="2970212" cy="48577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C2390-3255-104F-99F3-9680425726D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2517253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graphicFrame>
        <p:nvGraphicFramePr>
          <p:cNvPr id="27" name="Google Shape;27;p33"/>
          <p:cNvGraphicFramePr/>
          <p:nvPr>
            <p:extLst>
              <p:ext uri="{D42A27DB-BD31-4B8C-83A1-F6EECF244321}">
                <p14:modId xmlns:p14="http://schemas.microsoft.com/office/powerpoint/2010/main" val="3721436846"/>
              </p:ext>
            </p:extLst>
          </p:nvPr>
        </p:nvGraphicFramePr>
        <p:xfrm>
          <a:off x="-6667" y="0"/>
          <a:ext cx="2719387" cy="1671638"/>
        </p:xfrm>
        <a:graphic>
          <a:graphicData uri="http://schemas.openxmlformats.org/presentationml/2006/ole">
            <mc:AlternateContent xmlns:mc="http://schemas.openxmlformats.org/markup-compatibility/2006">
              <mc:Choice xmlns:v="urn:schemas-microsoft-com:vml" Requires="v">
                <p:oleObj r:id="rId2" imgW="2719387" imgH="1671638" progId="MSPhotoEd.3">
                  <p:embed/>
                </p:oleObj>
              </mc:Choice>
              <mc:Fallback>
                <p:oleObj r:id="rId2" imgW="2719387" imgH="1671638" progId="MSPhotoEd.3">
                  <p:embed/>
                  <p:pic>
                    <p:nvPicPr>
                      <p:cNvPr id="27" name="Google Shape;27;p33"/>
                      <p:cNvPicPr preferRelativeResize="0"/>
                      <p:nvPr/>
                    </p:nvPicPr>
                    <p:blipFill rotWithShape="1">
                      <a:blip r:embed="rId3">
                        <a:alphaModFix/>
                      </a:blip>
                      <a:srcRect/>
                      <a:stretch/>
                    </p:blipFill>
                    <p:spPr>
                      <a:xfrm>
                        <a:off x="-6667" y="0"/>
                        <a:ext cx="2719387" cy="1671638"/>
                      </a:xfrm>
                      <a:prstGeom prst="rect">
                        <a:avLst/>
                      </a:prstGeom>
                      <a:noFill/>
                      <a:ln>
                        <a:noFill/>
                      </a:ln>
                    </p:spPr>
                  </p:pic>
                </p:oleObj>
              </mc:Fallback>
            </mc:AlternateContent>
          </a:graphicData>
        </a:graphic>
      </p:graphicFrame>
      <p:sp>
        <p:nvSpPr>
          <p:cNvPr id="28" name="Google Shape;28;p33"/>
          <p:cNvSpPr/>
          <p:nvPr/>
        </p:nvSpPr>
        <p:spPr>
          <a:xfrm>
            <a:off x="8520113" y="3821113"/>
            <a:ext cx="611187" cy="3024187"/>
          </a:xfrm>
          <a:prstGeom prst="rect">
            <a:avLst/>
          </a:prstGeom>
          <a:solidFill>
            <a:srgbClr val="7CAC1C"/>
          </a:solidFill>
          <a:ln w="25400" cap="flat" cmpd="sng">
            <a:solidFill>
              <a:srgbClr val="7CAC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Arial"/>
              <a:ea typeface="Arial"/>
              <a:cs typeface="Arial"/>
              <a:sym typeface="Arial"/>
            </a:endParaRPr>
          </a:p>
        </p:txBody>
      </p:sp>
      <p:sp>
        <p:nvSpPr>
          <p:cNvPr id="29" name="Google Shape;29;p33"/>
          <p:cNvSpPr txBox="1">
            <a:spLocks noGrp="1"/>
          </p:cNvSpPr>
          <p:nvPr>
            <p:ph type="title"/>
          </p:nvPr>
        </p:nvSpPr>
        <p:spPr>
          <a:xfrm>
            <a:off x="2915816" y="609600"/>
            <a:ext cx="5542384" cy="1143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Calibri"/>
                <a:ea typeface="Calibri"/>
                <a:cs typeface="Calibri"/>
                <a:sym typeface="Calibri"/>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 name="Google Shape;30;p33"/>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Clr>
                <a:schemeClr val="dk1"/>
              </a:buClr>
              <a:buSzPts val="3200"/>
              <a:buFont typeface="Calibri"/>
              <a:buNone/>
              <a:defRPr sz="3200">
                <a:latin typeface="Calibri"/>
                <a:ea typeface="Calibri"/>
                <a:cs typeface="Calibri"/>
                <a:sym typeface="Calibri"/>
              </a:defRPr>
            </a:lvl1pPr>
            <a:lvl2pPr marL="914400" lvl="1" indent="-228600" algn="l">
              <a:spcBef>
                <a:spcPts val="0"/>
              </a:spcBef>
              <a:spcAft>
                <a:spcPts val="0"/>
              </a:spcAft>
              <a:buClr>
                <a:schemeClr val="dk1"/>
              </a:buClr>
              <a:buSzPts val="3200"/>
              <a:buFont typeface="Calibri"/>
              <a:buNone/>
              <a:defRPr sz="3200">
                <a:latin typeface="Calibri"/>
                <a:ea typeface="Calibri"/>
                <a:cs typeface="Calibri"/>
                <a:sym typeface="Calibri"/>
              </a:defRPr>
            </a:lvl2pPr>
            <a:lvl3pPr marL="1371600" lvl="2" indent="-228600" algn="l">
              <a:spcBef>
                <a:spcPts val="0"/>
              </a:spcBef>
              <a:spcAft>
                <a:spcPts val="0"/>
              </a:spcAft>
              <a:buClr>
                <a:schemeClr val="dk1"/>
              </a:buClr>
              <a:buSzPts val="3200"/>
              <a:buFont typeface="Calibri"/>
              <a:buNone/>
              <a:defRPr sz="3200">
                <a:latin typeface="Calibri"/>
                <a:ea typeface="Calibri"/>
                <a:cs typeface="Calibri"/>
                <a:sym typeface="Calibri"/>
              </a:defRPr>
            </a:lvl3pPr>
            <a:lvl4pPr marL="1828800" lvl="3" indent="-228600" algn="l">
              <a:spcBef>
                <a:spcPts val="0"/>
              </a:spcBef>
              <a:spcAft>
                <a:spcPts val="0"/>
              </a:spcAft>
              <a:buClr>
                <a:schemeClr val="dk1"/>
              </a:buClr>
              <a:buSzPts val="2000"/>
              <a:buFont typeface="Arial"/>
              <a:buNone/>
              <a:defRPr/>
            </a:lvl4pPr>
            <a:lvl5pPr marL="2286000" lvl="4" indent="-228600" algn="l">
              <a:spcBef>
                <a:spcPts val="0"/>
              </a:spcBef>
              <a:spcAft>
                <a:spcPts val="0"/>
              </a:spcAft>
              <a:buClr>
                <a:schemeClr val="dk1"/>
              </a:buClr>
              <a:buSzPts val="2000"/>
              <a:buFont typeface="Arial"/>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31" name="Google Shape;31;p33"/>
          <p:cNvSpPr txBox="1">
            <a:spLocks noGrp="1"/>
          </p:cNvSpPr>
          <p:nvPr>
            <p:ph type="body" idx="2"/>
          </p:nvPr>
        </p:nvSpPr>
        <p:spPr>
          <a:xfrm rot="5400000">
            <a:off x="7543606" y="5146372"/>
            <a:ext cx="2547958" cy="576262"/>
          </a:xfrm>
          <a:prstGeom prst="rect">
            <a:avLst/>
          </a:prstGeom>
          <a:noFill/>
          <a:ln>
            <a:noFill/>
          </a:ln>
        </p:spPr>
        <p:txBody>
          <a:bodyPr spcFirstLastPara="1" wrap="square" lIns="0" tIns="0" rIns="0" bIns="0" anchor="t" anchorCtr="0">
            <a:noAutofit/>
          </a:bodyPr>
          <a:lstStyle>
            <a:lvl1pPr marL="457200" lvl="0" indent="-228600" algn="l">
              <a:spcBef>
                <a:spcPts val="640"/>
              </a:spcBef>
              <a:spcAft>
                <a:spcPts val="0"/>
              </a:spcAft>
              <a:buClr>
                <a:schemeClr val="dk1"/>
              </a:buClr>
              <a:buSzPts val="3200"/>
              <a:buFont typeface="Calibri"/>
              <a:buNone/>
              <a:defRPr b="1">
                <a:latin typeface="Calibri"/>
                <a:ea typeface="Calibri"/>
                <a:cs typeface="Calibri"/>
                <a:sym typeface="Calibri"/>
              </a:defRPr>
            </a:lvl1pPr>
            <a:lvl2pPr marL="914400" lvl="1" indent="-406400" algn="l">
              <a:spcBef>
                <a:spcPts val="560"/>
              </a:spcBef>
              <a:spcAft>
                <a:spcPts val="0"/>
              </a:spcAft>
              <a:buClr>
                <a:schemeClr val="dk1"/>
              </a:buClr>
              <a:buSzPts val="2800"/>
              <a:buFont typeface="Calibri"/>
              <a:buChar char="–"/>
              <a:defRPr>
                <a:latin typeface="Calibri"/>
                <a:ea typeface="Calibri"/>
                <a:cs typeface="Calibri"/>
                <a:sym typeface="Calibri"/>
              </a:defRPr>
            </a:lvl2pPr>
            <a:lvl3pPr marL="1371600" lvl="2" indent="-381000" algn="l">
              <a:spcBef>
                <a:spcPts val="480"/>
              </a:spcBef>
              <a:spcAft>
                <a:spcPts val="0"/>
              </a:spcAft>
              <a:buClr>
                <a:schemeClr val="dk1"/>
              </a:buClr>
              <a:buSzPts val="2400"/>
              <a:buFont typeface="Calibri"/>
              <a:buChar char="•"/>
              <a:defRPr>
                <a:latin typeface="Calibri"/>
                <a:ea typeface="Calibri"/>
                <a:cs typeface="Calibri"/>
                <a:sym typeface="Calibri"/>
              </a:defRPr>
            </a:lvl3pPr>
            <a:lvl4pPr marL="1828800" lvl="3" indent="-355600" algn="l">
              <a:spcBef>
                <a:spcPts val="400"/>
              </a:spcBef>
              <a:spcAft>
                <a:spcPts val="0"/>
              </a:spcAft>
              <a:buClr>
                <a:schemeClr val="dk1"/>
              </a:buClr>
              <a:buSzPts val="2000"/>
              <a:buFont typeface="Calibri"/>
              <a:buChar char="–"/>
              <a:defRPr>
                <a:latin typeface="Calibri"/>
                <a:ea typeface="Calibri"/>
                <a:cs typeface="Calibri"/>
                <a:sym typeface="Calibri"/>
              </a:defRPr>
            </a:lvl4pPr>
            <a:lvl5pPr marL="2286000" lvl="4" indent="-355600" algn="l">
              <a:spcBef>
                <a:spcPts val="400"/>
              </a:spcBef>
              <a:spcAft>
                <a:spcPts val="0"/>
              </a:spcAft>
              <a:buClr>
                <a:schemeClr val="dk1"/>
              </a:buClr>
              <a:buSzPts val="2000"/>
              <a:buFont typeface="Calibri"/>
              <a:buChar char="»"/>
              <a:defRPr>
                <a:latin typeface="Calibri"/>
                <a:ea typeface="Calibri"/>
                <a:cs typeface="Calibri"/>
                <a:sym typeface="Calibri"/>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85BE46-1EFF-834D-953A-936E9E97C430}"/>
              </a:ext>
            </a:extLst>
          </p:cNvPr>
          <p:cNvSpPr>
            <a:spLocks noGrp="1"/>
          </p:cNvSpPr>
          <p:nvPr>
            <p:ph type="dt" sz="half" idx="10"/>
          </p:nvPr>
        </p:nvSpPr>
        <p:spPr/>
        <p:txBody>
          <a:bodyPr/>
          <a:lstStyle/>
          <a:p>
            <a:fld id="{120FAC36-8682-5B41-A75C-D924D33A5FD8}" type="datetimeFigureOut">
              <a:rPr lang="en-US" smtClean="0"/>
              <a:t>3/14/2021</a:t>
            </a:fld>
            <a:endParaRPr lang="en-US"/>
          </a:p>
        </p:txBody>
      </p:sp>
      <p:sp>
        <p:nvSpPr>
          <p:cNvPr id="3" name="Footer Placeholder 2">
            <a:extLst>
              <a:ext uri="{FF2B5EF4-FFF2-40B4-BE49-F238E27FC236}">
                <a16:creationId xmlns:a16="http://schemas.microsoft.com/office/drawing/2014/main" id="{01D05434-DD3C-7448-B04C-E747E5E90F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346B9A-EF76-D145-9B4B-AD3B488F5135}"/>
              </a:ext>
            </a:extLst>
          </p:cNvPr>
          <p:cNvSpPr>
            <a:spLocks noGrp="1"/>
          </p:cNvSpPr>
          <p:nvPr>
            <p:ph type="sldNum" sz="quarter" idx="12"/>
          </p:nvPr>
        </p:nvSpPr>
        <p:spPr/>
        <p:txBody>
          <a:bodyPr/>
          <a:lstStyle/>
          <a:p>
            <a:fld id="{15B31F22-3BED-AA4B-B56F-C2EE33F204FB}" type="slidenum">
              <a:rPr lang="en-US" smtClean="0"/>
              <a:t>‹#›</a:t>
            </a:fld>
            <a:endParaRPr lang="en-US"/>
          </a:p>
        </p:txBody>
      </p:sp>
    </p:spTree>
    <p:extLst>
      <p:ext uri="{BB962C8B-B14F-4D97-AF65-F5344CB8AC3E}">
        <p14:creationId xmlns:p14="http://schemas.microsoft.com/office/powerpoint/2010/main" val="1168332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88030-07EA-824F-ACAF-0436A4B17B83}"/>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7D77EB9-B8F2-094A-98B9-426784E43B1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D5C9F8E-DCDB-FE46-AA20-845BAC5EDE6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42D9725B-CC3B-5F49-9E50-44CCE56AEA2C}"/>
              </a:ext>
            </a:extLst>
          </p:cNvPr>
          <p:cNvSpPr>
            <a:spLocks noGrp="1"/>
          </p:cNvSpPr>
          <p:nvPr>
            <p:ph type="dt" sz="half" idx="10"/>
          </p:nvPr>
        </p:nvSpPr>
        <p:spPr/>
        <p:txBody>
          <a:bodyPr/>
          <a:lstStyle/>
          <a:p>
            <a:fld id="{120FAC36-8682-5B41-A75C-D924D33A5FD8}" type="datetimeFigureOut">
              <a:rPr lang="en-US" smtClean="0"/>
              <a:t>3/14/2021</a:t>
            </a:fld>
            <a:endParaRPr lang="en-US"/>
          </a:p>
        </p:txBody>
      </p:sp>
      <p:sp>
        <p:nvSpPr>
          <p:cNvPr id="6" name="Footer Placeholder 5">
            <a:extLst>
              <a:ext uri="{FF2B5EF4-FFF2-40B4-BE49-F238E27FC236}">
                <a16:creationId xmlns:a16="http://schemas.microsoft.com/office/drawing/2014/main" id="{4353586A-954B-5E44-891C-7E02996F04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D18DA8-1FB1-1D4F-909B-E65DA6DBF704}"/>
              </a:ext>
            </a:extLst>
          </p:cNvPr>
          <p:cNvSpPr>
            <a:spLocks noGrp="1"/>
          </p:cNvSpPr>
          <p:nvPr>
            <p:ph type="sldNum" sz="quarter" idx="12"/>
          </p:nvPr>
        </p:nvSpPr>
        <p:spPr/>
        <p:txBody>
          <a:bodyPr/>
          <a:lstStyle/>
          <a:p>
            <a:fld id="{15B31F22-3BED-AA4B-B56F-C2EE33F204FB}" type="slidenum">
              <a:rPr lang="en-US" smtClean="0"/>
              <a:t>‹#›</a:t>
            </a:fld>
            <a:endParaRPr lang="en-US"/>
          </a:p>
        </p:txBody>
      </p:sp>
    </p:spTree>
    <p:extLst>
      <p:ext uri="{BB962C8B-B14F-4D97-AF65-F5344CB8AC3E}">
        <p14:creationId xmlns:p14="http://schemas.microsoft.com/office/powerpoint/2010/main" val="2046841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5E244-7685-CF4C-B6CA-8DBC46D09D1C}"/>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8F76001-9C55-1040-AB0E-2B4F44FA358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F8E3A64-B8AA-6F45-A316-547E389B6FF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65F98BA0-3390-CA4D-AF3C-7FAAEEE5AC27}"/>
              </a:ext>
            </a:extLst>
          </p:cNvPr>
          <p:cNvSpPr>
            <a:spLocks noGrp="1"/>
          </p:cNvSpPr>
          <p:nvPr>
            <p:ph type="dt" sz="half" idx="10"/>
          </p:nvPr>
        </p:nvSpPr>
        <p:spPr/>
        <p:txBody>
          <a:bodyPr/>
          <a:lstStyle/>
          <a:p>
            <a:fld id="{120FAC36-8682-5B41-A75C-D924D33A5FD8}" type="datetimeFigureOut">
              <a:rPr lang="en-US" smtClean="0"/>
              <a:t>3/14/2021</a:t>
            </a:fld>
            <a:endParaRPr lang="en-US"/>
          </a:p>
        </p:txBody>
      </p:sp>
      <p:sp>
        <p:nvSpPr>
          <p:cNvPr id="6" name="Footer Placeholder 5">
            <a:extLst>
              <a:ext uri="{FF2B5EF4-FFF2-40B4-BE49-F238E27FC236}">
                <a16:creationId xmlns:a16="http://schemas.microsoft.com/office/drawing/2014/main" id="{CEE3B740-85F7-7041-99C9-95C1FBFD4F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80674C-78D3-5543-A0B8-2426C1EDE493}"/>
              </a:ext>
            </a:extLst>
          </p:cNvPr>
          <p:cNvSpPr>
            <a:spLocks noGrp="1"/>
          </p:cNvSpPr>
          <p:nvPr>
            <p:ph type="sldNum" sz="quarter" idx="12"/>
          </p:nvPr>
        </p:nvSpPr>
        <p:spPr/>
        <p:txBody>
          <a:bodyPr/>
          <a:lstStyle/>
          <a:p>
            <a:fld id="{15B31F22-3BED-AA4B-B56F-C2EE33F204FB}" type="slidenum">
              <a:rPr lang="en-US" smtClean="0"/>
              <a:t>‹#›</a:t>
            </a:fld>
            <a:endParaRPr lang="en-US"/>
          </a:p>
        </p:txBody>
      </p:sp>
    </p:spTree>
    <p:extLst>
      <p:ext uri="{BB962C8B-B14F-4D97-AF65-F5344CB8AC3E}">
        <p14:creationId xmlns:p14="http://schemas.microsoft.com/office/powerpoint/2010/main" val="3584913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4BC51-0C55-014F-885A-F6B38158305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8806BC1-A8D9-1B4F-993E-CD0A114249E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6316C2B-6D8E-6B41-B239-875E1F06FE3E}"/>
              </a:ext>
            </a:extLst>
          </p:cNvPr>
          <p:cNvSpPr>
            <a:spLocks noGrp="1"/>
          </p:cNvSpPr>
          <p:nvPr>
            <p:ph type="dt" sz="half" idx="10"/>
          </p:nvPr>
        </p:nvSpPr>
        <p:spPr/>
        <p:txBody>
          <a:bodyPr/>
          <a:lstStyle/>
          <a:p>
            <a:fld id="{120FAC36-8682-5B41-A75C-D924D33A5FD8}" type="datetimeFigureOut">
              <a:rPr lang="en-US" smtClean="0"/>
              <a:t>3/14/2021</a:t>
            </a:fld>
            <a:endParaRPr lang="en-US"/>
          </a:p>
        </p:txBody>
      </p:sp>
      <p:sp>
        <p:nvSpPr>
          <p:cNvPr id="5" name="Footer Placeholder 4">
            <a:extLst>
              <a:ext uri="{FF2B5EF4-FFF2-40B4-BE49-F238E27FC236}">
                <a16:creationId xmlns:a16="http://schemas.microsoft.com/office/drawing/2014/main" id="{9C5C86D0-AE25-9C46-BB19-3D969BFA76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C265AF-7CD3-0342-B403-F258CE1A50C4}"/>
              </a:ext>
            </a:extLst>
          </p:cNvPr>
          <p:cNvSpPr>
            <a:spLocks noGrp="1"/>
          </p:cNvSpPr>
          <p:nvPr>
            <p:ph type="sldNum" sz="quarter" idx="12"/>
          </p:nvPr>
        </p:nvSpPr>
        <p:spPr/>
        <p:txBody>
          <a:bodyPr/>
          <a:lstStyle/>
          <a:p>
            <a:fld id="{15B31F22-3BED-AA4B-B56F-C2EE33F204FB}" type="slidenum">
              <a:rPr lang="en-US" smtClean="0"/>
              <a:t>‹#›</a:t>
            </a:fld>
            <a:endParaRPr lang="en-US"/>
          </a:p>
        </p:txBody>
      </p:sp>
    </p:spTree>
    <p:extLst>
      <p:ext uri="{BB962C8B-B14F-4D97-AF65-F5344CB8AC3E}">
        <p14:creationId xmlns:p14="http://schemas.microsoft.com/office/powerpoint/2010/main" val="3416181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8F0ED4-F1DB-8449-AC4D-A2A110037B79}"/>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FC1CBBC-B23F-8D49-9736-288DE61DEB3E}"/>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1650AC8-B83A-B749-BC21-355A0E1A6557}"/>
              </a:ext>
            </a:extLst>
          </p:cNvPr>
          <p:cNvSpPr>
            <a:spLocks noGrp="1"/>
          </p:cNvSpPr>
          <p:nvPr>
            <p:ph type="dt" sz="half" idx="10"/>
          </p:nvPr>
        </p:nvSpPr>
        <p:spPr/>
        <p:txBody>
          <a:bodyPr/>
          <a:lstStyle/>
          <a:p>
            <a:fld id="{120FAC36-8682-5B41-A75C-D924D33A5FD8}" type="datetimeFigureOut">
              <a:rPr lang="en-US" smtClean="0"/>
              <a:t>3/14/2021</a:t>
            </a:fld>
            <a:endParaRPr lang="en-US"/>
          </a:p>
        </p:txBody>
      </p:sp>
      <p:sp>
        <p:nvSpPr>
          <p:cNvPr id="5" name="Footer Placeholder 4">
            <a:extLst>
              <a:ext uri="{FF2B5EF4-FFF2-40B4-BE49-F238E27FC236}">
                <a16:creationId xmlns:a16="http://schemas.microsoft.com/office/drawing/2014/main" id="{F59DECE7-7DB8-AF47-A91E-BB0DDE6719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E3532B-6C17-9244-939C-2743C11E8B88}"/>
              </a:ext>
            </a:extLst>
          </p:cNvPr>
          <p:cNvSpPr>
            <a:spLocks noGrp="1"/>
          </p:cNvSpPr>
          <p:nvPr>
            <p:ph type="sldNum" sz="quarter" idx="12"/>
          </p:nvPr>
        </p:nvSpPr>
        <p:spPr/>
        <p:txBody>
          <a:bodyPr/>
          <a:lstStyle/>
          <a:p>
            <a:fld id="{15B31F22-3BED-AA4B-B56F-C2EE33F204FB}" type="slidenum">
              <a:rPr lang="en-US" smtClean="0"/>
              <a:t>‹#›</a:t>
            </a:fld>
            <a:endParaRPr lang="en-US"/>
          </a:p>
        </p:txBody>
      </p:sp>
    </p:spTree>
    <p:extLst>
      <p:ext uri="{BB962C8B-B14F-4D97-AF65-F5344CB8AC3E}">
        <p14:creationId xmlns:p14="http://schemas.microsoft.com/office/powerpoint/2010/main" val="2591550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81462"/>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Rectangle 5"/>
          <p:cNvSpPr/>
          <p:nvPr userDrawn="1"/>
        </p:nvSpPr>
        <p:spPr>
          <a:xfrm>
            <a:off x="8520113" y="3821113"/>
            <a:ext cx="611187" cy="3024187"/>
          </a:xfrm>
          <a:prstGeom prst="rect">
            <a:avLst/>
          </a:prstGeom>
          <a:solidFill>
            <a:srgbClr val="7CAC1C"/>
          </a:solidFill>
          <a:ln>
            <a:solidFill>
              <a:srgbClr val="7CA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sp>
        <p:nvSpPr>
          <p:cNvPr id="2" name="Title 1"/>
          <p:cNvSpPr>
            <a:spLocks noGrp="1"/>
          </p:cNvSpPr>
          <p:nvPr>
            <p:ph type="title"/>
          </p:nvPr>
        </p:nvSpPr>
        <p:spPr>
          <a:xfrm>
            <a:off x="2915816" y="609600"/>
            <a:ext cx="5542384" cy="1143000"/>
          </a:xfrm>
        </p:spPr>
        <p:txBody>
          <a:bodyPr/>
          <a:lstStyle>
            <a:lvl1pPr algn="r">
              <a:defRPr>
                <a:latin typeface="Calibri"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spcBef>
                <a:spcPts val="0"/>
              </a:spcBef>
              <a:buNone/>
              <a:tabLst/>
              <a:defRPr>
                <a:latin typeface="Calibri" pitchFamily="34" charset="0"/>
              </a:defRPr>
            </a:lvl1pPr>
            <a:lvl2pPr marL="450850" indent="6350">
              <a:spcBef>
                <a:spcPts val="0"/>
              </a:spcBef>
              <a:buNone/>
              <a:tabLst/>
              <a:defRPr>
                <a:latin typeface="Calibri" pitchFamily="34" charset="0"/>
              </a:defRPr>
            </a:lvl2pPr>
            <a:lvl3pPr marL="901700" indent="12700">
              <a:spcBef>
                <a:spcPts val="0"/>
              </a:spcBef>
              <a:buNone/>
              <a:defRPr>
                <a:latin typeface="Calibri" pitchFamily="34" charset="0"/>
              </a:defRPr>
            </a:lvl3pPr>
            <a:lvl4pPr>
              <a:spcBef>
                <a:spcPts val="0"/>
              </a:spcBef>
              <a:buNone/>
              <a:defRPr/>
            </a:lvl4pPr>
            <a:lvl5pPr>
              <a:spcBef>
                <a:spcPts val="0"/>
              </a:spcBef>
              <a:buNone/>
              <a:defRPr/>
            </a:lvl5pPr>
          </a:lstStyle>
          <a:p>
            <a:pPr lvl="0"/>
            <a:r>
              <a:rPr lang="en-US" dirty="0"/>
              <a:t>Click to edit Master text styles</a:t>
            </a:r>
          </a:p>
          <a:p>
            <a:pPr lvl="1"/>
            <a:r>
              <a:rPr lang="en-US" dirty="0"/>
              <a:t>Second level</a:t>
            </a:r>
          </a:p>
          <a:p>
            <a:pPr lvl="2"/>
            <a:r>
              <a:rPr lang="en-US" dirty="0"/>
              <a:t>Third level</a:t>
            </a:r>
          </a:p>
        </p:txBody>
      </p:sp>
      <p:sp>
        <p:nvSpPr>
          <p:cNvPr id="12" name="Text Placeholder 9"/>
          <p:cNvSpPr>
            <a:spLocks noGrp="1"/>
          </p:cNvSpPr>
          <p:nvPr>
            <p:ph type="body" sz="quarter" idx="13"/>
          </p:nvPr>
        </p:nvSpPr>
        <p:spPr>
          <a:xfrm>
            <a:off x="8529454" y="4392943"/>
            <a:ext cx="576262" cy="2315537"/>
          </a:xfrm>
        </p:spPr>
        <p:txBody>
          <a:bodyPr vert="vert" lIns="0" tIns="0" rIns="0" bIns="0"/>
          <a:lstStyle>
            <a:lvl1pPr>
              <a:buNone/>
              <a:defRPr b="1">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p:txBody>
      </p:sp>
      <p:sp>
        <p:nvSpPr>
          <p:cNvPr id="7" name="Rectangle 4"/>
          <p:cNvSpPr>
            <a:spLocks noGrp="1" noChangeArrowheads="1"/>
          </p:cNvSpPr>
          <p:nvPr>
            <p:ph type="dt" sz="half" idx="14"/>
          </p:nvPr>
        </p:nvSpPr>
        <p:spPr/>
        <p:txBody>
          <a:bodyPr/>
          <a:lstStyle>
            <a:lvl1pPr>
              <a:defRPr/>
            </a:lvl1pPr>
          </a:lstStyle>
          <a:p>
            <a:pPr>
              <a:defRPr/>
            </a:pPr>
            <a:endParaRPr lang="en-GB"/>
          </a:p>
        </p:txBody>
      </p:sp>
      <p:sp>
        <p:nvSpPr>
          <p:cNvPr id="8" name="Rectangle 5"/>
          <p:cNvSpPr>
            <a:spLocks noGrp="1" noChangeArrowheads="1"/>
          </p:cNvSpPr>
          <p:nvPr>
            <p:ph type="ftr" sz="quarter" idx="15"/>
          </p:nvPr>
        </p:nvSpPr>
        <p:spPr/>
        <p:txBody>
          <a:bodyPr/>
          <a:lstStyle>
            <a:lvl1pPr>
              <a:defRPr/>
            </a:lvl1pPr>
          </a:lstStyle>
          <a:p>
            <a:pPr>
              <a:defRPr/>
            </a:pPr>
            <a:endParaRPr lang="en-GB"/>
          </a:p>
        </p:txBody>
      </p:sp>
      <p:sp>
        <p:nvSpPr>
          <p:cNvPr id="9" name="Rectangle 6"/>
          <p:cNvSpPr>
            <a:spLocks noGrp="1" noChangeArrowheads="1"/>
          </p:cNvSpPr>
          <p:nvPr>
            <p:ph type="sldNum" sz="quarter" idx="16"/>
          </p:nvPr>
        </p:nvSpPr>
        <p:spPr/>
        <p:txBody>
          <a:bodyPr/>
          <a:lstStyle>
            <a:lvl1pPr>
              <a:defRPr/>
            </a:lvl1pPr>
          </a:lstStyle>
          <a:p>
            <a:pPr>
              <a:defRPr/>
            </a:pPr>
            <a:fld id="{02181621-8C97-404E-9B5B-599D7865EB28}" type="slidenum">
              <a:rPr lang="en-GB" altLang="en-US"/>
              <a:pPr>
                <a:defRPr/>
              </a:pPr>
              <a:t>‹#›</a:t>
            </a:fld>
            <a:endParaRPr lang="en-GB" altLang="en-US"/>
          </a:p>
        </p:txBody>
      </p:sp>
    </p:spTree>
    <p:extLst>
      <p:ext uri="{BB962C8B-B14F-4D97-AF65-F5344CB8AC3E}">
        <p14:creationId xmlns:p14="http://schemas.microsoft.com/office/powerpoint/2010/main" val="2271457771"/>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14649-8DE0-FC44-81E0-6A0B1CEC2A84}"/>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5646CB88-2439-4E43-9934-2BBA534C8C7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93D0969-7871-8F4C-9FB3-242DADC4A0CD}"/>
              </a:ext>
            </a:extLst>
          </p:cNvPr>
          <p:cNvSpPr>
            <a:spLocks noGrp="1"/>
          </p:cNvSpPr>
          <p:nvPr>
            <p:ph type="dt" sz="half" idx="10"/>
          </p:nvPr>
        </p:nvSpPr>
        <p:spPr/>
        <p:txBody>
          <a:bodyPr/>
          <a:lstStyle/>
          <a:p>
            <a:fld id="{120FAC36-8682-5B41-A75C-D924D33A5FD8}" type="datetimeFigureOut">
              <a:rPr lang="en-US" smtClean="0"/>
              <a:t>3/14/2021</a:t>
            </a:fld>
            <a:endParaRPr lang="en-US"/>
          </a:p>
        </p:txBody>
      </p:sp>
      <p:sp>
        <p:nvSpPr>
          <p:cNvPr id="5" name="Footer Placeholder 4">
            <a:extLst>
              <a:ext uri="{FF2B5EF4-FFF2-40B4-BE49-F238E27FC236}">
                <a16:creationId xmlns:a16="http://schemas.microsoft.com/office/drawing/2014/main" id="{49E2D4F6-5E27-FD47-877F-E92935FCE2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1D40AA-90DF-054D-BCBA-49ED0B6E2EAB}"/>
              </a:ext>
            </a:extLst>
          </p:cNvPr>
          <p:cNvSpPr>
            <a:spLocks noGrp="1"/>
          </p:cNvSpPr>
          <p:nvPr>
            <p:ph type="sldNum" sz="quarter" idx="12"/>
          </p:nvPr>
        </p:nvSpPr>
        <p:spPr/>
        <p:txBody>
          <a:bodyPr/>
          <a:lstStyle/>
          <a:p>
            <a:fld id="{15B31F22-3BED-AA4B-B56F-C2EE33F204FB}" type="slidenum">
              <a:rPr lang="en-US" smtClean="0"/>
              <a:t>‹#›</a:t>
            </a:fld>
            <a:endParaRPr lang="en-US"/>
          </a:p>
        </p:txBody>
      </p:sp>
    </p:spTree>
    <p:extLst>
      <p:ext uri="{BB962C8B-B14F-4D97-AF65-F5344CB8AC3E}">
        <p14:creationId xmlns:p14="http://schemas.microsoft.com/office/powerpoint/2010/main" val="2818625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40503-612A-E047-8A84-F0D79A1C515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B93DFFD-9B8C-224F-99B1-C3A301E2620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7F25496-56D9-A448-84F1-7CB593FCF7B9}"/>
              </a:ext>
            </a:extLst>
          </p:cNvPr>
          <p:cNvSpPr>
            <a:spLocks noGrp="1"/>
          </p:cNvSpPr>
          <p:nvPr>
            <p:ph type="dt" sz="half" idx="10"/>
          </p:nvPr>
        </p:nvSpPr>
        <p:spPr/>
        <p:txBody>
          <a:bodyPr/>
          <a:lstStyle/>
          <a:p>
            <a:fld id="{120FAC36-8682-5B41-A75C-D924D33A5FD8}" type="datetimeFigureOut">
              <a:rPr lang="en-US" smtClean="0"/>
              <a:t>3/14/2021</a:t>
            </a:fld>
            <a:endParaRPr lang="en-US"/>
          </a:p>
        </p:txBody>
      </p:sp>
      <p:sp>
        <p:nvSpPr>
          <p:cNvPr id="5" name="Footer Placeholder 4">
            <a:extLst>
              <a:ext uri="{FF2B5EF4-FFF2-40B4-BE49-F238E27FC236}">
                <a16:creationId xmlns:a16="http://schemas.microsoft.com/office/drawing/2014/main" id="{268F1400-6556-0E4E-B7FE-C6CCA25247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BE8317-FC1E-4548-B024-5834E2E67867}"/>
              </a:ext>
            </a:extLst>
          </p:cNvPr>
          <p:cNvSpPr>
            <a:spLocks noGrp="1"/>
          </p:cNvSpPr>
          <p:nvPr>
            <p:ph type="sldNum" sz="quarter" idx="12"/>
          </p:nvPr>
        </p:nvSpPr>
        <p:spPr/>
        <p:txBody>
          <a:bodyPr/>
          <a:lstStyle/>
          <a:p>
            <a:fld id="{15B31F22-3BED-AA4B-B56F-C2EE33F204FB}" type="slidenum">
              <a:rPr lang="en-US" smtClean="0"/>
              <a:t>‹#›</a:t>
            </a:fld>
            <a:endParaRPr lang="en-US"/>
          </a:p>
        </p:txBody>
      </p:sp>
    </p:spTree>
    <p:extLst>
      <p:ext uri="{BB962C8B-B14F-4D97-AF65-F5344CB8AC3E}">
        <p14:creationId xmlns:p14="http://schemas.microsoft.com/office/powerpoint/2010/main" val="1998794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59215-9739-D34C-9BFE-AEFFE4BC1A55}"/>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9273EDB-F639-964C-A87C-D5851CADD56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9D0983C-8DC8-F346-9966-480CB8DF22CE}"/>
              </a:ext>
            </a:extLst>
          </p:cNvPr>
          <p:cNvSpPr>
            <a:spLocks noGrp="1"/>
          </p:cNvSpPr>
          <p:nvPr>
            <p:ph type="dt" sz="half" idx="10"/>
          </p:nvPr>
        </p:nvSpPr>
        <p:spPr/>
        <p:txBody>
          <a:bodyPr/>
          <a:lstStyle/>
          <a:p>
            <a:fld id="{120FAC36-8682-5B41-A75C-D924D33A5FD8}" type="datetimeFigureOut">
              <a:rPr lang="en-US" smtClean="0"/>
              <a:t>3/14/2021</a:t>
            </a:fld>
            <a:endParaRPr lang="en-US"/>
          </a:p>
        </p:txBody>
      </p:sp>
      <p:sp>
        <p:nvSpPr>
          <p:cNvPr id="5" name="Footer Placeholder 4">
            <a:extLst>
              <a:ext uri="{FF2B5EF4-FFF2-40B4-BE49-F238E27FC236}">
                <a16:creationId xmlns:a16="http://schemas.microsoft.com/office/drawing/2014/main" id="{8A55D251-D994-104A-9465-9AFE7A174B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051147-FCCB-A847-BDFF-172094FB4168}"/>
              </a:ext>
            </a:extLst>
          </p:cNvPr>
          <p:cNvSpPr>
            <a:spLocks noGrp="1"/>
          </p:cNvSpPr>
          <p:nvPr>
            <p:ph type="sldNum" sz="quarter" idx="12"/>
          </p:nvPr>
        </p:nvSpPr>
        <p:spPr/>
        <p:txBody>
          <a:bodyPr/>
          <a:lstStyle/>
          <a:p>
            <a:fld id="{15B31F22-3BED-AA4B-B56F-C2EE33F204FB}" type="slidenum">
              <a:rPr lang="en-US" smtClean="0"/>
              <a:t>‹#›</a:t>
            </a:fld>
            <a:endParaRPr lang="en-US"/>
          </a:p>
        </p:txBody>
      </p:sp>
    </p:spTree>
    <p:extLst>
      <p:ext uri="{BB962C8B-B14F-4D97-AF65-F5344CB8AC3E}">
        <p14:creationId xmlns:p14="http://schemas.microsoft.com/office/powerpoint/2010/main" val="1025086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9916E-D47F-2947-81D9-C6C0B3F02C0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AD65262-951A-C44D-BB05-9BD4B5B72C01}"/>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1B0F6CC-7121-9845-B2E9-5193F2030693}"/>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B886E17-9A1F-D347-8FA6-52E478201740}"/>
              </a:ext>
            </a:extLst>
          </p:cNvPr>
          <p:cNvSpPr>
            <a:spLocks noGrp="1"/>
          </p:cNvSpPr>
          <p:nvPr>
            <p:ph type="dt" sz="half" idx="10"/>
          </p:nvPr>
        </p:nvSpPr>
        <p:spPr/>
        <p:txBody>
          <a:bodyPr/>
          <a:lstStyle/>
          <a:p>
            <a:fld id="{120FAC36-8682-5B41-A75C-D924D33A5FD8}" type="datetimeFigureOut">
              <a:rPr lang="en-US" smtClean="0"/>
              <a:t>3/14/2021</a:t>
            </a:fld>
            <a:endParaRPr lang="en-US"/>
          </a:p>
        </p:txBody>
      </p:sp>
      <p:sp>
        <p:nvSpPr>
          <p:cNvPr id="6" name="Footer Placeholder 5">
            <a:extLst>
              <a:ext uri="{FF2B5EF4-FFF2-40B4-BE49-F238E27FC236}">
                <a16:creationId xmlns:a16="http://schemas.microsoft.com/office/drawing/2014/main" id="{B70AE413-67B5-E944-85D2-CD0B519DC6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15740D-6F11-3542-B315-36089AC74FCC}"/>
              </a:ext>
            </a:extLst>
          </p:cNvPr>
          <p:cNvSpPr>
            <a:spLocks noGrp="1"/>
          </p:cNvSpPr>
          <p:nvPr>
            <p:ph type="sldNum" sz="quarter" idx="12"/>
          </p:nvPr>
        </p:nvSpPr>
        <p:spPr/>
        <p:txBody>
          <a:bodyPr/>
          <a:lstStyle/>
          <a:p>
            <a:fld id="{15B31F22-3BED-AA4B-B56F-C2EE33F204FB}" type="slidenum">
              <a:rPr lang="en-US" smtClean="0"/>
              <a:t>‹#›</a:t>
            </a:fld>
            <a:endParaRPr lang="en-US"/>
          </a:p>
        </p:txBody>
      </p:sp>
    </p:spTree>
    <p:extLst>
      <p:ext uri="{BB962C8B-B14F-4D97-AF65-F5344CB8AC3E}">
        <p14:creationId xmlns:p14="http://schemas.microsoft.com/office/powerpoint/2010/main" val="2817983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522C8-BF6B-BB44-ADFC-F74FD2826345}"/>
              </a:ext>
            </a:extLst>
          </p:cNvPr>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7D14C8D-FD2F-0940-B7BC-CF11750EC75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28D9BD9F-21F5-6A4B-A8ED-A768FB5C3708}"/>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24B9789-1EB0-6141-B708-A4449267DA7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BD53B3D8-E64F-924C-A3FF-0DF96A60FC1F}"/>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19ACECB-6D71-0247-A215-DB2EE205EF89}"/>
              </a:ext>
            </a:extLst>
          </p:cNvPr>
          <p:cNvSpPr>
            <a:spLocks noGrp="1"/>
          </p:cNvSpPr>
          <p:nvPr>
            <p:ph type="dt" sz="half" idx="10"/>
          </p:nvPr>
        </p:nvSpPr>
        <p:spPr/>
        <p:txBody>
          <a:bodyPr/>
          <a:lstStyle/>
          <a:p>
            <a:fld id="{120FAC36-8682-5B41-A75C-D924D33A5FD8}" type="datetimeFigureOut">
              <a:rPr lang="en-US" smtClean="0"/>
              <a:t>3/14/2021</a:t>
            </a:fld>
            <a:endParaRPr lang="en-US"/>
          </a:p>
        </p:txBody>
      </p:sp>
      <p:sp>
        <p:nvSpPr>
          <p:cNvPr id="8" name="Footer Placeholder 7">
            <a:extLst>
              <a:ext uri="{FF2B5EF4-FFF2-40B4-BE49-F238E27FC236}">
                <a16:creationId xmlns:a16="http://schemas.microsoft.com/office/drawing/2014/main" id="{058F802D-D494-B24A-AAEF-55D1FC6789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2B9A72-DF9E-0744-991E-FEA267AC3E52}"/>
              </a:ext>
            </a:extLst>
          </p:cNvPr>
          <p:cNvSpPr>
            <a:spLocks noGrp="1"/>
          </p:cNvSpPr>
          <p:nvPr>
            <p:ph type="sldNum" sz="quarter" idx="12"/>
          </p:nvPr>
        </p:nvSpPr>
        <p:spPr/>
        <p:txBody>
          <a:bodyPr/>
          <a:lstStyle/>
          <a:p>
            <a:fld id="{15B31F22-3BED-AA4B-B56F-C2EE33F204FB}" type="slidenum">
              <a:rPr lang="en-US" smtClean="0"/>
              <a:t>‹#›</a:t>
            </a:fld>
            <a:endParaRPr lang="en-US"/>
          </a:p>
        </p:txBody>
      </p:sp>
    </p:spTree>
    <p:extLst>
      <p:ext uri="{BB962C8B-B14F-4D97-AF65-F5344CB8AC3E}">
        <p14:creationId xmlns:p14="http://schemas.microsoft.com/office/powerpoint/2010/main" val="318846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5545A-9832-6142-80C9-40198AB3ECC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92979FE-F52A-6743-869A-CD78C329247E}"/>
              </a:ext>
            </a:extLst>
          </p:cNvPr>
          <p:cNvSpPr>
            <a:spLocks noGrp="1"/>
          </p:cNvSpPr>
          <p:nvPr>
            <p:ph type="dt" sz="half" idx="10"/>
          </p:nvPr>
        </p:nvSpPr>
        <p:spPr/>
        <p:txBody>
          <a:bodyPr/>
          <a:lstStyle/>
          <a:p>
            <a:fld id="{120FAC36-8682-5B41-A75C-D924D33A5FD8}" type="datetimeFigureOut">
              <a:rPr lang="en-US" smtClean="0"/>
              <a:t>3/14/2021</a:t>
            </a:fld>
            <a:endParaRPr lang="en-US"/>
          </a:p>
        </p:txBody>
      </p:sp>
      <p:sp>
        <p:nvSpPr>
          <p:cNvPr id="4" name="Footer Placeholder 3">
            <a:extLst>
              <a:ext uri="{FF2B5EF4-FFF2-40B4-BE49-F238E27FC236}">
                <a16:creationId xmlns:a16="http://schemas.microsoft.com/office/drawing/2014/main" id="{EB6BC78D-B4D2-8747-B6AA-CC3D8A9FB4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6E315B-68A0-B648-AC34-68B3DF903675}"/>
              </a:ext>
            </a:extLst>
          </p:cNvPr>
          <p:cNvSpPr>
            <a:spLocks noGrp="1"/>
          </p:cNvSpPr>
          <p:nvPr>
            <p:ph type="sldNum" sz="quarter" idx="12"/>
          </p:nvPr>
        </p:nvSpPr>
        <p:spPr/>
        <p:txBody>
          <a:bodyPr/>
          <a:lstStyle/>
          <a:p>
            <a:fld id="{15B31F22-3BED-AA4B-B56F-C2EE33F204FB}" type="slidenum">
              <a:rPr lang="en-US" smtClean="0"/>
              <a:t>‹#›</a:t>
            </a:fld>
            <a:endParaRPr lang="en-US"/>
          </a:p>
        </p:txBody>
      </p:sp>
    </p:spTree>
    <p:extLst>
      <p:ext uri="{BB962C8B-B14F-4D97-AF65-F5344CB8AC3E}">
        <p14:creationId xmlns:p14="http://schemas.microsoft.com/office/powerpoint/2010/main" val="5831337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7CAC1C"/>
            </a:gs>
            <a:gs pos="50000">
              <a:srgbClr val="D5D5FF"/>
            </a:gs>
            <a:gs pos="100000">
              <a:srgbClr val="7CAC1C"/>
            </a:gs>
          </a:gsLst>
          <a:lin ang="5400000" scaled="0"/>
        </a:gra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2987675" y="609600"/>
            <a:ext cx="5470525"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Google Shape;11;p31"/>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Lst>
  <p:transition>
    <p:wip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A96B82-D0F0-5249-AFA9-7AFA945CBEE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692F483-F54C-8B42-8EB2-BF70922494C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B4E615C-A535-F64B-93A5-F3E34141666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20FAC36-8682-5B41-A75C-D924D33A5FD8}" type="datetimeFigureOut">
              <a:rPr lang="en-US" smtClean="0"/>
              <a:t>3/14/2021</a:t>
            </a:fld>
            <a:endParaRPr lang="en-US"/>
          </a:p>
        </p:txBody>
      </p:sp>
      <p:sp>
        <p:nvSpPr>
          <p:cNvPr id="5" name="Footer Placeholder 4">
            <a:extLst>
              <a:ext uri="{FF2B5EF4-FFF2-40B4-BE49-F238E27FC236}">
                <a16:creationId xmlns:a16="http://schemas.microsoft.com/office/drawing/2014/main" id="{20F0FB35-F080-304C-A5C2-F93FE6E6046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6FADCF-0528-EE47-999A-72366933216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5B31F22-3BED-AA4B-B56F-C2EE33F204FB}" type="slidenum">
              <a:rPr lang="en-US" smtClean="0"/>
              <a:t>‹#›</a:t>
            </a:fld>
            <a:endParaRPr lang="en-US"/>
          </a:p>
        </p:txBody>
      </p:sp>
    </p:spTree>
    <p:extLst>
      <p:ext uri="{BB962C8B-B14F-4D97-AF65-F5344CB8AC3E}">
        <p14:creationId xmlns:p14="http://schemas.microsoft.com/office/powerpoint/2010/main" val="2120008559"/>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3.xml"/><Relationship Id="rId5" Type="http://schemas.openxmlformats.org/officeDocument/2006/relationships/image" Target="../media/image6.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0"/>
          <p:cNvSpPr>
            <a:spLocks noGrp="1"/>
          </p:cNvSpPr>
          <p:nvPr>
            <p:ph type="title"/>
          </p:nvPr>
        </p:nvSpPr>
        <p:spPr/>
        <p:txBody>
          <a:bodyPr/>
          <a:lstStyle/>
          <a:p>
            <a:r>
              <a:rPr lang="en-GB" altLang="en-US" b="1" dirty="0">
                <a:ea typeface="ＭＳ Ｐゴシック" pitchFamily="34" charset="-128"/>
              </a:rPr>
              <a:t>Listening to God</a:t>
            </a:r>
            <a:endParaRPr lang="en-US" altLang="en-US" b="1" dirty="0">
              <a:ea typeface="ＭＳ Ｐゴシック" pitchFamily="34" charset="-128"/>
            </a:endParaRPr>
          </a:p>
        </p:txBody>
      </p:sp>
      <p:sp>
        <p:nvSpPr>
          <p:cNvPr id="7" name="Text Placeholder 6"/>
          <p:cNvSpPr>
            <a:spLocks noGrp="1"/>
          </p:cNvSpPr>
          <p:nvPr>
            <p:ph type="body" idx="1"/>
          </p:nvPr>
        </p:nvSpPr>
        <p:spPr/>
        <p:txBody>
          <a:bodyPr/>
          <a:lstStyle/>
          <a:p>
            <a:pPr algn="ctr">
              <a:spcBef>
                <a:spcPct val="0"/>
              </a:spcBef>
            </a:pPr>
            <a:endParaRPr lang="en-GB" altLang="en-US" sz="3200" b="1" dirty="0">
              <a:ea typeface="ＭＳ Ｐゴシック" pitchFamily="34" charset="-128"/>
            </a:endParaRPr>
          </a:p>
          <a:p>
            <a:pPr algn="ctr">
              <a:spcBef>
                <a:spcPct val="0"/>
              </a:spcBef>
            </a:pPr>
            <a:endParaRPr lang="en-GB" altLang="en-US" sz="2400" dirty="0">
              <a:ea typeface="ＭＳ Ｐゴシック" pitchFamily="34" charset="-128"/>
            </a:endParaRPr>
          </a:p>
          <a:p>
            <a:pPr algn="ctr">
              <a:spcBef>
                <a:spcPct val="0"/>
              </a:spcBef>
            </a:pPr>
            <a:r>
              <a:rPr lang="en-GB" altLang="en-US" sz="4000" b="1" dirty="0">
                <a:ea typeface="ＭＳ Ｐゴシック" pitchFamily="34" charset="-128"/>
              </a:rPr>
              <a:t>1 Samuel 1</a:t>
            </a:r>
          </a:p>
          <a:p>
            <a:pPr algn="ctr">
              <a:spcBef>
                <a:spcPct val="0"/>
              </a:spcBef>
            </a:pPr>
            <a:r>
              <a:rPr lang="en-GB" altLang="en-US" sz="4000" b="1" dirty="0">
                <a:ea typeface="ＭＳ Ｐゴシック" pitchFamily="34" charset="-128"/>
              </a:rPr>
              <a:t>Chapter 1</a:t>
            </a:r>
          </a:p>
          <a:p>
            <a:pPr algn="ctr">
              <a:spcBef>
                <a:spcPct val="0"/>
              </a:spcBef>
            </a:pPr>
            <a:r>
              <a:rPr lang="en-GB" altLang="en-US" sz="4000" b="1" dirty="0">
                <a:ea typeface="ＭＳ Ｐゴシック" pitchFamily="34" charset="-128"/>
              </a:rPr>
              <a:t>Verses 21-28</a:t>
            </a:r>
            <a:endParaRPr lang="en-GB" altLang="en-US" sz="3200" b="1" dirty="0">
              <a:ea typeface="ＭＳ Ｐゴシック" pitchFamily="34" charset="-128"/>
            </a:endParaRPr>
          </a:p>
          <a:p>
            <a:pPr>
              <a:defRPr/>
            </a:pPr>
            <a:endParaRPr lang="en-GB" dirty="0">
              <a:ea typeface="+mn-ea"/>
              <a:cs typeface="+mn-cs"/>
            </a:endParaRPr>
          </a:p>
        </p:txBody>
      </p:sp>
      <p:sp>
        <p:nvSpPr>
          <p:cNvPr id="25603" name="Rectangle 3"/>
          <p:cNvSpPr>
            <a:spLocks noGrp="1" noChangeArrowheads="1"/>
          </p:cNvSpPr>
          <p:nvPr>
            <p:ph type="body" idx="2"/>
          </p:nvPr>
        </p:nvSpPr>
        <p:spPr>
          <a:xfrm rot="5400000">
            <a:off x="7543606" y="4729280"/>
            <a:ext cx="2547958" cy="576262"/>
          </a:xfrm>
        </p:spPr>
        <p:txBody>
          <a:bodyPr/>
          <a:lstStyle/>
          <a:p>
            <a:pPr>
              <a:spcBef>
                <a:spcPct val="0"/>
              </a:spcBef>
            </a:pPr>
            <a:r>
              <a:rPr lang="en-GB" altLang="en-US" b="1" dirty="0">
                <a:ea typeface="ＭＳ Ｐゴシック" pitchFamily="34" charset="-128"/>
              </a:rPr>
              <a:t>Bible Reading</a:t>
            </a:r>
          </a:p>
        </p:txBody>
      </p:sp>
      <p:sp>
        <p:nvSpPr>
          <p:cNvPr id="6" name="TextBox 5">
            <a:extLst>
              <a:ext uri="{FF2B5EF4-FFF2-40B4-BE49-F238E27FC236}">
                <a16:creationId xmlns:a16="http://schemas.microsoft.com/office/drawing/2014/main" id="{33C97437-F900-4DB8-9D08-C27CFCFF9F00}"/>
              </a:ext>
            </a:extLst>
          </p:cNvPr>
          <p:cNvSpPr txBox="1"/>
          <p:nvPr/>
        </p:nvSpPr>
        <p:spPr>
          <a:xfrm>
            <a:off x="478302" y="5925234"/>
            <a:ext cx="7772400" cy="646331"/>
          </a:xfrm>
          <a:prstGeom prst="rect">
            <a:avLst/>
          </a:prstGeom>
          <a:noFill/>
        </p:spPr>
        <p:txBody>
          <a:bodyPr wrap="square">
            <a:spAutoFit/>
          </a:bodyPr>
          <a:lstStyle/>
          <a:p>
            <a:pPr algn="ctr"/>
            <a:r>
              <a:rPr lang="en-US" sz="1800" b="0" i="0" dirty="0">
                <a:solidFill>
                  <a:schemeClr val="tx1"/>
                </a:solidFill>
                <a:effectLst/>
                <a:latin typeface="Calibri" panose="020F0502020204030204" pitchFamily="34" charset="0"/>
                <a:cs typeface="Calibri" panose="020F0502020204030204" pitchFamily="34" charset="0"/>
              </a:rPr>
              <a:t>Holy Bible, New International Version®, NIV® Copyright ©1973, 1978, 1984, 2011 by Biblica, Inc.® Used by permission. All rights reserved worldwide.</a:t>
            </a:r>
            <a:endParaRPr lang="en-GB" sz="1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1999630"/>
      </p:ext>
    </p:extLst>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0"/>
          <p:cNvSpPr>
            <a:spLocks noGrp="1"/>
          </p:cNvSpPr>
          <p:nvPr>
            <p:ph type="title"/>
          </p:nvPr>
        </p:nvSpPr>
        <p:spPr>
          <a:xfrm>
            <a:off x="828675" y="0"/>
            <a:ext cx="8305616" cy="1143000"/>
          </a:xfrm>
        </p:spPr>
        <p:txBody>
          <a:bodyPr/>
          <a:lstStyle/>
          <a:p>
            <a:r>
              <a:rPr lang="en-GB" altLang="en-US" dirty="0"/>
              <a:t>10ofThose.com - Books by Roger</a:t>
            </a:r>
            <a:endParaRPr lang="en-US" altLang="en-US" dirty="0"/>
          </a:p>
        </p:txBody>
      </p:sp>
      <p:sp>
        <p:nvSpPr>
          <p:cNvPr id="7" name="Text Placeholder 6"/>
          <p:cNvSpPr>
            <a:spLocks noGrp="1"/>
          </p:cNvSpPr>
          <p:nvPr>
            <p:ph type="body" sz="quarter" idx="13"/>
          </p:nvPr>
        </p:nvSpPr>
        <p:spPr>
          <a:xfrm>
            <a:off x="8558029" y="3990976"/>
            <a:ext cx="576262" cy="2581274"/>
          </a:xfrm>
        </p:spPr>
        <p:txBody>
          <a:bodyPr/>
          <a:lstStyle/>
          <a:p>
            <a:r>
              <a:rPr lang="en-GB" sz="2400" dirty="0"/>
              <a:t>Buying a good book</a:t>
            </a:r>
          </a:p>
        </p:txBody>
      </p:sp>
      <p:pic>
        <p:nvPicPr>
          <p:cNvPr id="6" name="Picture 5">
            <a:extLst>
              <a:ext uri="{FF2B5EF4-FFF2-40B4-BE49-F238E27FC236}">
                <a16:creationId xmlns:a16="http://schemas.microsoft.com/office/drawing/2014/main" id="{3DAF6565-7795-4CC5-B1B9-5073F45D431F}"/>
              </a:ext>
            </a:extLst>
          </p:cNvPr>
          <p:cNvPicPr>
            <a:picLocks noChangeAspect="1"/>
          </p:cNvPicPr>
          <p:nvPr/>
        </p:nvPicPr>
        <p:blipFill>
          <a:blip r:embed="rId2"/>
          <a:stretch>
            <a:fillRect/>
          </a:stretch>
        </p:blipFill>
        <p:spPr>
          <a:xfrm>
            <a:off x="9709" y="1329024"/>
            <a:ext cx="8548320" cy="4660089"/>
          </a:xfrm>
          <a:prstGeom prst="rect">
            <a:avLst/>
          </a:prstGeom>
        </p:spPr>
      </p:pic>
    </p:spTree>
    <p:extLst>
      <p:ext uri="{BB962C8B-B14F-4D97-AF65-F5344CB8AC3E}">
        <p14:creationId xmlns:p14="http://schemas.microsoft.com/office/powerpoint/2010/main" val="3545155292"/>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5;p19">
            <a:extLst>
              <a:ext uri="{FF2B5EF4-FFF2-40B4-BE49-F238E27FC236}">
                <a16:creationId xmlns:a16="http://schemas.microsoft.com/office/drawing/2014/main" id="{53A7304D-1B62-7740-8600-3608E6E1D89E}"/>
              </a:ext>
            </a:extLst>
          </p:cNvPr>
          <p:cNvSpPr txBox="1">
            <a:spLocks noGrp="1"/>
          </p:cNvSpPr>
          <p:nvPr>
            <p:ph type="title"/>
          </p:nvPr>
        </p:nvSpPr>
        <p:spPr>
          <a:xfrm>
            <a:off x="1537469" y="1704125"/>
            <a:ext cx="5282964" cy="401836"/>
          </a:xfrm>
          <a:prstGeom prst="rect">
            <a:avLst/>
          </a:prstGeom>
          <a:noFill/>
          <a:ln>
            <a:noFill/>
          </a:ln>
        </p:spPr>
        <p:txBody>
          <a:bodyPr spcFirstLastPara="1" vert="horz" wrap="square" lIns="0" tIns="0" rIns="0" bIns="0" rtlCol="0" anchor="t" anchorCtr="0">
            <a:noAutofit/>
          </a:bodyPr>
          <a:lstStyle/>
          <a:p>
            <a:pPr algn="ctr">
              <a:spcBef>
                <a:spcPts val="0"/>
              </a:spcBef>
              <a:buClr>
                <a:schemeClr val="dk1"/>
              </a:buClr>
              <a:buSzPts val="809"/>
            </a:pPr>
            <a:r>
              <a:rPr lang="en-GB" sz="2400" b="1" dirty="0">
                <a:latin typeface="Avenir Black" panose="02000503020000020003" pitchFamily="2" charset="0"/>
                <a:ea typeface="Trebuchet MS"/>
                <a:cs typeface="Trebuchet MS"/>
                <a:sym typeface="Trebuchet MS"/>
              </a:rPr>
              <a:t>ZOOM ONLINE - SERIES OVERVIEW</a:t>
            </a:r>
            <a:endParaRPr sz="3000" b="1" dirty="0">
              <a:latin typeface="Avenir Black" panose="02000503020000020003" pitchFamily="2" charset="0"/>
            </a:endParaRPr>
          </a:p>
        </p:txBody>
      </p:sp>
      <p:sp>
        <p:nvSpPr>
          <p:cNvPr id="6" name="Google Shape;126;p19">
            <a:extLst>
              <a:ext uri="{FF2B5EF4-FFF2-40B4-BE49-F238E27FC236}">
                <a16:creationId xmlns:a16="http://schemas.microsoft.com/office/drawing/2014/main" id="{6597FBC7-5AAB-4343-BC7D-3CADC685136A}"/>
              </a:ext>
            </a:extLst>
          </p:cNvPr>
          <p:cNvSpPr txBox="1">
            <a:spLocks/>
          </p:cNvSpPr>
          <p:nvPr/>
        </p:nvSpPr>
        <p:spPr>
          <a:xfrm>
            <a:off x="742950" y="2140880"/>
            <a:ext cx="8334375" cy="2751917"/>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150000"/>
              </a:lnSpc>
              <a:spcBef>
                <a:spcPts val="0"/>
              </a:spcBef>
              <a:spcAft>
                <a:spcPts val="0"/>
              </a:spcAft>
              <a:buClr>
                <a:srgbClr val="C00000"/>
              </a:buClr>
              <a:buSzPts val="2812"/>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Avenir Book" panose="02000503020000020003" pitchFamily="2" charset="0"/>
                <a:ea typeface="Trebuchet MS"/>
                <a:cs typeface="Trebuchet MS"/>
                <a:sym typeface="Trebuchet MS"/>
              </a:rPr>
              <a:t>Thurs 18</a:t>
            </a:r>
            <a:r>
              <a:rPr kumimoji="0" lang="en-GB" sz="2800" b="0" i="0" u="none" strike="noStrike" kern="1200" cap="none" spc="0" normalizeH="0" baseline="30000" noProof="0" dirty="0">
                <a:ln>
                  <a:noFill/>
                </a:ln>
                <a:solidFill>
                  <a:prstClr val="black"/>
                </a:solidFill>
                <a:effectLst/>
                <a:uLnTx/>
                <a:uFillTx/>
                <a:latin typeface="Avenir Book" panose="02000503020000020003" pitchFamily="2" charset="0"/>
                <a:ea typeface="Trebuchet MS"/>
                <a:cs typeface="Trebuchet MS"/>
                <a:sym typeface="Trebuchet MS"/>
              </a:rPr>
              <a:t>th</a:t>
            </a:r>
            <a:r>
              <a:rPr kumimoji="0" lang="en-GB" sz="2800" b="0" i="0" u="none" strike="noStrike" kern="1200" cap="none" spc="0" normalizeH="0" baseline="0" noProof="0" dirty="0">
                <a:ln>
                  <a:noFill/>
                </a:ln>
                <a:solidFill>
                  <a:prstClr val="black"/>
                </a:solidFill>
                <a:effectLst/>
                <a:uLnTx/>
                <a:uFillTx/>
                <a:latin typeface="Avenir Book" panose="02000503020000020003" pitchFamily="2" charset="0"/>
                <a:ea typeface="Trebuchet MS"/>
                <a:cs typeface="Trebuchet MS"/>
                <a:sym typeface="Trebuchet MS"/>
              </a:rPr>
              <a:t> March | </a:t>
            </a:r>
            <a:r>
              <a:rPr kumimoji="0" lang="en-GB" sz="2800" b="0" i="0" u="none" strike="noStrike" kern="1200" cap="none" spc="0" normalizeH="0" baseline="0" noProof="0" dirty="0">
                <a:ln>
                  <a:noFill/>
                </a:ln>
                <a:solidFill>
                  <a:srgbClr val="C00000"/>
                </a:solidFill>
                <a:effectLst/>
                <a:uLnTx/>
                <a:uFillTx/>
                <a:latin typeface="Avenir Book" panose="02000503020000020003" pitchFamily="2" charset="0"/>
                <a:ea typeface="Trebuchet MS"/>
                <a:cs typeface="Trebuchet MS"/>
                <a:sym typeface="Trebuchet MS"/>
              </a:rPr>
              <a:t>Who is Jesus?</a:t>
            </a:r>
          </a:p>
          <a:p>
            <a:pPr marL="0" marR="0" lvl="0" indent="0" algn="l" defTabSz="685800" rtl="0" eaLnBrk="1" fontAlgn="auto" latinLnBrk="0" hangingPunct="1">
              <a:lnSpc>
                <a:spcPct val="150000"/>
              </a:lnSpc>
              <a:spcBef>
                <a:spcPts val="0"/>
              </a:spcBef>
              <a:spcAft>
                <a:spcPts val="0"/>
              </a:spcAft>
              <a:buClr>
                <a:srgbClr val="C00000"/>
              </a:buClr>
              <a:buSzPts val="2812"/>
              <a:buFont typeface="Arial" panose="020B0604020202020204" pitchFamily="34" charset="0"/>
              <a:buNone/>
              <a:tabLst/>
              <a:defRPr/>
            </a:pPr>
            <a:endParaRPr kumimoji="0" lang="en-GB" sz="1000" b="0" i="0" u="none" strike="noStrike" kern="1200" cap="none" spc="0" normalizeH="0" baseline="0" noProof="0" dirty="0">
              <a:ln>
                <a:noFill/>
              </a:ln>
              <a:solidFill>
                <a:srgbClr val="C00000"/>
              </a:solidFill>
              <a:effectLst/>
              <a:uLnTx/>
              <a:uFillTx/>
              <a:latin typeface="Avenir Book" panose="02000503020000020003" pitchFamily="2" charset="0"/>
              <a:ea typeface="+mn-ea"/>
              <a:cs typeface="+mn-cs"/>
              <a:sym typeface="Arial"/>
            </a:endParaRPr>
          </a:p>
          <a:p>
            <a:pPr marL="0" marR="0" lvl="0" indent="0" algn="l" defTabSz="685800" rtl="0" eaLnBrk="1" fontAlgn="auto" latinLnBrk="0" hangingPunct="1">
              <a:lnSpc>
                <a:spcPct val="150000"/>
              </a:lnSpc>
              <a:spcBef>
                <a:spcPts val="527"/>
              </a:spcBef>
              <a:spcAft>
                <a:spcPts val="0"/>
              </a:spcAft>
              <a:buClr>
                <a:srgbClr val="C00000"/>
              </a:buClr>
              <a:buSzPts val="2812"/>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Avenir Book" panose="02000503020000020003" pitchFamily="2" charset="0"/>
                <a:ea typeface="Trebuchet MS"/>
                <a:cs typeface="Trebuchet MS"/>
                <a:sym typeface="Trebuchet MS"/>
              </a:rPr>
              <a:t>Thurs 25</a:t>
            </a:r>
            <a:r>
              <a:rPr kumimoji="0" lang="en-GB" sz="2800" b="0" i="0" u="none" strike="noStrike" kern="1200" cap="none" spc="0" normalizeH="0" baseline="30000" noProof="0" dirty="0">
                <a:ln>
                  <a:noFill/>
                </a:ln>
                <a:solidFill>
                  <a:prstClr val="black"/>
                </a:solidFill>
                <a:effectLst/>
                <a:uLnTx/>
                <a:uFillTx/>
                <a:latin typeface="Avenir Book" panose="02000503020000020003" pitchFamily="2" charset="0"/>
                <a:ea typeface="Trebuchet MS"/>
                <a:cs typeface="Trebuchet MS"/>
                <a:sym typeface="Trebuchet MS"/>
              </a:rPr>
              <a:t>th</a:t>
            </a:r>
            <a:r>
              <a:rPr kumimoji="0" lang="en-GB" sz="2800" b="0" i="0" u="none" strike="noStrike" kern="1200" cap="none" spc="0" normalizeH="0" baseline="0" noProof="0" dirty="0">
                <a:ln>
                  <a:noFill/>
                </a:ln>
                <a:solidFill>
                  <a:prstClr val="black"/>
                </a:solidFill>
                <a:effectLst/>
                <a:uLnTx/>
                <a:uFillTx/>
                <a:latin typeface="Avenir Book" panose="02000503020000020003" pitchFamily="2" charset="0"/>
                <a:ea typeface="Trebuchet MS"/>
                <a:cs typeface="Trebuchet MS"/>
                <a:sym typeface="Trebuchet MS"/>
              </a:rPr>
              <a:t> March | </a:t>
            </a:r>
            <a:r>
              <a:rPr kumimoji="0" lang="en-GB" sz="2800" b="0" i="0" u="none" strike="noStrike" kern="1200" cap="none" spc="0" normalizeH="0" baseline="0" noProof="0" dirty="0">
                <a:ln>
                  <a:noFill/>
                </a:ln>
                <a:solidFill>
                  <a:srgbClr val="C00000"/>
                </a:solidFill>
                <a:effectLst/>
                <a:uLnTx/>
                <a:uFillTx/>
                <a:latin typeface="Avenir Book" panose="02000503020000020003" pitchFamily="2" charset="0"/>
                <a:ea typeface="Trebuchet MS"/>
                <a:cs typeface="Trebuchet MS"/>
                <a:sym typeface="Trebuchet MS"/>
              </a:rPr>
              <a:t>Why did Jesus come? </a:t>
            </a:r>
          </a:p>
          <a:p>
            <a:pPr marL="0" marR="0" lvl="0" indent="0" algn="l" defTabSz="685800" rtl="0" eaLnBrk="1" fontAlgn="auto" latinLnBrk="0" hangingPunct="1">
              <a:lnSpc>
                <a:spcPct val="150000"/>
              </a:lnSpc>
              <a:spcBef>
                <a:spcPts val="527"/>
              </a:spcBef>
              <a:spcAft>
                <a:spcPts val="0"/>
              </a:spcAft>
              <a:buClr>
                <a:srgbClr val="C00000"/>
              </a:buClr>
              <a:buSzPts val="2812"/>
              <a:buFont typeface="Arial" panose="020B0604020202020204" pitchFamily="34" charset="0"/>
              <a:buNone/>
              <a:tabLst/>
              <a:defRPr/>
            </a:pPr>
            <a:endParaRPr kumimoji="0" lang="en-GB" sz="1000" b="0" i="0" u="none" strike="noStrike" kern="1200" cap="none" spc="0" normalizeH="0" baseline="0" noProof="0" dirty="0">
              <a:ln>
                <a:noFill/>
              </a:ln>
              <a:solidFill>
                <a:srgbClr val="C00000"/>
              </a:solidFill>
              <a:effectLst/>
              <a:uLnTx/>
              <a:uFillTx/>
              <a:latin typeface="Avenir Book" panose="02000503020000020003" pitchFamily="2" charset="0"/>
              <a:ea typeface="Trebuchet MS"/>
              <a:cs typeface="Trebuchet MS"/>
              <a:sym typeface="Trebuchet MS"/>
            </a:endParaRPr>
          </a:p>
          <a:p>
            <a:pPr marL="0" marR="0" lvl="0" indent="0" algn="l" defTabSz="685800" rtl="0" eaLnBrk="1" fontAlgn="auto" latinLnBrk="0" hangingPunct="1">
              <a:lnSpc>
                <a:spcPct val="150000"/>
              </a:lnSpc>
              <a:spcBef>
                <a:spcPts val="527"/>
              </a:spcBef>
              <a:spcAft>
                <a:spcPts val="0"/>
              </a:spcAft>
              <a:buClr>
                <a:srgbClr val="C00000"/>
              </a:buClr>
              <a:buSzPts val="2812"/>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Avenir Book" panose="02000503020000020003" pitchFamily="2" charset="0"/>
                <a:ea typeface="Trebuchet MS"/>
                <a:cs typeface="Trebuchet MS"/>
                <a:sym typeface="Trebuchet MS"/>
              </a:rPr>
              <a:t>Thurs   1</a:t>
            </a:r>
            <a:r>
              <a:rPr kumimoji="0" lang="en-GB" sz="2800" b="0" i="0" u="none" strike="noStrike" kern="1200" cap="none" spc="0" normalizeH="0" baseline="30000" noProof="0" dirty="0">
                <a:ln>
                  <a:noFill/>
                </a:ln>
                <a:solidFill>
                  <a:prstClr val="black"/>
                </a:solidFill>
                <a:effectLst/>
                <a:uLnTx/>
                <a:uFillTx/>
                <a:latin typeface="Avenir Book" panose="02000503020000020003" pitchFamily="2" charset="0"/>
                <a:ea typeface="Trebuchet MS"/>
                <a:cs typeface="Trebuchet MS"/>
                <a:sym typeface="Trebuchet MS"/>
              </a:rPr>
              <a:t>st</a:t>
            </a:r>
            <a:r>
              <a:rPr kumimoji="0" lang="en-GB" sz="2800" b="0" i="0" u="none" strike="noStrike" kern="1200" cap="none" spc="0" normalizeH="0" baseline="0" noProof="0" dirty="0">
                <a:ln>
                  <a:noFill/>
                </a:ln>
                <a:solidFill>
                  <a:prstClr val="black"/>
                </a:solidFill>
                <a:effectLst/>
                <a:uLnTx/>
                <a:uFillTx/>
                <a:latin typeface="Avenir Book" panose="02000503020000020003" pitchFamily="2" charset="0"/>
                <a:ea typeface="Trebuchet MS"/>
                <a:cs typeface="Trebuchet MS"/>
                <a:sym typeface="Trebuchet MS"/>
              </a:rPr>
              <a:t>   April | </a:t>
            </a:r>
            <a:r>
              <a:rPr kumimoji="0" lang="en-GB" sz="2800" b="0" i="0" u="none" strike="noStrike" kern="1200" cap="none" spc="0" normalizeH="0" baseline="0" noProof="0" dirty="0">
                <a:ln>
                  <a:noFill/>
                </a:ln>
                <a:solidFill>
                  <a:srgbClr val="C00000"/>
                </a:solidFill>
                <a:effectLst/>
                <a:uLnTx/>
                <a:uFillTx/>
                <a:latin typeface="Avenir Book" panose="02000503020000020003" pitchFamily="2" charset="0"/>
                <a:ea typeface="Trebuchet MS"/>
                <a:cs typeface="Trebuchet MS"/>
                <a:sym typeface="Trebuchet MS"/>
              </a:rPr>
              <a:t>What does it mean to follow Jesus?</a:t>
            </a:r>
            <a:endParaRPr kumimoji="0" lang="en-GB" sz="2400" b="0" i="0" u="none" strike="noStrike" kern="1200" cap="none" spc="0" normalizeH="0" baseline="0" noProof="0" dirty="0">
              <a:ln>
                <a:noFill/>
              </a:ln>
              <a:solidFill>
                <a:srgbClr val="C00000"/>
              </a:solidFill>
              <a:effectLst/>
              <a:uLnTx/>
              <a:uFillTx/>
              <a:latin typeface="Avenir Book" panose="02000503020000020003" pitchFamily="2" charset="0"/>
              <a:ea typeface="+mn-ea"/>
              <a:cs typeface="+mn-cs"/>
              <a:sym typeface="Arial"/>
            </a:endParaRPr>
          </a:p>
        </p:txBody>
      </p:sp>
      <p:sp>
        <p:nvSpPr>
          <p:cNvPr id="8" name="object 6">
            <a:extLst>
              <a:ext uri="{FF2B5EF4-FFF2-40B4-BE49-F238E27FC236}">
                <a16:creationId xmlns:a16="http://schemas.microsoft.com/office/drawing/2014/main" id="{76FC717C-C79D-DA49-BBE9-5A854E9A6CB3}"/>
              </a:ext>
            </a:extLst>
          </p:cNvPr>
          <p:cNvSpPr/>
          <p:nvPr/>
        </p:nvSpPr>
        <p:spPr>
          <a:xfrm>
            <a:off x="7975" y="857250"/>
            <a:ext cx="3817088" cy="633915"/>
          </a:xfrm>
          <a:prstGeom prst="rect">
            <a:avLst/>
          </a:prstGeom>
          <a:blipFill>
            <a:blip r:embed="rId3" cstate="print"/>
            <a:stretch>
              <a:fillRect/>
            </a:stretch>
          </a:blip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sz="135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11" name="object 3">
            <a:extLst>
              <a:ext uri="{FF2B5EF4-FFF2-40B4-BE49-F238E27FC236}">
                <a16:creationId xmlns:a16="http://schemas.microsoft.com/office/drawing/2014/main" id="{BBA768F1-5BC1-1746-9283-5B85B10DE3B1}"/>
              </a:ext>
            </a:extLst>
          </p:cNvPr>
          <p:cNvSpPr/>
          <p:nvPr/>
        </p:nvSpPr>
        <p:spPr>
          <a:xfrm>
            <a:off x="-10003" y="5364472"/>
            <a:ext cx="9164006" cy="636278"/>
          </a:xfrm>
          <a:custGeom>
            <a:avLst/>
            <a:gdLst/>
            <a:ahLst/>
            <a:cxnLst/>
            <a:rect l="l" t="t" r="r" b="b"/>
            <a:pathLst>
              <a:path w="13004800" h="1219200">
                <a:moveTo>
                  <a:pt x="0" y="1219200"/>
                </a:moveTo>
                <a:lnTo>
                  <a:pt x="0" y="0"/>
                </a:lnTo>
                <a:lnTo>
                  <a:pt x="13004800" y="0"/>
                </a:lnTo>
                <a:lnTo>
                  <a:pt x="13004800" y="1219200"/>
                </a:lnTo>
                <a:lnTo>
                  <a:pt x="0" y="1219200"/>
                </a:lnTo>
                <a:close/>
              </a:path>
            </a:pathLst>
          </a:custGeom>
          <a:solidFill>
            <a:srgbClr val="BA1B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sz="135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pic>
        <p:nvPicPr>
          <p:cNvPr id="2" name="Picture 1">
            <a:extLst>
              <a:ext uri="{FF2B5EF4-FFF2-40B4-BE49-F238E27FC236}">
                <a16:creationId xmlns:a16="http://schemas.microsoft.com/office/drawing/2014/main" id="{62A0C89A-3652-4929-884B-9A5FF6ED92E9}"/>
              </a:ext>
            </a:extLst>
          </p:cNvPr>
          <p:cNvPicPr>
            <a:picLocks noChangeAspect="1"/>
          </p:cNvPicPr>
          <p:nvPr/>
        </p:nvPicPr>
        <p:blipFill>
          <a:blip r:embed="rId4"/>
          <a:stretch>
            <a:fillRect/>
          </a:stretch>
        </p:blipFill>
        <p:spPr>
          <a:xfrm>
            <a:off x="6820433" y="71346"/>
            <a:ext cx="2177038" cy="1632779"/>
          </a:xfrm>
          <a:prstGeom prst="rect">
            <a:avLst/>
          </a:prstGeom>
        </p:spPr>
      </p:pic>
      <p:sp>
        <p:nvSpPr>
          <p:cNvPr id="3" name="TextBox 2">
            <a:extLst>
              <a:ext uri="{FF2B5EF4-FFF2-40B4-BE49-F238E27FC236}">
                <a16:creationId xmlns:a16="http://schemas.microsoft.com/office/drawing/2014/main" id="{6ACEA9E5-81A8-4CF8-875D-0FC6339021BC}"/>
              </a:ext>
            </a:extLst>
          </p:cNvPr>
          <p:cNvSpPr txBox="1"/>
          <p:nvPr/>
        </p:nvSpPr>
        <p:spPr>
          <a:xfrm>
            <a:off x="5343525" y="5486400"/>
            <a:ext cx="3667125" cy="369332"/>
          </a:xfrm>
          <a:prstGeom prst="rect">
            <a:avLst/>
          </a:prstGeom>
          <a:noFill/>
        </p:spPr>
        <p:txBody>
          <a:bodyPr wrap="square" rtlCol="0">
            <a:spAutoFit/>
          </a:bodyPr>
          <a:lstStyle/>
          <a:p>
            <a:pPr algn="r"/>
            <a:r>
              <a:rPr lang="en-GB" sz="1800" dirty="0">
                <a:solidFill>
                  <a:schemeClr val="bg1"/>
                </a:solidFill>
              </a:rPr>
              <a:t>www.gracechurchbrockley.org</a:t>
            </a:r>
          </a:p>
        </p:txBody>
      </p:sp>
    </p:spTree>
    <p:extLst>
      <p:ext uri="{BB962C8B-B14F-4D97-AF65-F5344CB8AC3E}">
        <p14:creationId xmlns:p14="http://schemas.microsoft.com/office/powerpoint/2010/main" val="3261159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0CBD9-9048-44E8-A9BF-FAF3280D22EB}"/>
              </a:ext>
            </a:extLst>
          </p:cNvPr>
          <p:cNvSpPr>
            <a:spLocks noGrp="1"/>
          </p:cNvSpPr>
          <p:nvPr>
            <p:ph type="title"/>
          </p:nvPr>
        </p:nvSpPr>
        <p:spPr>
          <a:xfrm>
            <a:off x="2915816" y="609600"/>
            <a:ext cx="5542384" cy="1143000"/>
          </a:xfrm>
        </p:spPr>
        <p:txBody>
          <a:bodyPr/>
          <a:lstStyle/>
          <a:p>
            <a:r>
              <a:rPr lang="en-GB" dirty="0"/>
              <a:t>Listening to God</a:t>
            </a:r>
          </a:p>
        </p:txBody>
      </p:sp>
      <p:sp>
        <p:nvSpPr>
          <p:cNvPr id="3" name="Text Placeholder 2">
            <a:extLst>
              <a:ext uri="{FF2B5EF4-FFF2-40B4-BE49-F238E27FC236}">
                <a16:creationId xmlns:a16="http://schemas.microsoft.com/office/drawing/2014/main" id="{A27516D6-FEAB-454D-B2D6-CB13607E9172}"/>
              </a:ext>
            </a:extLst>
          </p:cNvPr>
          <p:cNvSpPr>
            <a:spLocks noGrp="1"/>
          </p:cNvSpPr>
          <p:nvPr>
            <p:ph type="body" idx="1"/>
          </p:nvPr>
        </p:nvSpPr>
        <p:spPr>
          <a:xfrm>
            <a:off x="38284" y="1684421"/>
            <a:ext cx="8303611" cy="4114800"/>
          </a:xfrm>
        </p:spPr>
        <p:txBody>
          <a:bodyPr/>
          <a:lstStyle/>
          <a:p>
            <a:pPr algn="just"/>
            <a:r>
              <a:rPr lang="en-GB" dirty="0"/>
              <a:t>   21  When her husband Elkanah went up with all his family to offer the annual sacrifice to the LORD and to fulfil his vow, 22  Hannah did not go. She said to her husband, "After the boy is weaned, I will take him and present him before the LORD, and he will live there always." 23  "Do what seems best to you," her husband Elkanah told her. "Stay here until you have weaned him; only may the…</a:t>
            </a:r>
          </a:p>
        </p:txBody>
      </p:sp>
      <p:sp>
        <p:nvSpPr>
          <p:cNvPr id="4" name="Text Placeholder 3">
            <a:extLst>
              <a:ext uri="{FF2B5EF4-FFF2-40B4-BE49-F238E27FC236}">
                <a16:creationId xmlns:a16="http://schemas.microsoft.com/office/drawing/2014/main" id="{68BD85B6-58A0-4504-8BDF-82759B2F2D84}"/>
              </a:ext>
            </a:extLst>
          </p:cNvPr>
          <p:cNvSpPr>
            <a:spLocks noGrp="1"/>
          </p:cNvSpPr>
          <p:nvPr>
            <p:ph type="body" idx="2"/>
          </p:nvPr>
        </p:nvSpPr>
        <p:spPr>
          <a:xfrm rot="5400000">
            <a:off x="7599753" y="4817511"/>
            <a:ext cx="2547958" cy="576262"/>
          </a:xfrm>
        </p:spPr>
        <p:txBody>
          <a:bodyPr/>
          <a:lstStyle/>
          <a:p>
            <a:r>
              <a:rPr lang="en-GB" dirty="0"/>
              <a:t>Bible Reading</a:t>
            </a:r>
          </a:p>
        </p:txBody>
      </p:sp>
    </p:spTree>
    <p:extLst>
      <p:ext uri="{BB962C8B-B14F-4D97-AF65-F5344CB8AC3E}">
        <p14:creationId xmlns:p14="http://schemas.microsoft.com/office/powerpoint/2010/main" val="1826654156"/>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0CBD9-9048-44E8-A9BF-FAF3280D22EB}"/>
              </a:ext>
            </a:extLst>
          </p:cNvPr>
          <p:cNvSpPr>
            <a:spLocks noGrp="1"/>
          </p:cNvSpPr>
          <p:nvPr>
            <p:ph type="title"/>
          </p:nvPr>
        </p:nvSpPr>
        <p:spPr>
          <a:xfrm>
            <a:off x="2915816" y="609600"/>
            <a:ext cx="5542384" cy="1143000"/>
          </a:xfrm>
        </p:spPr>
        <p:txBody>
          <a:bodyPr/>
          <a:lstStyle/>
          <a:p>
            <a:r>
              <a:rPr lang="en-GB" dirty="0"/>
              <a:t>Listening to God</a:t>
            </a:r>
          </a:p>
        </p:txBody>
      </p:sp>
      <p:sp>
        <p:nvSpPr>
          <p:cNvPr id="3" name="Text Placeholder 2">
            <a:extLst>
              <a:ext uri="{FF2B5EF4-FFF2-40B4-BE49-F238E27FC236}">
                <a16:creationId xmlns:a16="http://schemas.microsoft.com/office/drawing/2014/main" id="{A27516D6-FEAB-454D-B2D6-CB13607E9172}"/>
              </a:ext>
            </a:extLst>
          </p:cNvPr>
          <p:cNvSpPr>
            <a:spLocks noGrp="1"/>
          </p:cNvSpPr>
          <p:nvPr>
            <p:ph type="body" idx="1"/>
          </p:nvPr>
        </p:nvSpPr>
        <p:spPr>
          <a:xfrm>
            <a:off x="0" y="1981200"/>
            <a:ext cx="8458200" cy="4114800"/>
          </a:xfrm>
        </p:spPr>
        <p:txBody>
          <a:bodyPr/>
          <a:lstStyle/>
          <a:p>
            <a:pPr algn="just"/>
            <a:r>
              <a:rPr lang="en-GB" dirty="0"/>
              <a:t>  …LORD make good his word." So the woman stayed at home and nursed her son until she had weaned him. 24  After he was weaned, she took the boy with her, young as he was, along with a three-year-old bull, an ephah of flour and a skin of wine, and brought him to the house of the LORD at Shiloh. 25  When the bull had been sacrificed, they brought the boy to Eli, 26  and she said to him, "Pardon me, </a:t>
            </a:r>
          </a:p>
        </p:txBody>
      </p:sp>
      <p:sp>
        <p:nvSpPr>
          <p:cNvPr id="4" name="Text Placeholder 3">
            <a:extLst>
              <a:ext uri="{FF2B5EF4-FFF2-40B4-BE49-F238E27FC236}">
                <a16:creationId xmlns:a16="http://schemas.microsoft.com/office/drawing/2014/main" id="{68BD85B6-58A0-4504-8BDF-82759B2F2D84}"/>
              </a:ext>
            </a:extLst>
          </p:cNvPr>
          <p:cNvSpPr>
            <a:spLocks noGrp="1"/>
          </p:cNvSpPr>
          <p:nvPr>
            <p:ph type="body" idx="2"/>
          </p:nvPr>
        </p:nvSpPr>
        <p:spPr>
          <a:xfrm rot="5400000">
            <a:off x="7591732" y="4801469"/>
            <a:ext cx="2547958" cy="576262"/>
          </a:xfrm>
        </p:spPr>
        <p:txBody>
          <a:bodyPr/>
          <a:lstStyle/>
          <a:p>
            <a:r>
              <a:rPr lang="en-GB" dirty="0"/>
              <a:t>Bible Reading</a:t>
            </a:r>
          </a:p>
        </p:txBody>
      </p:sp>
    </p:spTree>
    <p:extLst>
      <p:ext uri="{BB962C8B-B14F-4D97-AF65-F5344CB8AC3E}">
        <p14:creationId xmlns:p14="http://schemas.microsoft.com/office/powerpoint/2010/main" val="3144176808"/>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0CBD9-9048-44E8-A9BF-FAF3280D22EB}"/>
              </a:ext>
            </a:extLst>
          </p:cNvPr>
          <p:cNvSpPr>
            <a:spLocks noGrp="1"/>
          </p:cNvSpPr>
          <p:nvPr>
            <p:ph type="title"/>
          </p:nvPr>
        </p:nvSpPr>
        <p:spPr>
          <a:xfrm>
            <a:off x="2915816" y="609600"/>
            <a:ext cx="5542384" cy="1143000"/>
          </a:xfrm>
        </p:spPr>
        <p:txBody>
          <a:bodyPr/>
          <a:lstStyle/>
          <a:p>
            <a:r>
              <a:rPr lang="en-GB" dirty="0"/>
              <a:t>Listening to God</a:t>
            </a:r>
          </a:p>
        </p:txBody>
      </p:sp>
      <p:sp>
        <p:nvSpPr>
          <p:cNvPr id="3" name="Text Placeholder 2">
            <a:extLst>
              <a:ext uri="{FF2B5EF4-FFF2-40B4-BE49-F238E27FC236}">
                <a16:creationId xmlns:a16="http://schemas.microsoft.com/office/drawing/2014/main" id="{A27516D6-FEAB-454D-B2D6-CB13607E9172}"/>
              </a:ext>
            </a:extLst>
          </p:cNvPr>
          <p:cNvSpPr>
            <a:spLocks noGrp="1"/>
          </p:cNvSpPr>
          <p:nvPr>
            <p:ph type="body" idx="1"/>
          </p:nvPr>
        </p:nvSpPr>
        <p:spPr>
          <a:xfrm>
            <a:off x="38284" y="1981200"/>
            <a:ext cx="8419916" cy="4114800"/>
          </a:xfrm>
        </p:spPr>
        <p:txBody>
          <a:bodyPr/>
          <a:lstStyle/>
          <a:p>
            <a:pPr algn="just"/>
            <a:r>
              <a:rPr lang="en-GB" dirty="0"/>
              <a:t>  …my lord. As surely as you live, I am the woman who stood here beside you praying to the LORD. 27  I prayed for this child, and the LORD has granted me what I asked of him. 28  So now I give him to the LORD. For his whole life he will be given over to the LORD." And he worshiped the LORD there. </a:t>
            </a:r>
          </a:p>
        </p:txBody>
      </p:sp>
      <p:sp>
        <p:nvSpPr>
          <p:cNvPr id="4" name="Text Placeholder 3">
            <a:extLst>
              <a:ext uri="{FF2B5EF4-FFF2-40B4-BE49-F238E27FC236}">
                <a16:creationId xmlns:a16="http://schemas.microsoft.com/office/drawing/2014/main" id="{68BD85B6-58A0-4504-8BDF-82759B2F2D84}"/>
              </a:ext>
            </a:extLst>
          </p:cNvPr>
          <p:cNvSpPr>
            <a:spLocks noGrp="1"/>
          </p:cNvSpPr>
          <p:nvPr>
            <p:ph type="body" idx="2"/>
          </p:nvPr>
        </p:nvSpPr>
        <p:spPr>
          <a:xfrm rot="5400000">
            <a:off x="7591732" y="4889700"/>
            <a:ext cx="2547958" cy="576262"/>
          </a:xfrm>
        </p:spPr>
        <p:txBody>
          <a:bodyPr/>
          <a:lstStyle/>
          <a:p>
            <a:r>
              <a:rPr lang="en-GB" dirty="0"/>
              <a:t>Bible Reading</a:t>
            </a:r>
          </a:p>
        </p:txBody>
      </p:sp>
    </p:spTree>
    <p:extLst>
      <p:ext uri="{BB962C8B-B14F-4D97-AF65-F5344CB8AC3E}">
        <p14:creationId xmlns:p14="http://schemas.microsoft.com/office/powerpoint/2010/main" val="1834668715"/>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348784-012C-40CD-BBDF-069D11D0AF64}"/>
              </a:ext>
            </a:extLst>
          </p:cNvPr>
          <p:cNvSpPr>
            <a:spLocks noGrp="1"/>
          </p:cNvSpPr>
          <p:nvPr>
            <p:ph type="title"/>
          </p:nvPr>
        </p:nvSpPr>
        <p:spPr/>
        <p:txBody>
          <a:bodyPr/>
          <a:lstStyle/>
          <a:p>
            <a:r>
              <a:rPr lang="en-GB" altLang="en-US" dirty="0">
                <a:ea typeface="ＭＳ Ｐゴシック" pitchFamily="34" charset="-128"/>
              </a:rPr>
              <a:t>Hearing God Speak</a:t>
            </a:r>
            <a:endParaRPr lang="en-GB" dirty="0"/>
          </a:p>
        </p:txBody>
      </p:sp>
      <p:sp>
        <p:nvSpPr>
          <p:cNvPr id="6" name="Text Placeholder 5">
            <a:extLst>
              <a:ext uri="{FF2B5EF4-FFF2-40B4-BE49-F238E27FC236}">
                <a16:creationId xmlns:a16="http://schemas.microsoft.com/office/drawing/2014/main" id="{106DC09F-249E-4CCB-A102-71E3E1BEE9A4}"/>
              </a:ext>
            </a:extLst>
          </p:cNvPr>
          <p:cNvSpPr>
            <a:spLocks noGrp="1"/>
          </p:cNvSpPr>
          <p:nvPr>
            <p:ph type="body" idx="1"/>
          </p:nvPr>
        </p:nvSpPr>
        <p:spPr/>
        <p:txBody>
          <a:bodyPr/>
          <a:lstStyle/>
          <a:p>
            <a:pPr algn="ctr">
              <a:spcBef>
                <a:spcPct val="0"/>
              </a:spcBef>
            </a:pPr>
            <a:endParaRPr lang="en-GB" altLang="en-US" b="1" dirty="0">
              <a:solidFill>
                <a:srgbClr val="FF0000"/>
              </a:solidFill>
              <a:ea typeface="ＭＳ Ｐゴシック" pitchFamily="34" charset="-128"/>
            </a:endParaRPr>
          </a:p>
          <a:p>
            <a:pPr algn="ctr">
              <a:spcBef>
                <a:spcPct val="0"/>
              </a:spcBef>
            </a:pPr>
            <a:endParaRPr lang="en-GB" altLang="en-US" sz="2000" b="1" dirty="0">
              <a:ea typeface="ＭＳ Ｐゴシック" pitchFamily="34" charset="-128"/>
            </a:endParaRPr>
          </a:p>
          <a:p>
            <a:endParaRPr lang="en-GB" dirty="0"/>
          </a:p>
        </p:txBody>
      </p:sp>
      <p:sp>
        <p:nvSpPr>
          <p:cNvPr id="7" name="Text Placeholder 6">
            <a:extLst>
              <a:ext uri="{FF2B5EF4-FFF2-40B4-BE49-F238E27FC236}">
                <a16:creationId xmlns:a16="http://schemas.microsoft.com/office/drawing/2014/main" id="{79D22068-E3E1-4B30-A265-A01DB7ED309D}"/>
              </a:ext>
            </a:extLst>
          </p:cNvPr>
          <p:cNvSpPr>
            <a:spLocks noGrp="1"/>
          </p:cNvSpPr>
          <p:nvPr>
            <p:ph type="body" idx="2"/>
          </p:nvPr>
        </p:nvSpPr>
        <p:spPr/>
        <p:txBody>
          <a:bodyPr/>
          <a:lstStyle/>
          <a:p>
            <a:r>
              <a:rPr lang="en-GB" dirty="0"/>
              <a:t>The Speaker</a:t>
            </a:r>
          </a:p>
        </p:txBody>
      </p:sp>
      <p:pic>
        <p:nvPicPr>
          <p:cNvPr id="2" name="Picture 1">
            <a:extLst>
              <a:ext uri="{FF2B5EF4-FFF2-40B4-BE49-F238E27FC236}">
                <a16:creationId xmlns:a16="http://schemas.microsoft.com/office/drawing/2014/main" id="{83F556A7-04B3-45C3-A3F9-3F18B2CE3A5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1100639" y="2166184"/>
            <a:ext cx="6575508" cy="3698723"/>
          </a:xfrm>
          <a:prstGeom prst="rect">
            <a:avLst/>
          </a:prstGeom>
        </p:spPr>
      </p:pic>
      <p:sp>
        <p:nvSpPr>
          <p:cNvPr id="8" name="TextBox 7">
            <a:extLst>
              <a:ext uri="{FF2B5EF4-FFF2-40B4-BE49-F238E27FC236}">
                <a16:creationId xmlns:a16="http://schemas.microsoft.com/office/drawing/2014/main" id="{BBF39C40-4808-4CA2-9300-C6B599E1F90F}"/>
              </a:ext>
            </a:extLst>
          </p:cNvPr>
          <p:cNvSpPr txBox="1"/>
          <p:nvPr/>
        </p:nvSpPr>
        <p:spPr>
          <a:xfrm>
            <a:off x="3086100" y="6033849"/>
            <a:ext cx="2971800" cy="523220"/>
          </a:xfrm>
          <a:prstGeom prst="rect">
            <a:avLst/>
          </a:prstGeom>
          <a:noFill/>
        </p:spPr>
        <p:txBody>
          <a:bodyPr wrap="square">
            <a:spAutoFit/>
          </a:bodyPr>
          <a:lstStyle/>
          <a:p>
            <a:r>
              <a:rPr lang="en-GB" sz="2800" b="1" dirty="0"/>
              <a:t>Roger Carswell</a:t>
            </a:r>
          </a:p>
        </p:txBody>
      </p:sp>
    </p:spTree>
    <p:extLst>
      <p:ext uri="{BB962C8B-B14F-4D97-AF65-F5344CB8AC3E}">
        <p14:creationId xmlns:p14="http://schemas.microsoft.com/office/powerpoint/2010/main" val="2745024029"/>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348784-012C-40CD-BBDF-069D11D0AF64}"/>
              </a:ext>
            </a:extLst>
          </p:cNvPr>
          <p:cNvSpPr>
            <a:spLocks noGrp="1"/>
          </p:cNvSpPr>
          <p:nvPr>
            <p:ph type="title"/>
          </p:nvPr>
        </p:nvSpPr>
        <p:spPr/>
        <p:txBody>
          <a:bodyPr/>
          <a:lstStyle/>
          <a:p>
            <a:r>
              <a:rPr lang="en-GB" altLang="en-US" dirty="0">
                <a:ea typeface="ＭＳ Ｐゴシック" pitchFamily="34" charset="-128"/>
              </a:rPr>
              <a:t>Hearing God Speak</a:t>
            </a:r>
            <a:endParaRPr lang="en-GB" dirty="0"/>
          </a:p>
        </p:txBody>
      </p:sp>
      <p:sp>
        <p:nvSpPr>
          <p:cNvPr id="6" name="Text Placeholder 5">
            <a:extLst>
              <a:ext uri="{FF2B5EF4-FFF2-40B4-BE49-F238E27FC236}">
                <a16:creationId xmlns:a16="http://schemas.microsoft.com/office/drawing/2014/main" id="{106DC09F-249E-4CCB-A102-71E3E1BEE9A4}"/>
              </a:ext>
            </a:extLst>
          </p:cNvPr>
          <p:cNvSpPr>
            <a:spLocks noGrp="1"/>
          </p:cNvSpPr>
          <p:nvPr>
            <p:ph type="body" idx="1"/>
          </p:nvPr>
        </p:nvSpPr>
        <p:spPr/>
        <p:txBody>
          <a:bodyPr/>
          <a:lstStyle/>
          <a:p>
            <a:pPr algn="ctr">
              <a:spcBef>
                <a:spcPct val="0"/>
              </a:spcBef>
            </a:pPr>
            <a:endParaRPr lang="en-GB" altLang="en-US" b="1" dirty="0">
              <a:solidFill>
                <a:srgbClr val="FF0000"/>
              </a:solidFill>
              <a:ea typeface="ＭＳ Ｐゴシック" pitchFamily="34" charset="-128"/>
            </a:endParaRPr>
          </a:p>
          <a:p>
            <a:pPr algn="ctr">
              <a:spcBef>
                <a:spcPct val="0"/>
              </a:spcBef>
            </a:pPr>
            <a:r>
              <a:rPr lang="en-GB" altLang="en-US" sz="4800" b="1" dirty="0">
                <a:solidFill>
                  <a:schemeClr val="bg2"/>
                </a:solidFill>
                <a:ea typeface="ＭＳ Ｐゴシック" pitchFamily="34" charset="-128"/>
              </a:rPr>
              <a:t>Prayers of the Bible</a:t>
            </a:r>
          </a:p>
          <a:p>
            <a:pPr algn="ctr">
              <a:spcBef>
                <a:spcPct val="0"/>
              </a:spcBef>
            </a:pPr>
            <a:r>
              <a:rPr lang="en-GB" altLang="en-US" sz="3600" b="1" i="1" dirty="0">
                <a:solidFill>
                  <a:srgbClr val="FF0000"/>
                </a:solidFill>
                <a:ea typeface="ＭＳ Ｐゴシック" pitchFamily="34" charset="-128"/>
              </a:rPr>
              <a:t>1 Samuel 1:21-28</a:t>
            </a:r>
          </a:p>
          <a:p>
            <a:pPr algn="ctr">
              <a:spcBef>
                <a:spcPct val="0"/>
              </a:spcBef>
            </a:pPr>
            <a:r>
              <a:rPr lang="en-GB" altLang="en-US" sz="3600" b="1" dirty="0">
                <a:solidFill>
                  <a:schemeClr val="bg2"/>
                </a:solidFill>
                <a:ea typeface="ＭＳ Ｐゴシック" pitchFamily="34" charset="-128"/>
              </a:rPr>
              <a:t>by</a:t>
            </a:r>
          </a:p>
          <a:p>
            <a:pPr algn="ctr">
              <a:spcBef>
                <a:spcPct val="0"/>
              </a:spcBef>
            </a:pPr>
            <a:r>
              <a:rPr lang="en-GB" altLang="en-US" sz="4000" b="1" dirty="0">
                <a:solidFill>
                  <a:schemeClr val="bg2"/>
                </a:solidFill>
                <a:ea typeface="ＭＳ Ｐゴシック" pitchFamily="34" charset="-128"/>
              </a:rPr>
              <a:t>Roger Carswell</a:t>
            </a:r>
            <a:endParaRPr lang="en-GB" altLang="en-US" b="1" dirty="0">
              <a:solidFill>
                <a:schemeClr val="bg2"/>
              </a:solidFill>
              <a:ea typeface="ＭＳ Ｐゴシック" pitchFamily="34" charset="-128"/>
            </a:endParaRPr>
          </a:p>
          <a:p>
            <a:pPr algn="ctr">
              <a:spcBef>
                <a:spcPct val="0"/>
              </a:spcBef>
            </a:pPr>
            <a:endParaRPr lang="en-GB" altLang="en-US" sz="2000" b="1" dirty="0">
              <a:ea typeface="ＭＳ Ｐゴシック" pitchFamily="34" charset="-128"/>
            </a:endParaRPr>
          </a:p>
          <a:p>
            <a:endParaRPr lang="en-GB" dirty="0"/>
          </a:p>
        </p:txBody>
      </p:sp>
      <p:sp>
        <p:nvSpPr>
          <p:cNvPr id="7" name="Text Placeholder 6">
            <a:extLst>
              <a:ext uri="{FF2B5EF4-FFF2-40B4-BE49-F238E27FC236}">
                <a16:creationId xmlns:a16="http://schemas.microsoft.com/office/drawing/2014/main" id="{79D22068-E3E1-4B30-A265-A01DB7ED309D}"/>
              </a:ext>
            </a:extLst>
          </p:cNvPr>
          <p:cNvSpPr>
            <a:spLocks noGrp="1"/>
          </p:cNvSpPr>
          <p:nvPr>
            <p:ph type="body" idx="2"/>
          </p:nvPr>
        </p:nvSpPr>
        <p:spPr/>
        <p:txBody>
          <a:bodyPr/>
          <a:lstStyle/>
          <a:p>
            <a:r>
              <a:rPr lang="en-GB" dirty="0"/>
              <a:t>Sermon</a:t>
            </a:r>
          </a:p>
        </p:txBody>
      </p:sp>
    </p:spTree>
    <p:extLst>
      <p:ext uri="{BB962C8B-B14F-4D97-AF65-F5344CB8AC3E}">
        <p14:creationId xmlns:p14="http://schemas.microsoft.com/office/powerpoint/2010/main" val="4286357273"/>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348784-012C-40CD-BBDF-069D11D0AF64}"/>
              </a:ext>
            </a:extLst>
          </p:cNvPr>
          <p:cNvSpPr>
            <a:spLocks noGrp="1"/>
          </p:cNvSpPr>
          <p:nvPr>
            <p:ph type="title"/>
          </p:nvPr>
        </p:nvSpPr>
        <p:spPr>
          <a:xfrm>
            <a:off x="469395" y="2703095"/>
            <a:ext cx="2169532" cy="1852863"/>
          </a:xfrm>
        </p:spPr>
        <p:txBody>
          <a:bodyPr/>
          <a:lstStyle/>
          <a:p>
            <a:pPr algn="ctr"/>
            <a:r>
              <a:rPr lang="en-GB" altLang="en-US" dirty="0">
                <a:ea typeface="ＭＳ Ｐゴシック" pitchFamily="34" charset="-128"/>
              </a:rPr>
              <a:t>Hearing </a:t>
            </a:r>
            <a:br>
              <a:rPr lang="en-GB" altLang="en-US" dirty="0">
                <a:ea typeface="ＭＳ Ｐゴシック" pitchFamily="34" charset="-128"/>
              </a:rPr>
            </a:br>
            <a:r>
              <a:rPr lang="en-GB" altLang="en-US" dirty="0">
                <a:ea typeface="ＭＳ Ｐゴシック" pitchFamily="34" charset="-128"/>
              </a:rPr>
              <a:t>God Speak</a:t>
            </a:r>
            <a:endParaRPr lang="en-GB" dirty="0"/>
          </a:p>
        </p:txBody>
      </p:sp>
      <p:sp>
        <p:nvSpPr>
          <p:cNvPr id="7" name="Text Placeholder 6">
            <a:extLst>
              <a:ext uri="{FF2B5EF4-FFF2-40B4-BE49-F238E27FC236}">
                <a16:creationId xmlns:a16="http://schemas.microsoft.com/office/drawing/2014/main" id="{79D22068-E3E1-4B30-A265-A01DB7ED309D}"/>
              </a:ext>
            </a:extLst>
          </p:cNvPr>
          <p:cNvSpPr>
            <a:spLocks noGrp="1"/>
          </p:cNvSpPr>
          <p:nvPr>
            <p:ph type="body" idx="2"/>
          </p:nvPr>
        </p:nvSpPr>
        <p:spPr/>
        <p:txBody>
          <a:bodyPr/>
          <a:lstStyle/>
          <a:p>
            <a:r>
              <a:rPr lang="en-GB" dirty="0"/>
              <a:t>Sermon</a:t>
            </a:r>
          </a:p>
        </p:txBody>
      </p:sp>
      <p:pic>
        <p:nvPicPr>
          <p:cNvPr id="4" name="Picture 3">
            <a:extLst>
              <a:ext uri="{FF2B5EF4-FFF2-40B4-BE49-F238E27FC236}">
                <a16:creationId xmlns:a16="http://schemas.microsoft.com/office/drawing/2014/main" id="{6B9C7A11-1CCB-4062-A0DE-01DDFE3B1072}"/>
              </a:ext>
            </a:extLst>
          </p:cNvPr>
          <p:cNvPicPr>
            <a:picLocks noChangeAspect="1"/>
          </p:cNvPicPr>
          <p:nvPr/>
        </p:nvPicPr>
        <p:blipFill>
          <a:blip r:embed="rId2"/>
          <a:stretch>
            <a:fillRect/>
          </a:stretch>
        </p:blipFill>
        <p:spPr>
          <a:xfrm>
            <a:off x="3174988" y="0"/>
            <a:ext cx="5328671" cy="6858000"/>
          </a:xfrm>
          <a:prstGeom prst="rect">
            <a:avLst/>
          </a:prstGeom>
        </p:spPr>
      </p:pic>
    </p:spTree>
    <p:extLst>
      <p:ext uri="{BB962C8B-B14F-4D97-AF65-F5344CB8AC3E}">
        <p14:creationId xmlns:p14="http://schemas.microsoft.com/office/powerpoint/2010/main" val="113753029"/>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0"/>
          <p:cNvSpPr>
            <a:spLocks noGrp="1"/>
          </p:cNvSpPr>
          <p:nvPr>
            <p:ph type="title"/>
          </p:nvPr>
        </p:nvSpPr>
        <p:spPr/>
        <p:txBody>
          <a:bodyPr/>
          <a:lstStyle/>
          <a:p>
            <a:r>
              <a:rPr lang="en-GB" altLang="en-US" dirty="0"/>
              <a:t>Questions &amp; Answers</a:t>
            </a:r>
            <a:endParaRPr lang="en-US" altLang="en-US" dirty="0"/>
          </a:p>
        </p:txBody>
      </p:sp>
      <p:sp>
        <p:nvSpPr>
          <p:cNvPr id="7" name="Text Placeholder 6"/>
          <p:cNvSpPr>
            <a:spLocks noGrp="1"/>
          </p:cNvSpPr>
          <p:nvPr>
            <p:ph type="body" sz="quarter" idx="13"/>
          </p:nvPr>
        </p:nvSpPr>
        <p:spPr>
          <a:xfrm>
            <a:off x="8558029" y="3990976"/>
            <a:ext cx="576262" cy="2581274"/>
          </a:xfrm>
        </p:spPr>
        <p:txBody>
          <a:bodyPr/>
          <a:lstStyle/>
          <a:p>
            <a:r>
              <a:rPr lang="en-GB" sz="2400" dirty="0"/>
              <a:t>Further clarification</a:t>
            </a:r>
          </a:p>
        </p:txBody>
      </p:sp>
      <p:pic>
        <p:nvPicPr>
          <p:cNvPr id="6" name="Picture 5" descr="A close up of a logo&#10;&#10;Description generated with high confidence">
            <a:extLst>
              <a:ext uri="{FF2B5EF4-FFF2-40B4-BE49-F238E27FC236}">
                <a16:creationId xmlns:a16="http://schemas.microsoft.com/office/drawing/2014/main" id="{315F13EC-8B26-4F4F-9014-B0F34F4C80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39969">
            <a:off x="796101" y="3034431"/>
            <a:ext cx="3635496" cy="22730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6A7BADB1-7DF7-4C67-B0DB-1FA0BD08A8C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430518">
            <a:off x="1067615" y="2624715"/>
            <a:ext cx="3092467" cy="3092467"/>
          </a:xfrm>
          <a:prstGeom prst="rect">
            <a:avLst/>
          </a:prstGeom>
        </p:spPr>
      </p:pic>
      <p:pic>
        <p:nvPicPr>
          <p:cNvPr id="3" name="Picture 2" descr="Graphical user interface, text, application, chat or text message&#10;&#10;Description automatically generated">
            <a:extLst>
              <a:ext uri="{FF2B5EF4-FFF2-40B4-BE49-F238E27FC236}">
                <a16:creationId xmlns:a16="http://schemas.microsoft.com/office/drawing/2014/main" id="{8A8F0EFE-5D12-46D4-B5FB-FFDEDDAF8B66}"/>
              </a:ext>
            </a:extLst>
          </p:cNvPr>
          <p:cNvPicPr>
            <a:picLocks noChangeAspect="1"/>
          </p:cNvPicPr>
          <p:nvPr/>
        </p:nvPicPr>
        <p:blipFill>
          <a:blip r:embed="rId5"/>
          <a:stretch>
            <a:fillRect/>
          </a:stretch>
        </p:blipFill>
        <p:spPr>
          <a:xfrm rot="627551">
            <a:off x="4925353" y="2193204"/>
            <a:ext cx="3245726" cy="3721821"/>
          </a:xfrm>
          <a:prstGeom prst="rect">
            <a:avLst/>
          </a:prstGeom>
        </p:spPr>
      </p:pic>
    </p:spTree>
    <p:extLst>
      <p:ext uri="{BB962C8B-B14F-4D97-AF65-F5344CB8AC3E}">
        <p14:creationId xmlns:p14="http://schemas.microsoft.com/office/powerpoint/2010/main" val="1468200365"/>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0"/>
          <p:cNvSpPr>
            <a:spLocks noGrp="1"/>
          </p:cNvSpPr>
          <p:nvPr>
            <p:ph type="title"/>
          </p:nvPr>
        </p:nvSpPr>
        <p:spPr>
          <a:xfrm>
            <a:off x="3591907" y="0"/>
            <a:ext cx="5542384" cy="1143000"/>
          </a:xfrm>
        </p:spPr>
        <p:txBody>
          <a:bodyPr/>
          <a:lstStyle/>
          <a:p>
            <a:r>
              <a:rPr lang="en-GB" altLang="en-US" dirty="0"/>
              <a:t>Books by Roger</a:t>
            </a:r>
            <a:endParaRPr lang="en-US" altLang="en-US" dirty="0"/>
          </a:p>
        </p:txBody>
      </p:sp>
      <p:sp>
        <p:nvSpPr>
          <p:cNvPr id="7" name="Text Placeholder 6"/>
          <p:cNvSpPr>
            <a:spLocks noGrp="1"/>
          </p:cNvSpPr>
          <p:nvPr>
            <p:ph type="body" sz="quarter" idx="13"/>
          </p:nvPr>
        </p:nvSpPr>
        <p:spPr>
          <a:xfrm>
            <a:off x="8558029" y="3930315"/>
            <a:ext cx="576262" cy="2746208"/>
          </a:xfrm>
        </p:spPr>
        <p:txBody>
          <a:bodyPr/>
          <a:lstStyle/>
          <a:p>
            <a:r>
              <a:rPr lang="en-GB" sz="2400" dirty="0"/>
              <a:t>Taking things Further </a:t>
            </a:r>
          </a:p>
        </p:txBody>
      </p:sp>
      <p:pic>
        <p:nvPicPr>
          <p:cNvPr id="2" name="Picture 1">
            <a:extLst>
              <a:ext uri="{FF2B5EF4-FFF2-40B4-BE49-F238E27FC236}">
                <a16:creationId xmlns:a16="http://schemas.microsoft.com/office/drawing/2014/main" id="{57B5CC6E-6741-4FB1-8CB0-13F413D4C502}"/>
              </a:ext>
            </a:extLst>
          </p:cNvPr>
          <p:cNvPicPr>
            <a:picLocks noChangeAspect="1"/>
          </p:cNvPicPr>
          <p:nvPr/>
        </p:nvPicPr>
        <p:blipFill>
          <a:blip r:embed="rId2"/>
          <a:stretch>
            <a:fillRect/>
          </a:stretch>
        </p:blipFill>
        <p:spPr>
          <a:xfrm>
            <a:off x="150193" y="2257424"/>
            <a:ext cx="2855676" cy="4400551"/>
          </a:xfrm>
          <a:prstGeom prst="rect">
            <a:avLst/>
          </a:prstGeom>
          <a:ln w="19050">
            <a:solidFill>
              <a:schemeClr val="tx1"/>
            </a:solidFill>
          </a:ln>
        </p:spPr>
      </p:pic>
      <p:pic>
        <p:nvPicPr>
          <p:cNvPr id="5" name="Picture 4">
            <a:extLst>
              <a:ext uri="{FF2B5EF4-FFF2-40B4-BE49-F238E27FC236}">
                <a16:creationId xmlns:a16="http://schemas.microsoft.com/office/drawing/2014/main" id="{AFE9AD4C-595A-4350-B067-E4998334A0AF}"/>
              </a:ext>
            </a:extLst>
          </p:cNvPr>
          <p:cNvPicPr>
            <a:picLocks noChangeAspect="1"/>
          </p:cNvPicPr>
          <p:nvPr/>
        </p:nvPicPr>
        <p:blipFill>
          <a:blip r:embed="rId3"/>
          <a:stretch>
            <a:fillRect/>
          </a:stretch>
        </p:blipFill>
        <p:spPr>
          <a:xfrm>
            <a:off x="5427900" y="2257424"/>
            <a:ext cx="2869721" cy="4400551"/>
          </a:xfrm>
          <a:prstGeom prst="rect">
            <a:avLst/>
          </a:prstGeom>
          <a:ln w="19050">
            <a:solidFill>
              <a:schemeClr val="tx1"/>
            </a:solidFill>
          </a:ln>
        </p:spPr>
      </p:pic>
      <p:pic>
        <p:nvPicPr>
          <p:cNvPr id="4" name="Picture 3">
            <a:extLst>
              <a:ext uri="{FF2B5EF4-FFF2-40B4-BE49-F238E27FC236}">
                <a16:creationId xmlns:a16="http://schemas.microsoft.com/office/drawing/2014/main" id="{B9CA4862-1EE1-48CF-BB6C-2F1B194BF47C}"/>
              </a:ext>
            </a:extLst>
          </p:cNvPr>
          <p:cNvPicPr>
            <a:picLocks noChangeAspect="1"/>
          </p:cNvPicPr>
          <p:nvPr/>
        </p:nvPicPr>
        <p:blipFill>
          <a:blip r:embed="rId4"/>
          <a:stretch>
            <a:fillRect/>
          </a:stretch>
        </p:blipFill>
        <p:spPr>
          <a:xfrm>
            <a:off x="2760806" y="1523999"/>
            <a:ext cx="2926202" cy="4422234"/>
          </a:xfrm>
          <a:prstGeom prst="rect">
            <a:avLst/>
          </a:prstGeom>
          <a:ln w="12700">
            <a:solidFill>
              <a:schemeClr val="tx1"/>
            </a:solidFill>
          </a:ln>
        </p:spPr>
      </p:pic>
    </p:spTree>
    <p:extLst>
      <p:ext uri="{BB962C8B-B14F-4D97-AF65-F5344CB8AC3E}">
        <p14:creationId xmlns:p14="http://schemas.microsoft.com/office/powerpoint/2010/main" val="1637277280"/>
      </p:ext>
    </p:extLst>
  </p:cSld>
  <p:clrMapOvr>
    <a:masterClrMapping/>
  </p:clrMapOvr>
  <p:transition>
    <p:wipe/>
  </p:transition>
</p:sld>
</file>

<file path=ppt/theme/theme1.xml><?xml version="1.0" encoding="utf-8"?>
<a:theme xmlns:a="http://schemas.openxmlformats.org/drawingml/2006/main" name="1_Green template GCB">
  <a:themeElements>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2120</TotalTime>
  <Words>408</Words>
  <Application>Microsoft Office PowerPoint</Application>
  <PresentationFormat>On-screen Show (4:3)</PresentationFormat>
  <Paragraphs>44</Paragraphs>
  <Slides>11</Slides>
  <Notes>1</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19" baseType="lpstr">
      <vt:lpstr>Arial</vt:lpstr>
      <vt:lpstr>Avenir Black</vt:lpstr>
      <vt:lpstr>Avenir Book</vt:lpstr>
      <vt:lpstr>Calibri</vt:lpstr>
      <vt:lpstr>Calibri Light</vt:lpstr>
      <vt:lpstr>1_Green template GCB</vt:lpstr>
      <vt:lpstr>Office Theme</vt:lpstr>
      <vt:lpstr>MSPhotoEd.3</vt:lpstr>
      <vt:lpstr>Listening to God</vt:lpstr>
      <vt:lpstr>Listening to God</vt:lpstr>
      <vt:lpstr>Listening to God</vt:lpstr>
      <vt:lpstr>Listening to God</vt:lpstr>
      <vt:lpstr>Hearing God Speak</vt:lpstr>
      <vt:lpstr>Hearing God Speak</vt:lpstr>
      <vt:lpstr>Hearing  God Speak</vt:lpstr>
      <vt:lpstr>Questions &amp; Answers</vt:lpstr>
      <vt:lpstr>Books by Roger</vt:lpstr>
      <vt:lpstr>10ofThose.com - Books by Roger</vt:lpstr>
      <vt:lpstr>ZOOM ONLINE - SERIES OVERVIEW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Sunday 11th October 2020  WELCOME TO</dc:title>
  <dc:creator>rsrinivasan</dc:creator>
  <cp:lastModifiedBy>Raymond Brown</cp:lastModifiedBy>
  <cp:revision>129</cp:revision>
  <dcterms:created xsi:type="dcterms:W3CDTF">2012-04-07T16:09:50Z</dcterms:created>
  <dcterms:modified xsi:type="dcterms:W3CDTF">2021-03-14T19:06:36Z</dcterms:modified>
</cp:coreProperties>
</file>