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57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02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5E65F-48E4-4EC5-9321-A1E0856ABD8A}" type="datetimeFigureOut">
              <a:rPr lang="en-GB" smtClean="0"/>
              <a:t>18/10/2014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2F664-96EE-42F5-9F51-A8BCB8EE88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71224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5E65F-48E4-4EC5-9321-A1E0856ABD8A}" type="datetimeFigureOut">
              <a:rPr lang="en-GB" smtClean="0"/>
              <a:t>18/10/2014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2F664-96EE-42F5-9F51-A8BCB8EE88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59579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5E65F-48E4-4EC5-9321-A1E0856ABD8A}" type="datetimeFigureOut">
              <a:rPr lang="en-GB" smtClean="0"/>
              <a:t>18/10/2014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2F664-96EE-42F5-9F51-A8BCB8EE88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69667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5E65F-48E4-4EC5-9321-A1E0856ABD8A}" type="datetimeFigureOut">
              <a:rPr lang="en-GB" smtClean="0"/>
              <a:t>18/10/2014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2F664-96EE-42F5-9F51-A8BCB8EE88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10186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5E65F-48E4-4EC5-9321-A1E0856ABD8A}" type="datetimeFigureOut">
              <a:rPr lang="en-GB" smtClean="0"/>
              <a:t>18/10/2014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2F664-96EE-42F5-9F51-A8BCB8EE88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0974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5E65F-48E4-4EC5-9321-A1E0856ABD8A}" type="datetimeFigureOut">
              <a:rPr lang="en-GB" smtClean="0"/>
              <a:t>18/10/2014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2F664-96EE-42F5-9F51-A8BCB8EE88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4487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5E65F-48E4-4EC5-9321-A1E0856ABD8A}" type="datetimeFigureOut">
              <a:rPr lang="en-GB" smtClean="0"/>
              <a:t>18/10/2014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2F664-96EE-42F5-9F51-A8BCB8EE88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38752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5E65F-48E4-4EC5-9321-A1E0856ABD8A}" type="datetimeFigureOut">
              <a:rPr lang="en-GB" smtClean="0"/>
              <a:t>18/10/2014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2F664-96EE-42F5-9F51-A8BCB8EE88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43856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5E65F-48E4-4EC5-9321-A1E0856ABD8A}" type="datetimeFigureOut">
              <a:rPr lang="en-GB" smtClean="0"/>
              <a:t>18/10/2014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2F664-96EE-42F5-9F51-A8BCB8EE88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6813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5E65F-48E4-4EC5-9321-A1E0856ABD8A}" type="datetimeFigureOut">
              <a:rPr lang="en-GB" smtClean="0"/>
              <a:t>18/10/2014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2F664-96EE-42F5-9F51-A8BCB8EE88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49461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5E65F-48E4-4EC5-9321-A1E0856ABD8A}" type="datetimeFigureOut">
              <a:rPr lang="en-GB" smtClean="0"/>
              <a:t>18/10/2014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2F664-96EE-42F5-9F51-A8BCB8EE88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04111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A5E65F-48E4-4EC5-9321-A1E0856ABD8A}" type="datetimeFigureOut">
              <a:rPr lang="en-GB" smtClean="0"/>
              <a:t>18/10/2014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D2F664-96EE-42F5-9F51-A8BCB8EE88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668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15923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4876"/>
            <a:ext cx="9144000" cy="64682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0561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1 Corinthians 1:1-9</a:t>
            </a:r>
            <a:r>
              <a:rPr lang="en-GB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/>
            </a:r>
            <a:br>
              <a:rPr lang="en-GB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r>
              <a:rPr lang="en-US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Meet the </a:t>
            </a:r>
            <a:r>
              <a:rPr lang="en-US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Corinthians</a:t>
            </a:r>
            <a:endParaRPr lang="en-GB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>
                <a:solidFill>
                  <a:schemeClr val="bg1"/>
                </a:solidFill>
              </a:rPr>
              <a:t>The church at Corinth was a church.....</a:t>
            </a:r>
            <a:endParaRPr lang="en-GB" sz="4000" dirty="0">
              <a:solidFill>
                <a:schemeClr val="bg1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chemeClr val="bg1"/>
                </a:solidFill>
              </a:rPr>
              <a:t> </a:t>
            </a:r>
            <a:r>
              <a:rPr lang="en-US" sz="4000" b="1" i="1" dirty="0" smtClean="0">
                <a:solidFill>
                  <a:schemeClr val="bg1"/>
                </a:solidFill>
              </a:rPr>
              <a:t>...</a:t>
            </a:r>
            <a:r>
              <a:rPr lang="en-US" sz="4000" b="1" i="1" dirty="0">
                <a:solidFill>
                  <a:schemeClr val="bg1"/>
                </a:solidFill>
              </a:rPr>
              <a:t>full of life.</a:t>
            </a:r>
            <a:endParaRPr lang="en-GB" sz="4000" dirty="0">
              <a:solidFill>
                <a:schemeClr val="bg1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chemeClr val="bg1"/>
                </a:solidFill>
              </a:rPr>
              <a:t> </a:t>
            </a:r>
            <a:r>
              <a:rPr lang="en-US" sz="4000" b="1" i="1" dirty="0" smtClean="0">
                <a:solidFill>
                  <a:schemeClr val="bg1"/>
                </a:solidFill>
              </a:rPr>
              <a:t>...</a:t>
            </a:r>
            <a:r>
              <a:rPr lang="en-US" sz="4000" b="1" i="1" dirty="0">
                <a:solidFill>
                  <a:schemeClr val="bg1"/>
                </a:solidFill>
              </a:rPr>
              <a:t>full of problems.</a:t>
            </a:r>
            <a:endParaRPr lang="en-GB" sz="4000" dirty="0">
              <a:solidFill>
                <a:schemeClr val="bg1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chemeClr val="bg1"/>
                </a:solidFill>
              </a:rPr>
              <a:t> </a:t>
            </a:r>
            <a:r>
              <a:rPr lang="en-US" sz="4000" b="1" i="1" dirty="0" smtClean="0">
                <a:solidFill>
                  <a:schemeClr val="bg1"/>
                </a:solidFill>
              </a:rPr>
              <a:t>...</a:t>
            </a:r>
            <a:r>
              <a:rPr lang="en-US" sz="4000" b="1" i="1" dirty="0">
                <a:solidFill>
                  <a:schemeClr val="bg1"/>
                </a:solidFill>
              </a:rPr>
              <a:t>full of itself.</a:t>
            </a:r>
            <a:endParaRPr lang="en-GB" sz="4000" dirty="0">
              <a:solidFill>
                <a:schemeClr val="bg1"/>
              </a:solidFill>
            </a:endParaRPr>
          </a:p>
          <a:p>
            <a:pPr lvl="1"/>
            <a:r>
              <a:rPr lang="en-US" sz="3600" dirty="0" smtClean="0">
                <a:solidFill>
                  <a:schemeClr val="bg1"/>
                </a:solidFill>
              </a:rPr>
              <a:t>They </a:t>
            </a:r>
            <a:r>
              <a:rPr lang="en-US" sz="3600" dirty="0">
                <a:solidFill>
                  <a:schemeClr val="bg1"/>
                </a:solidFill>
              </a:rPr>
              <a:t>were arrogant  - “puffed up” </a:t>
            </a:r>
            <a:endParaRPr lang="en-GB" sz="3600" dirty="0">
              <a:solidFill>
                <a:schemeClr val="bg1"/>
              </a:solidFill>
            </a:endParaRPr>
          </a:p>
          <a:p>
            <a:pPr lvl="1"/>
            <a:r>
              <a:rPr lang="en-US" sz="3600" dirty="0" smtClean="0">
                <a:solidFill>
                  <a:schemeClr val="bg1"/>
                </a:solidFill>
              </a:rPr>
              <a:t>(</a:t>
            </a:r>
            <a:r>
              <a:rPr lang="en-US" sz="3600" dirty="0">
                <a:solidFill>
                  <a:schemeClr val="bg1"/>
                </a:solidFill>
              </a:rPr>
              <a:t>ch4:6,18,19;  ch5:2;  ch8:1;  ch13:4</a:t>
            </a:r>
            <a:r>
              <a:rPr lang="en-US" sz="3600" dirty="0" smtClean="0">
                <a:solidFill>
                  <a:schemeClr val="bg1"/>
                </a:solidFill>
              </a:rPr>
              <a:t>)</a:t>
            </a:r>
            <a:endParaRPr lang="en-GB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3085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1 Corinthians 1:1-9</a:t>
            </a:r>
            <a:r>
              <a:rPr lang="en-GB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/>
            </a:r>
            <a:br>
              <a:rPr lang="en-GB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dirty="0">
                <a:solidFill>
                  <a:schemeClr val="bg1"/>
                </a:solidFill>
              </a:rPr>
              <a:t>The answer to pride is a right appreciation of God’s grace</a:t>
            </a:r>
            <a:r>
              <a:rPr lang="en-US" sz="3600" dirty="0" smtClean="0">
                <a:solidFill>
                  <a:schemeClr val="bg1"/>
                </a:solidFill>
              </a:rPr>
              <a:t>.</a:t>
            </a:r>
            <a:endParaRPr lang="en-GB" sz="3600" dirty="0">
              <a:solidFill>
                <a:schemeClr val="bg1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3600" b="1" i="1" dirty="0" smtClean="0">
                <a:solidFill>
                  <a:schemeClr val="bg1"/>
                </a:solidFill>
              </a:rPr>
              <a:t>Grace </a:t>
            </a:r>
            <a:r>
              <a:rPr lang="en-US" sz="3600" b="1" i="1" dirty="0">
                <a:solidFill>
                  <a:schemeClr val="bg1"/>
                </a:solidFill>
              </a:rPr>
              <a:t>in the past</a:t>
            </a:r>
            <a:r>
              <a:rPr lang="en-US" sz="3600" dirty="0" smtClean="0">
                <a:solidFill>
                  <a:schemeClr val="bg1"/>
                </a:solidFill>
              </a:rPr>
              <a:t>...</a:t>
            </a:r>
            <a:endParaRPr lang="en-GB" sz="3600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r>
              <a:rPr lang="en-US" sz="3200" dirty="0" smtClean="0">
                <a:solidFill>
                  <a:schemeClr val="bg1"/>
                </a:solidFill>
              </a:rPr>
              <a:t>...</a:t>
            </a:r>
            <a:r>
              <a:rPr lang="en-US" sz="3200" dirty="0">
                <a:solidFill>
                  <a:schemeClr val="bg1"/>
                </a:solidFill>
              </a:rPr>
              <a:t>which called you. (v1,2,9</a:t>
            </a:r>
            <a:r>
              <a:rPr lang="en-US" sz="3200" dirty="0" smtClean="0">
                <a:solidFill>
                  <a:schemeClr val="bg1"/>
                </a:solidFill>
              </a:rPr>
              <a:t>)</a:t>
            </a:r>
            <a:endParaRPr lang="en-GB" sz="3200" dirty="0">
              <a:solidFill>
                <a:schemeClr val="bg1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3600" b="1" i="1" dirty="0" smtClean="0">
                <a:solidFill>
                  <a:schemeClr val="bg1"/>
                </a:solidFill>
              </a:rPr>
              <a:t>Grace </a:t>
            </a:r>
            <a:r>
              <a:rPr lang="en-US" sz="3600" b="1" i="1" dirty="0">
                <a:solidFill>
                  <a:schemeClr val="bg1"/>
                </a:solidFill>
              </a:rPr>
              <a:t>in the present</a:t>
            </a:r>
            <a:r>
              <a:rPr lang="en-US" sz="3600" dirty="0" smtClean="0">
                <a:solidFill>
                  <a:schemeClr val="bg1"/>
                </a:solidFill>
              </a:rPr>
              <a:t>...</a:t>
            </a:r>
            <a:endParaRPr lang="en-GB" sz="3600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r>
              <a:rPr lang="en-US" sz="3200" dirty="0" smtClean="0">
                <a:solidFill>
                  <a:schemeClr val="bg1"/>
                </a:solidFill>
              </a:rPr>
              <a:t>...</a:t>
            </a:r>
            <a:r>
              <a:rPr lang="en-US" sz="3200" dirty="0">
                <a:solidFill>
                  <a:schemeClr val="bg1"/>
                </a:solidFill>
              </a:rPr>
              <a:t>which equips you. (v4-7</a:t>
            </a:r>
            <a:r>
              <a:rPr lang="en-US" sz="3200" dirty="0" smtClean="0">
                <a:solidFill>
                  <a:schemeClr val="bg1"/>
                </a:solidFill>
              </a:rPr>
              <a:t>)</a:t>
            </a:r>
            <a:endParaRPr lang="en-GB" sz="3200" dirty="0">
              <a:solidFill>
                <a:schemeClr val="bg1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3600" b="1" i="1" dirty="0" smtClean="0">
                <a:solidFill>
                  <a:schemeClr val="bg1"/>
                </a:solidFill>
              </a:rPr>
              <a:t>Grace </a:t>
            </a:r>
            <a:r>
              <a:rPr lang="en-US" sz="3600" b="1" i="1" dirty="0">
                <a:solidFill>
                  <a:schemeClr val="bg1"/>
                </a:solidFill>
              </a:rPr>
              <a:t>in the future</a:t>
            </a:r>
            <a:r>
              <a:rPr lang="en-US" sz="3600" dirty="0" smtClean="0">
                <a:solidFill>
                  <a:schemeClr val="bg1"/>
                </a:solidFill>
              </a:rPr>
              <a:t>...</a:t>
            </a:r>
            <a:endParaRPr lang="en-GB" sz="3600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r>
              <a:rPr lang="en-US" sz="3200" dirty="0" smtClean="0">
                <a:solidFill>
                  <a:schemeClr val="bg1"/>
                </a:solidFill>
              </a:rPr>
              <a:t>...which </a:t>
            </a:r>
            <a:r>
              <a:rPr lang="en-US" sz="3200" dirty="0">
                <a:solidFill>
                  <a:schemeClr val="bg1"/>
                </a:solidFill>
              </a:rPr>
              <a:t>will lead you home </a:t>
            </a:r>
            <a:r>
              <a:rPr lang="en-US" sz="3200" dirty="0" smtClean="0">
                <a:solidFill>
                  <a:schemeClr val="bg1"/>
                </a:solidFill>
              </a:rPr>
              <a:t>(</a:t>
            </a:r>
            <a:r>
              <a:rPr lang="en-US" sz="3200" dirty="0">
                <a:solidFill>
                  <a:schemeClr val="bg1"/>
                </a:solidFill>
              </a:rPr>
              <a:t>v8)</a:t>
            </a:r>
            <a:endParaRPr lang="en-GB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9773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66</Words>
  <Application>Microsoft Office PowerPoint</Application>
  <PresentationFormat>On-screen Show (4:3)</PresentationFormat>
  <Paragraphs>15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1 Corinthians 1:1-9 Meet the Corinthians</vt:lpstr>
      <vt:lpstr>1 Corinthians 1:1-9 </vt:lpstr>
    </vt:vector>
  </TitlesOfParts>
  <Company>Personal Copy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Andrew Small</dc:creator>
  <cp:lastModifiedBy>Andrew Small</cp:lastModifiedBy>
  <cp:revision>2</cp:revision>
  <dcterms:created xsi:type="dcterms:W3CDTF">2014-10-18T19:08:18Z</dcterms:created>
  <dcterms:modified xsi:type="dcterms:W3CDTF">2014-10-18T19:20:36Z</dcterms:modified>
</cp:coreProperties>
</file>