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comments/comment4.xml" ContentType="application/vnd.openxmlformats-officedocument.presentationml.comment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omments/comment5.xml" ContentType="application/vnd.openxmlformats-officedocument.presentationml.comment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62" r:id="rId2"/>
    <p:sldId id="263" r:id="rId3"/>
    <p:sldId id="264" r:id="rId4"/>
    <p:sldId id="265" r:id="rId5"/>
    <p:sldId id="256" r:id="rId6"/>
    <p:sldId id="257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80" r:id="rId19"/>
    <p:sldId id="279" r:id="rId20"/>
    <p:sldId id="278" r:id="rId21"/>
    <p:sldId id="281" r:id="rId22"/>
    <p:sldId id="282" r:id="rId23"/>
    <p:sldId id="259" r:id="rId24"/>
    <p:sldId id="283" r:id="rId25"/>
    <p:sldId id="284" r:id="rId26"/>
    <p:sldId id="258" r:id="rId27"/>
    <p:sldId id="285" r:id="rId28"/>
    <p:sldId id="286" r:id="rId29"/>
    <p:sldId id="287" r:id="rId30"/>
    <p:sldId id="289" r:id="rId31"/>
    <p:sldId id="290" r:id="rId32"/>
    <p:sldId id="291" r:id="rId33"/>
    <p:sldId id="260" r:id="rId34"/>
    <p:sldId id="292" r:id="rId35"/>
    <p:sldId id="294" r:id="rId36"/>
    <p:sldId id="293" r:id="rId37"/>
    <p:sldId id="261" r:id="rId38"/>
    <p:sldId id="295" r:id="rId39"/>
    <p:sldId id="296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.Brewster" initials="S" lastIdx="1" clrIdx="0">
    <p:extLst>
      <p:ext uri="{19B8F6BF-5375-455C-9EA6-DF929625EA0E}">
        <p15:presenceInfo xmlns:p15="http://schemas.microsoft.com/office/powerpoint/2012/main" userId="Sam.Brews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70" d="100"/>
          <a:sy n="70" d="100"/>
        </p:scale>
        <p:origin x="468" y="9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4-21T09:48:48.808" idx="1">
    <p:pos x="5760" y="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4-21T09:48:48.808" idx="1">
    <p:pos x="5760" y="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4-21T09:48:48.808" idx="1">
    <p:pos x="5760" y="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4-21T09:48:48.808" idx="1">
    <p:pos x="5760" y="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4-21T09:48:48.808" idx="1">
    <p:pos x="5760" y="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9F92C4-2260-4A51-B020-01A9071E4E15}" type="doc">
      <dgm:prSet loTypeId="urn:microsoft.com/office/officeart/2005/8/layout/chart3" loCatId="cycle" qsTypeId="urn:microsoft.com/office/officeart/2005/8/quickstyle/simple5" qsCatId="simple" csTypeId="urn:microsoft.com/office/officeart/2005/8/colors/colorful1" csCatId="colorful" phldr="1"/>
      <dgm:spPr/>
    </dgm:pt>
    <dgm:pt modelId="{EEF3BE04-1456-4BAF-88E5-F380809B0849}">
      <dgm:prSet phldrT="[Text]"/>
      <dgm:spPr/>
      <dgm:t>
        <a:bodyPr/>
        <a:lstStyle/>
        <a:p>
          <a:r>
            <a:rPr lang="en-US" b="1" u="sng" dirty="0" smtClean="0">
              <a:solidFill>
                <a:schemeClr val="tx1"/>
              </a:solidFill>
            </a:rPr>
            <a:t>God’s Blessing</a:t>
          </a:r>
        </a:p>
        <a:p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i="1" dirty="0" smtClean="0">
              <a:solidFill>
                <a:schemeClr val="tx1"/>
              </a:solidFill>
            </a:rPr>
            <a:t>people enjoy a perfect world of life and joy</a:t>
          </a:r>
          <a:endParaRPr lang="en-US" i="1" dirty="0">
            <a:solidFill>
              <a:schemeClr val="tx1"/>
            </a:solidFill>
          </a:endParaRPr>
        </a:p>
      </dgm:t>
    </dgm:pt>
    <dgm:pt modelId="{FEEC2D07-1B99-4A9C-9EBF-0FC98693F7D6}" type="parTrans" cxnId="{3BD8C74F-A42B-4AE4-9E6E-59992541D8CC}">
      <dgm:prSet/>
      <dgm:spPr/>
      <dgm:t>
        <a:bodyPr/>
        <a:lstStyle/>
        <a:p>
          <a:endParaRPr lang="en-US"/>
        </a:p>
      </dgm:t>
    </dgm:pt>
    <dgm:pt modelId="{CEAFB872-71B9-474A-B503-2126AA7AAF14}" type="sibTrans" cxnId="{3BD8C74F-A42B-4AE4-9E6E-59992541D8CC}">
      <dgm:prSet/>
      <dgm:spPr/>
      <dgm:t>
        <a:bodyPr/>
        <a:lstStyle/>
        <a:p>
          <a:endParaRPr lang="en-US"/>
        </a:p>
      </dgm:t>
    </dgm:pt>
    <dgm:pt modelId="{CD4FBE88-DA19-4834-A47C-52CCA4FE1073}">
      <dgm:prSet phldrT="[Text]"/>
      <dgm:spPr/>
      <dgm:t>
        <a:bodyPr/>
        <a:lstStyle/>
        <a:p>
          <a:r>
            <a:rPr lang="en-US" b="1" u="sng" dirty="0" smtClean="0">
              <a:solidFill>
                <a:schemeClr val="tx1"/>
              </a:solidFill>
            </a:rPr>
            <a:t>God’s rule</a:t>
          </a:r>
        </a:p>
        <a:p>
          <a:r>
            <a:rPr lang="en-US" b="1" u="none" dirty="0" smtClean="0">
              <a:solidFill>
                <a:schemeClr val="tx1"/>
              </a:solidFill>
            </a:rPr>
            <a:t> </a:t>
          </a:r>
          <a:r>
            <a:rPr lang="en-US" i="1" dirty="0" smtClean="0">
              <a:solidFill>
                <a:schemeClr val="tx1"/>
              </a:solidFill>
            </a:rPr>
            <a:t>people submit to God’s loving rule of his world</a:t>
          </a:r>
          <a:endParaRPr lang="en-US" b="1" i="1" u="sng" dirty="0">
            <a:solidFill>
              <a:schemeClr val="tx1"/>
            </a:solidFill>
          </a:endParaRPr>
        </a:p>
      </dgm:t>
    </dgm:pt>
    <dgm:pt modelId="{457D5C05-ED40-4AA3-B592-275CADA299F2}" type="parTrans" cxnId="{DE460B3F-C2AA-42A0-8DF9-2F6D2C1D9C2B}">
      <dgm:prSet/>
      <dgm:spPr/>
      <dgm:t>
        <a:bodyPr/>
        <a:lstStyle/>
        <a:p>
          <a:endParaRPr lang="en-US"/>
        </a:p>
      </dgm:t>
    </dgm:pt>
    <dgm:pt modelId="{42084DBD-2D02-4415-BB5B-8B918A748D32}" type="sibTrans" cxnId="{DE460B3F-C2AA-42A0-8DF9-2F6D2C1D9C2B}">
      <dgm:prSet/>
      <dgm:spPr/>
      <dgm:t>
        <a:bodyPr/>
        <a:lstStyle/>
        <a:p>
          <a:endParaRPr lang="en-US"/>
        </a:p>
      </dgm:t>
    </dgm:pt>
    <dgm:pt modelId="{C8C39F22-6423-4009-A4D4-DA1835D03958}">
      <dgm:prSet phldrT="[Text]"/>
      <dgm:spPr/>
      <dgm:t>
        <a:bodyPr/>
        <a:lstStyle/>
        <a:p>
          <a:r>
            <a:rPr lang="en-US" b="1" u="sng" dirty="0" smtClean="0">
              <a:solidFill>
                <a:schemeClr val="tx1"/>
              </a:solidFill>
            </a:rPr>
            <a:t>God’s presence </a:t>
          </a:r>
        </a:p>
        <a:p>
          <a:r>
            <a:rPr lang="en-US" b="0" i="1" u="none" dirty="0" smtClean="0">
              <a:solidFill>
                <a:schemeClr val="tx1"/>
              </a:solidFill>
            </a:rPr>
            <a:t>God lives in a perfect face to face relationship with his people</a:t>
          </a:r>
          <a:endParaRPr lang="en-US" b="0" i="1" u="none" dirty="0">
            <a:solidFill>
              <a:schemeClr val="tx1"/>
            </a:solidFill>
          </a:endParaRPr>
        </a:p>
      </dgm:t>
    </dgm:pt>
    <dgm:pt modelId="{1ABF8A38-7410-4AE0-B269-A1AC68C0AA53}" type="parTrans" cxnId="{2D524333-81D5-4213-AD90-0139C07EE47C}">
      <dgm:prSet/>
      <dgm:spPr/>
      <dgm:t>
        <a:bodyPr/>
        <a:lstStyle/>
        <a:p>
          <a:endParaRPr lang="en-US"/>
        </a:p>
      </dgm:t>
    </dgm:pt>
    <dgm:pt modelId="{3D35E11E-ADD9-4451-8AEC-85065AE05427}" type="sibTrans" cxnId="{2D524333-81D5-4213-AD90-0139C07EE47C}">
      <dgm:prSet/>
      <dgm:spPr/>
      <dgm:t>
        <a:bodyPr/>
        <a:lstStyle/>
        <a:p>
          <a:endParaRPr lang="en-US"/>
        </a:p>
      </dgm:t>
    </dgm:pt>
    <dgm:pt modelId="{2134EFE1-FD87-4A23-90A9-630A31391674}" type="pres">
      <dgm:prSet presAssocID="{AD9F92C4-2260-4A51-B020-01A9071E4E15}" presName="compositeShape" presStyleCnt="0">
        <dgm:presLayoutVars>
          <dgm:chMax val="7"/>
          <dgm:dir/>
          <dgm:resizeHandles val="exact"/>
        </dgm:presLayoutVars>
      </dgm:prSet>
      <dgm:spPr/>
    </dgm:pt>
    <dgm:pt modelId="{EDD8052E-91BD-4F7F-9958-FC8D8571AA51}" type="pres">
      <dgm:prSet presAssocID="{AD9F92C4-2260-4A51-B020-01A9071E4E15}" presName="wedge1" presStyleLbl="node1" presStyleIdx="0" presStyleCnt="3" custLinFactNeighborX="-4743" custLinFactNeighborY="3069"/>
      <dgm:spPr/>
      <dgm:t>
        <a:bodyPr/>
        <a:lstStyle/>
        <a:p>
          <a:endParaRPr lang="en-US"/>
        </a:p>
      </dgm:t>
    </dgm:pt>
    <dgm:pt modelId="{19B13443-D6E0-4B1D-A988-161F94442B36}" type="pres">
      <dgm:prSet presAssocID="{AD9F92C4-2260-4A51-B020-01A9071E4E1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CABE2-065E-4061-A0A7-163615497C67}" type="pres">
      <dgm:prSet presAssocID="{AD9F92C4-2260-4A51-B020-01A9071E4E15}" presName="wedge2" presStyleLbl="node1" presStyleIdx="1" presStyleCnt="3"/>
      <dgm:spPr/>
      <dgm:t>
        <a:bodyPr/>
        <a:lstStyle/>
        <a:p>
          <a:endParaRPr lang="en-US"/>
        </a:p>
      </dgm:t>
    </dgm:pt>
    <dgm:pt modelId="{536F1A38-4B20-458F-8ED3-C262651A627C}" type="pres">
      <dgm:prSet presAssocID="{AD9F92C4-2260-4A51-B020-01A9071E4E1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95665-DD30-49C4-96D8-DB810C10E6B7}" type="pres">
      <dgm:prSet presAssocID="{AD9F92C4-2260-4A51-B020-01A9071E4E15}" presName="wedge3" presStyleLbl="node1" presStyleIdx="2" presStyleCnt="3"/>
      <dgm:spPr/>
      <dgm:t>
        <a:bodyPr/>
        <a:lstStyle/>
        <a:p>
          <a:endParaRPr lang="en-US"/>
        </a:p>
      </dgm:t>
    </dgm:pt>
    <dgm:pt modelId="{CD2A2654-B549-4533-9FEF-A39EB5B4AD1F}" type="pres">
      <dgm:prSet presAssocID="{AD9F92C4-2260-4A51-B020-01A9071E4E1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833325-B8C3-4BDF-AF94-D1C892FA3D07}" type="presOf" srcId="{CD4FBE88-DA19-4834-A47C-52CCA4FE1073}" destId="{536F1A38-4B20-458F-8ED3-C262651A627C}" srcOrd="1" destOrd="0" presId="urn:microsoft.com/office/officeart/2005/8/layout/chart3"/>
    <dgm:cxn modelId="{9F49129D-03B7-445F-A0D1-FE61D713EF36}" type="presOf" srcId="{C8C39F22-6423-4009-A4D4-DA1835D03958}" destId="{C7695665-DD30-49C4-96D8-DB810C10E6B7}" srcOrd="0" destOrd="0" presId="urn:microsoft.com/office/officeart/2005/8/layout/chart3"/>
    <dgm:cxn modelId="{6BB6EE07-7EEE-409D-920F-374518FA888B}" type="presOf" srcId="{CD4FBE88-DA19-4834-A47C-52CCA4FE1073}" destId="{DD9CABE2-065E-4061-A0A7-163615497C67}" srcOrd="0" destOrd="0" presId="urn:microsoft.com/office/officeart/2005/8/layout/chart3"/>
    <dgm:cxn modelId="{DE460B3F-C2AA-42A0-8DF9-2F6D2C1D9C2B}" srcId="{AD9F92C4-2260-4A51-B020-01A9071E4E15}" destId="{CD4FBE88-DA19-4834-A47C-52CCA4FE1073}" srcOrd="1" destOrd="0" parTransId="{457D5C05-ED40-4AA3-B592-275CADA299F2}" sibTransId="{42084DBD-2D02-4415-BB5B-8B918A748D32}"/>
    <dgm:cxn modelId="{1B88F4D7-F4AE-40E2-8F6A-011095CB13ED}" type="presOf" srcId="{EEF3BE04-1456-4BAF-88E5-F380809B0849}" destId="{19B13443-D6E0-4B1D-A988-161F94442B36}" srcOrd="1" destOrd="0" presId="urn:microsoft.com/office/officeart/2005/8/layout/chart3"/>
    <dgm:cxn modelId="{89558B91-D29D-4AD4-865E-C8232D676E76}" type="presOf" srcId="{C8C39F22-6423-4009-A4D4-DA1835D03958}" destId="{CD2A2654-B549-4533-9FEF-A39EB5B4AD1F}" srcOrd="1" destOrd="0" presId="urn:microsoft.com/office/officeart/2005/8/layout/chart3"/>
    <dgm:cxn modelId="{2D524333-81D5-4213-AD90-0139C07EE47C}" srcId="{AD9F92C4-2260-4A51-B020-01A9071E4E15}" destId="{C8C39F22-6423-4009-A4D4-DA1835D03958}" srcOrd="2" destOrd="0" parTransId="{1ABF8A38-7410-4AE0-B269-A1AC68C0AA53}" sibTransId="{3D35E11E-ADD9-4451-8AEC-85065AE05427}"/>
    <dgm:cxn modelId="{85C729A2-4A7D-493C-BCC8-C3B0E55F6DA8}" type="presOf" srcId="{AD9F92C4-2260-4A51-B020-01A9071E4E15}" destId="{2134EFE1-FD87-4A23-90A9-630A31391674}" srcOrd="0" destOrd="0" presId="urn:microsoft.com/office/officeart/2005/8/layout/chart3"/>
    <dgm:cxn modelId="{3BD8C74F-A42B-4AE4-9E6E-59992541D8CC}" srcId="{AD9F92C4-2260-4A51-B020-01A9071E4E15}" destId="{EEF3BE04-1456-4BAF-88E5-F380809B0849}" srcOrd="0" destOrd="0" parTransId="{FEEC2D07-1B99-4A9C-9EBF-0FC98693F7D6}" sibTransId="{CEAFB872-71B9-474A-B503-2126AA7AAF14}"/>
    <dgm:cxn modelId="{342842A1-E583-4498-9DD3-36237217BFF7}" type="presOf" srcId="{EEF3BE04-1456-4BAF-88E5-F380809B0849}" destId="{EDD8052E-91BD-4F7F-9958-FC8D8571AA51}" srcOrd="0" destOrd="0" presId="urn:microsoft.com/office/officeart/2005/8/layout/chart3"/>
    <dgm:cxn modelId="{401CFC35-EEFF-484A-AF7F-CDCCC9F63525}" type="presParOf" srcId="{2134EFE1-FD87-4A23-90A9-630A31391674}" destId="{EDD8052E-91BD-4F7F-9958-FC8D8571AA51}" srcOrd="0" destOrd="0" presId="urn:microsoft.com/office/officeart/2005/8/layout/chart3"/>
    <dgm:cxn modelId="{58CDF19A-A5A9-4383-B29D-C8CB517B16AF}" type="presParOf" srcId="{2134EFE1-FD87-4A23-90A9-630A31391674}" destId="{19B13443-D6E0-4B1D-A988-161F94442B36}" srcOrd="1" destOrd="0" presId="urn:microsoft.com/office/officeart/2005/8/layout/chart3"/>
    <dgm:cxn modelId="{3C73852D-2204-48F7-AF4B-2DF93BD223AE}" type="presParOf" srcId="{2134EFE1-FD87-4A23-90A9-630A31391674}" destId="{DD9CABE2-065E-4061-A0A7-163615497C67}" srcOrd="2" destOrd="0" presId="urn:microsoft.com/office/officeart/2005/8/layout/chart3"/>
    <dgm:cxn modelId="{02382F66-D4F4-4CA3-82C4-6AADE79D33E8}" type="presParOf" srcId="{2134EFE1-FD87-4A23-90A9-630A31391674}" destId="{536F1A38-4B20-458F-8ED3-C262651A627C}" srcOrd="3" destOrd="0" presId="urn:microsoft.com/office/officeart/2005/8/layout/chart3"/>
    <dgm:cxn modelId="{77F96D3E-EBA4-447A-8AA2-E00A2D89D52B}" type="presParOf" srcId="{2134EFE1-FD87-4A23-90A9-630A31391674}" destId="{C7695665-DD30-49C4-96D8-DB810C10E6B7}" srcOrd="4" destOrd="0" presId="urn:microsoft.com/office/officeart/2005/8/layout/chart3"/>
    <dgm:cxn modelId="{29FC3462-D029-4B67-98DD-167F91CF9708}" type="presParOf" srcId="{2134EFE1-FD87-4A23-90A9-630A31391674}" destId="{CD2A2654-B549-4533-9FEF-A39EB5B4AD1F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9F92C4-2260-4A51-B020-01A9071E4E15}" type="doc">
      <dgm:prSet loTypeId="urn:microsoft.com/office/officeart/2005/8/layout/chart3" loCatId="cycle" qsTypeId="urn:microsoft.com/office/officeart/2005/8/quickstyle/simple5" qsCatId="simple" csTypeId="urn:microsoft.com/office/officeart/2005/8/colors/colorful1" csCatId="colorful" phldr="1"/>
      <dgm:spPr/>
    </dgm:pt>
    <dgm:pt modelId="{EEF3BE04-1456-4BAF-88E5-F380809B0849}">
      <dgm:prSet phldrT="[Text]"/>
      <dgm:spPr/>
      <dgm:t>
        <a:bodyPr/>
        <a:lstStyle/>
        <a:p>
          <a:r>
            <a:rPr lang="en-US" b="1" u="sng" dirty="0" smtClean="0">
              <a:solidFill>
                <a:schemeClr val="tx1"/>
              </a:solidFill>
            </a:rPr>
            <a:t>God’s curse</a:t>
          </a:r>
        </a:p>
        <a:p>
          <a:r>
            <a:rPr lang="en-US" b="0" i="1" dirty="0" smtClean="0">
              <a:solidFill>
                <a:schemeClr val="tx1"/>
              </a:solidFill>
            </a:rPr>
            <a:t>We now experience hardship and pain. Death enters the world.</a:t>
          </a:r>
          <a:endParaRPr lang="en-US" b="0" i="1" dirty="0">
            <a:solidFill>
              <a:schemeClr val="tx1"/>
            </a:solidFill>
          </a:endParaRPr>
        </a:p>
      </dgm:t>
    </dgm:pt>
    <dgm:pt modelId="{FEEC2D07-1B99-4A9C-9EBF-0FC98693F7D6}" type="parTrans" cxnId="{3BD8C74F-A42B-4AE4-9E6E-59992541D8CC}">
      <dgm:prSet/>
      <dgm:spPr/>
      <dgm:t>
        <a:bodyPr/>
        <a:lstStyle/>
        <a:p>
          <a:endParaRPr lang="en-US"/>
        </a:p>
      </dgm:t>
    </dgm:pt>
    <dgm:pt modelId="{CEAFB872-71B9-474A-B503-2126AA7AAF14}" type="sibTrans" cxnId="{3BD8C74F-A42B-4AE4-9E6E-59992541D8CC}">
      <dgm:prSet/>
      <dgm:spPr/>
      <dgm:t>
        <a:bodyPr/>
        <a:lstStyle/>
        <a:p>
          <a:endParaRPr lang="en-US"/>
        </a:p>
      </dgm:t>
    </dgm:pt>
    <dgm:pt modelId="{CD4FBE88-DA19-4834-A47C-52CCA4FE1073}">
      <dgm:prSet phldrT="[Text]"/>
      <dgm:spPr/>
      <dgm:t>
        <a:bodyPr/>
        <a:lstStyle/>
        <a:p>
          <a:r>
            <a:rPr lang="en-US" b="1" u="sng" dirty="0" smtClean="0">
              <a:solidFill>
                <a:schemeClr val="tx1"/>
              </a:solidFill>
            </a:rPr>
            <a:t>Rejecting God’s rule</a:t>
          </a:r>
        </a:p>
        <a:p>
          <a:r>
            <a:rPr lang="en-US" b="1" u="none" dirty="0" smtClean="0">
              <a:solidFill>
                <a:schemeClr val="tx1"/>
              </a:solidFill>
            </a:rPr>
            <a:t> </a:t>
          </a:r>
          <a:r>
            <a:rPr lang="en-US" i="1" dirty="0" smtClean="0">
              <a:solidFill>
                <a:schemeClr val="tx1"/>
              </a:solidFill>
            </a:rPr>
            <a:t>God’s goodness is doubted and his commands broken. We set ourselves up as ‘king’.</a:t>
          </a:r>
          <a:endParaRPr lang="en-US" b="1" i="1" u="sng" dirty="0">
            <a:solidFill>
              <a:schemeClr val="tx1"/>
            </a:solidFill>
          </a:endParaRPr>
        </a:p>
      </dgm:t>
    </dgm:pt>
    <dgm:pt modelId="{457D5C05-ED40-4AA3-B592-275CADA299F2}" type="parTrans" cxnId="{DE460B3F-C2AA-42A0-8DF9-2F6D2C1D9C2B}">
      <dgm:prSet/>
      <dgm:spPr/>
      <dgm:t>
        <a:bodyPr/>
        <a:lstStyle/>
        <a:p>
          <a:endParaRPr lang="en-US"/>
        </a:p>
      </dgm:t>
    </dgm:pt>
    <dgm:pt modelId="{42084DBD-2D02-4415-BB5B-8B918A748D32}" type="sibTrans" cxnId="{DE460B3F-C2AA-42A0-8DF9-2F6D2C1D9C2B}">
      <dgm:prSet/>
      <dgm:spPr/>
      <dgm:t>
        <a:bodyPr/>
        <a:lstStyle/>
        <a:p>
          <a:endParaRPr lang="en-US"/>
        </a:p>
      </dgm:t>
    </dgm:pt>
    <dgm:pt modelId="{C8C39F22-6423-4009-A4D4-DA1835D03958}">
      <dgm:prSet phldrT="[Text]"/>
      <dgm:spPr/>
      <dgm:t>
        <a:bodyPr/>
        <a:lstStyle/>
        <a:p>
          <a:r>
            <a:rPr lang="en-US" b="1" u="sng" dirty="0" smtClean="0">
              <a:solidFill>
                <a:schemeClr val="tx1"/>
              </a:solidFill>
            </a:rPr>
            <a:t>Banished from God’s presence </a:t>
          </a:r>
        </a:p>
        <a:p>
          <a:r>
            <a:rPr lang="en-US" b="0" i="1" u="none" dirty="0" smtClean="0">
              <a:solidFill>
                <a:schemeClr val="tx1"/>
              </a:solidFill>
            </a:rPr>
            <a:t>Banished  from the Garden- no longer enjoy relationship with God</a:t>
          </a:r>
          <a:endParaRPr lang="en-US" b="0" i="1" u="none" dirty="0">
            <a:solidFill>
              <a:schemeClr val="tx1"/>
            </a:solidFill>
          </a:endParaRPr>
        </a:p>
      </dgm:t>
    </dgm:pt>
    <dgm:pt modelId="{1ABF8A38-7410-4AE0-B269-A1AC68C0AA53}" type="parTrans" cxnId="{2D524333-81D5-4213-AD90-0139C07EE47C}">
      <dgm:prSet/>
      <dgm:spPr/>
      <dgm:t>
        <a:bodyPr/>
        <a:lstStyle/>
        <a:p>
          <a:endParaRPr lang="en-US"/>
        </a:p>
      </dgm:t>
    </dgm:pt>
    <dgm:pt modelId="{3D35E11E-ADD9-4451-8AEC-85065AE05427}" type="sibTrans" cxnId="{2D524333-81D5-4213-AD90-0139C07EE47C}">
      <dgm:prSet/>
      <dgm:spPr/>
      <dgm:t>
        <a:bodyPr/>
        <a:lstStyle/>
        <a:p>
          <a:endParaRPr lang="en-US"/>
        </a:p>
      </dgm:t>
    </dgm:pt>
    <dgm:pt modelId="{2134EFE1-FD87-4A23-90A9-630A31391674}" type="pres">
      <dgm:prSet presAssocID="{AD9F92C4-2260-4A51-B020-01A9071E4E15}" presName="compositeShape" presStyleCnt="0">
        <dgm:presLayoutVars>
          <dgm:chMax val="7"/>
          <dgm:dir/>
          <dgm:resizeHandles val="exact"/>
        </dgm:presLayoutVars>
      </dgm:prSet>
      <dgm:spPr/>
    </dgm:pt>
    <dgm:pt modelId="{EDD8052E-91BD-4F7F-9958-FC8D8571AA51}" type="pres">
      <dgm:prSet presAssocID="{AD9F92C4-2260-4A51-B020-01A9071E4E15}" presName="wedge1" presStyleLbl="node1" presStyleIdx="0" presStyleCnt="3" custLinFactNeighborX="-4743" custLinFactNeighborY="3069"/>
      <dgm:spPr/>
      <dgm:t>
        <a:bodyPr/>
        <a:lstStyle/>
        <a:p>
          <a:endParaRPr lang="en-US"/>
        </a:p>
      </dgm:t>
    </dgm:pt>
    <dgm:pt modelId="{19B13443-D6E0-4B1D-A988-161F94442B36}" type="pres">
      <dgm:prSet presAssocID="{AD9F92C4-2260-4A51-B020-01A9071E4E1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CABE2-065E-4061-A0A7-163615497C67}" type="pres">
      <dgm:prSet presAssocID="{AD9F92C4-2260-4A51-B020-01A9071E4E15}" presName="wedge2" presStyleLbl="node1" presStyleIdx="1" presStyleCnt="3"/>
      <dgm:spPr/>
      <dgm:t>
        <a:bodyPr/>
        <a:lstStyle/>
        <a:p>
          <a:endParaRPr lang="en-US"/>
        </a:p>
      </dgm:t>
    </dgm:pt>
    <dgm:pt modelId="{536F1A38-4B20-458F-8ED3-C262651A627C}" type="pres">
      <dgm:prSet presAssocID="{AD9F92C4-2260-4A51-B020-01A9071E4E1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95665-DD30-49C4-96D8-DB810C10E6B7}" type="pres">
      <dgm:prSet presAssocID="{AD9F92C4-2260-4A51-B020-01A9071E4E15}" presName="wedge3" presStyleLbl="node1" presStyleIdx="2" presStyleCnt="3"/>
      <dgm:spPr/>
      <dgm:t>
        <a:bodyPr/>
        <a:lstStyle/>
        <a:p>
          <a:endParaRPr lang="en-US"/>
        </a:p>
      </dgm:t>
    </dgm:pt>
    <dgm:pt modelId="{CD2A2654-B549-4533-9FEF-A39EB5B4AD1F}" type="pres">
      <dgm:prSet presAssocID="{AD9F92C4-2260-4A51-B020-01A9071E4E1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833325-B8C3-4BDF-AF94-D1C892FA3D07}" type="presOf" srcId="{CD4FBE88-DA19-4834-A47C-52CCA4FE1073}" destId="{536F1A38-4B20-458F-8ED3-C262651A627C}" srcOrd="1" destOrd="0" presId="urn:microsoft.com/office/officeart/2005/8/layout/chart3"/>
    <dgm:cxn modelId="{9F49129D-03B7-445F-A0D1-FE61D713EF36}" type="presOf" srcId="{C8C39F22-6423-4009-A4D4-DA1835D03958}" destId="{C7695665-DD30-49C4-96D8-DB810C10E6B7}" srcOrd="0" destOrd="0" presId="urn:microsoft.com/office/officeart/2005/8/layout/chart3"/>
    <dgm:cxn modelId="{6BB6EE07-7EEE-409D-920F-374518FA888B}" type="presOf" srcId="{CD4FBE88-DA19-4834-A47C-52CCA4FE1073}" destId="{DD9CABE2-065E-4061-A0A7-163615497C67}" srcOrd="0" destOrd="0" presId="urn:microsoft.com/office/officeart/2005/8/layout/chart3"/>
    <dgm:cxn modelId="{DE460B3F-C2AA-42A0-8DF9-2F6D2C1D9C2B}" srcId="{AD9F92C4-2260-4A51-B020-01A9071E4E15}" destId="{CD4FBE88-DA19-4834-A47C-52CCA4FE1073}" srcOrd="1" destOrd="0" parTransId="{457D5C05-ED40-4AA3-B592-275CADA299F2}" sibTransId="{42084DBD-2D02-4415-BB5B-8B918A748D32}"/>
    <dgm:cxn modelId="{1B88F4D7-F4AE-40E2-8F6A-011095CB13ED}" type="presOf" srcId="{EEF3BE04-1456-4BAF-88E5-F380809B0849}" destId="{19B13443-D6E0-4B1D-A988-161F94442B36}" srcOrd="1" destOrd="0" presId="urn:microsoft.com/office/officeart/2005/8/layout/chart3"/>
    <dgm:cxn modelId="{89558B91-D29D-4AD4-865E-C8232D676E76}" type="presOf" srcId="{C8C39F22-6423-4009-A4D4-DA1835D03958}" destId="{CD2A2654-B549-4533-9FEF-A39EB5B4AD1F}" srcOrd="1" destOrd="0" presId="urn:microsoft.com/office/officeart/2005/8/layout/chart3"/>
    <dgm:cxn modelId="{2D524333-81D5-4213-AD90-0139C07EE47C}" srcId="{AD9F92C4-2260-4A51-B020-01A9071E4E15}" destId="{C8C39F22-6423-4009-A4D4-DA1835D03958}" srcOrd="2" destOrd="0" parTransId="{1ABF8A38-7410-4AE0-B269-A1AC68C0AA53}" sibTransId="{3D35E11E-ADD9-4451-8AEC-85065AE05427}"/>
    <dgm:cxn modelId="{85C729A2-4A7D-493C-BCC8-C3B0E55F6DA8}" type="presOf" srcId="{AD9F92C4-2260-4A51-B020-01A9071E4E15}" destId="{2134EFE1-FD87-4A23-90A9-630A31391674}" srcOrd="0" destOrd="0" presId="urn:microsoft.com/office/officeart/2005/8/layout/chart3"/>
    <dgm:cxn modelId="{3BD8C74F-A42B-4AE4-9E6E-59992541D8CC}" srcId="{AD9F92C4-2260-4A51-B020-01A9071E4E15}" destId="{EEF3BE04-1456-4BAF-88E5-F380809B0849}" srcOrd="0" destOrd="0" parTransId="{FEEC2D07-1B99-4A9C-9EBF-0FC98693F7D6}" sibTransId="{CEAFB872-71B9-474A-B503-2126AA7AAF14}"/>
    <dgm:cxn modelId="{342842A1-E583-4498-9DD3-36237217BFF7}" type="presOf" srcId="{EEF3BE04-1456-4BAF-88E5-F380809B0849}" destId="{EDD8052E-91BD-4F7F-9958-FC8D8571AA51}" srcOrd="0" destOrd="0" presId="urn:microsoft.com/office/officeart/2005/8/layout/chart3"/>
    <dgm:cxn modelId="{401CFC35-EEFF-484A-AF7F-CDCCC9F63525}" type="presParOf" srcId="{2134EFE1-FD87-4A23-90A9-630A31391674}" destId="{EDD8052E-91BD-4F7F-9958-FC8D8571AA51}" srcOrd="0" destOrd="0" presId="urn:microsoft.com/office/officeart/2005/8/layout/chart3"/>
    <dgm:cxn modelId="{58CDF19A-A5A9-4383-B29D-C8CB517B16AF}" type="presParOf" srcId="{2134EFE1-FD87-4A23-90A9-630A31391674}" destId="{19B13443-D6E0-4B1D-A988-161F94442B36}" srcOrd="1" destOrd="0" presId="urn:microsoft.com/office/officeart/2005/8/layout/chart3"/>
    <dgm:cxn modelId="{3C73852D-2204-48F7-AF4B-2DF93BD223AE}" type="presParOf" srcId="{2134EFE1-FD87-4A23-90A9-630A31391674}" destId="{DD9CABE2-065E-4061-A0A7-163615497C67}" srcOrd="2" destOrd="0" presId="urn:microsoft.com/office/officeart/2005/8/layout/chart3"/>
    <dgm:cxn modelId="{02382F66-D4F4-4CA3-82C4-6AADE79D33E8}" type="presParOf" srcId="{2134EFE1-FD87-4A23-90A9-630A31391674}" destId="{536F1A38-4B20-458F-8ED3-C262651A627C}" srcOrd="3" destOrd="0" presId="urn:microsoft.com/office/officeart/2005/8/layout/chart3"/>
    <dgm:cxn modelId="{77F96D3E-EBA4-447A-8AA2-E00A2D89D52B}" type="presParOf" srcId="{2134EFE1-FD87-4A23-90A9-630A31391674}" destId="{C7695665-DD30-49C4-96D8-DB810C10E6B7}" srcOrd="4" destOrd="0" presId="urn:microsoft.com/office/officeart/2005/8/layout/chart3"/>
    <dgm:cxn modelId="{29FC3462-D029-4B67-98DD-167F91CF9708}" type="presParOf" srcId="{2134EFE1-FD87-4A23-90A9-630A31391674}" destId="{CD2A2654-B549-4533-9FEF-A39EB5B4AD1F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9F92C4-2260-4A51-B020-01A9071E4E15}" type="doc">
      <dgm:prSet loTypeId="urn:microsoft.com/office/officeart/2005/8/layout/chart3" loCatId="cycle" qsTypeId="urn:microsoft.com/office/officeart/2005/8/quickstyle/simple5" qsCatId="simple" csTypeId="urn:microsoft.com/office/officeart/2005/8/colors/colorful1" csCatId="colorful" phldr="1"/>
      <dgm:spPr/>
    </dgm:pt>
    <dgm:pt modelId="{EEF3BE04-1456-4BAF-88E5-F380809B0849}">
      <dgm:prSet phldrT="[Text]"/>
      <dgm:spPr/>
      <dgm:t>
        <a:bodyPr/>
        <a:lstStyle/>
        <a:p>
          <a:r>
            <a:rPr lang="en-US" b="1" u="sng" dirty="0" smtClean="0">
              <a:solidFill>
                <a:schemeClr val="tx1"/>
              </a:solidFill>
            </a:rPr>
            <a:t>God’s Blessing</a:t>
          </a:r>
        </a:p>
        <a:p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i="1" dirty="0" smtClean="0">
              <a:solidFill>
                <a:schemeClr val="tx1"/>
              </a:solidFill>
            </a:rPr>
            <a:t>people enjoy a perfect world of life and joy</a:t>
          </a:r>
          <a:endParaRPr lang="en-US" i="1" dirty="0">
            <a:solidFill>
              <a:schemeClr val="tx1"/>
            </a:solidFill>
          </a:endParaRPr>
        </a:p>
      </dgm:t>
    </dgm:pt>
    <dgm:pt modelId="{FEEC2D07-1B99-4A9C-9EBF-0FC98693F7D6}" type="parTrans" cxnId="{3BD8C74F-A42B-4AE4-9E6E-59992541D8CC}">
      <dgm:prSet/>
      <dgm:spPr/>
      <dgm:t>
        <a:bodyPr/>
        <a:lstStyle/>
        <a:p>
          <a:endParaRPr lang="en-US"/>
        </a:p>
      </dgm:t>
    </dgm:pt>
    <dgm:pt modelId="{CEAFB872-71B9-474A-B503-2126AA7AAF14}" type="sibTrans" cxnId="{3BD8C74F-A42B-4AE4-9E6E-59992541D8CC}">
      <dgm:prSet/>
      <dgm:spPr/>
      <dgm:t>
        <a:bodyPr/>
        <a:lstStyle/>
        <a:p>
          <a:endParaRPr lang="en-US"/>
        </a:p>
      </dgm:t>
    </dgm:pt>
    <dgm:pt modelId="{CD4FBE88-DA19-4834-A47C-52CCA4FE1073}">
      <dgm:prSet phldrT="[Text]"/>
      <dgm:spPr/>
      <dgm:t>
        <a:bodyPr/>
        <a:lstStyle/>
        <a:p>
          <a:r>
            <a:rPr lang="en-US" b="1" u="sng" dirty="0" smtClean="0">
              <a:solidFill>
                <a:schemeClr val="tx1"/>
              </a:solidFill>
            </a:rPr>
            <a:t>God’s rule</a:t>
          </a:r>
        </a:p>
        <a:p>
          <a:r>
            <a:rPr lang="en-US" b="1" u="none" dirty="0" smtClean="0">
              <a:solidFill>
                <a:schemeClr val="tx1"/>
              </a:solidFill>
            </a:rPr>
            <a:t> </a:t>
          </a:r>
          <a:r>
            <a:rPr lang="en-US" i="1" dirty="0" smtClean="0">
              <a:solidFill>
                <a:schemeClr val="tx1"/>
              </a:solidFill>
            </a:rPr>
            <a:t>people submit to God’s loving rule of his world</a:t>
          </a:r>
          <a:endParaRPr lang="en-US" b="1" i="1" u="sng" dirty="0">
            <a:solidFill>
              <a:schemeClr val="tx1"/>
            </a:solidFill>
          </a:endParaRPr>
        </a:p>
      </dgm:t>
    </dgm:pt>
    <dgm:pt modelId="{457D5C05-ED40-4AA3-B592-275CADA299F2}" type="parTrans" cxnId="{DE460B3F-C2AA-42A0-8DF9-2F6D2C1D9C2B}">
      <dgm:prSet/>
      <dgm:spPr/>
      <dgm:t>
        <a:bodyPr/>
        <a:lstStyle/>
        <a:p>
          <a:endParaRPr lang="en-US"/>
        </a:p>
      </dgm:t>
    </dgm:pt>
    <dgm:pt modelId="{42084DBD-2D02-4415-BB5B-8B918A748D32}" type="sibTrans" cxnId="{DE460B3F-C2AA-42A0-8DF9-2F6D2C1D9C2B}">
      <dgm:prSet/>
      <dgm:spPr/>
      <dgm:t>
        <a:bodyPr/>
        <a:lstStyle/>
        <a:p>
          <a:endParaRPr lang="en-US"/>
        </a:p>
      </dgm:t>
    </dgm:pt>
    <dgm:pt modelId="{C8C39F22-6423-4009-A4D4-DA1835D03958}">
      <dgm:prSet phldrT="[Text]"/>
      <dgm:spPr/>
      <dgm:t>
        <a:bodyPr/>
        <a:lstStyle/>
        <a:p>
          <a:r>
            <a:rPr lang="en-US" b="1" u="sng" dirty="0" smtClean="0">
              <a:solidFill>
                <a:schemeClr val="tx1"/>
              </a:solidFill>
            </a:rPr>
            <a:t>God’s presence </a:t>
          </a:r>
        </a:p>
        <a:p>
          <a:r>
            <a:rPr lang="en-US" b="0" i="1" u="none" dirty="0" smtClean="0">
              <a:solidFill>
                <a:schemeClr val="tx1"/>
              </a:solidFill>
            </a:rPr>
            <a:t>God lives in a perfect face to face relationship with his people</a:t>
          </a:r>
          <a:endParaRPr lang="en-US" b="0" i="1" u="none" dirty="0">
            <a:solidFill>
              <a:schemeClr val="tx1"/>
            </a:solidFill>
          </a:endParaRPr>
        </a:p>
      </dgm:t>
    </dgm:pt>
    <dgm:pt modelId="{1ABF8A38-7410-4AE0-B269-A1AC68C0AA53}" type="parTrans" cxnId="{2D524333-81D5-4213-AD90-0139C07EE47C}">
      <dgm:prSet/>
      <dgm:spPr/>
      <dgm:t>
        <a:bodyPr/>
        <a:lstStyle/>
        <a:p>
          <a:endParaRPr lang="en-US"/>
        </a:p>
      </dgm:t>
    </dgm:pt>
    <dgm:pt modelId="{3D35E11E-ADD9-4451-8AEC-85065AE05427}" type="sibTrans" cxnId="{2D524333-81D5-4213-AD90-0139C07EE47C}">
      <dgm:prSet/>
      <dgm:spPr/>
      <dgm:t>
        <a:bodyPr/>
        <a:lstStyle/>
        <a:p>
          <a:endParaRPr lang="en-US"/>
        </a:p>
      </dgm:t>
    </dgm:pt>
    <dgm:pt modelId="{2134EFE1-FD87-4A23-90A9-630A31391674}" type="pres">
      <dgm:prSet presAssocID="{AD9F92C4-2260-4A51-B020-01A9071E4E15}" presName="compositeShape" presStyleCnt="0">
        <dgm:presLayoutVars>
          <dgm:chMax val="7"/>
          <dgm:dir/>
          <dgm:resizeHandles val="exact"/>
        </dgm:presLayoutVars>
      </dgm:prSet>
      <dgm:spPr/>
    </dgm:pt>
    <dgm:pt modelId="{EDD8052E-91BD-4F7F-9958-FC8D8571AA51}" type="pres">
      <dgm:prSet presAssocID="{AD9F92C4-2260-4A51-B020-01A9071E4E15}" presName="wedge1" presStyleLbl="node1" presStyleIdx="0" presStyleCnt="3" custLinFactNeighborX="-4743" custLinFactNeighborY="3069"/>
      <dgm:spPr/>
      <dgm:t>
        <a:bodyPr/>
        <a:lstStyle/>
        <a:p>
          <a:endParaRPr lang="en-US"/>
        </a:p>
      </dgm:t>
    </dgm:pt>
    <dgm:pt modelId="{19B13443-D6E0-4B1D-A988-161F94442B36}" type="pres">
      <dgm:prSet presAssocID="{AD9F92C4-2260-4A51-B020-01A9071E4E1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CABE2-065E-4061-A0A7-163615497C67}" type="pres">
      <dgm:prSet presAssocID="{AD9F92C4-2260-4A51-B020-01A9071E4E15}" presName="wedge2" presStyleLbl="node1" presStyleIdx="1" presStyleCnt="3"/>
      <dgm:spPr/>
      <dgm:t>
        <a:bodyPr/>
        <a:lstStyle/>
        <a:p>
          <a:endParaRPr lang="en-US"/>
        </a:p>
      </dgm:t>
    </dgm:pt>
    <dgm:pt modelId="{536F1A38-4B20-458F-8ED3-C262651A627C}" type="pres">
      <dgm:prSet presAssocID="{AD9F92C4-2260-4A51-B020-01A9071E4E1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95665-DD30-49C4-96D8-DB810C10E6B7}" type="pres">
      <dgm:prSet presAssocID="{AD9F92C4-2260-4A51-B020-01A9071E4E15}" presName="wedge3" presStyleLbl="node1" presStyleIdx="2" presStyleCnt="3"/>
      <dgm:spPr/>
      <dgm:t>
        <a:bodyPr/>
        <a:lstStyle/>
        <a:p>
          <a:endParaRPr lang="en-US"/>
        </a:p>
      </dgm:t>
    </dgm:pt>
    <dgm:pt modelId="{CD2A2654-B549-4533-9FEF-A39EB5B4AD1F}" type="pres">
      <dgm:prSet presAssocID="{AD9F92C4-2260-4A51-B020-01A9071E4E1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833325-B8C3-4BDF-AF94-D1C892FA3D07}" type="presOf" srcId="{CD4FBE88-DA19-4834-A47C-52CCA4FE1073}" destId="{536F1A38-4B20-458F-8ED3-C262651A627C}" srcOrd="1" destOrd="0" presId="urn:microsoft.com/office/officeart/2005/8/layout/chart3"/>
    <dgm:cxn modelId="{9F49129D-03B7-445F-A0D1-FE61D713EF36}" type="presOf" srcId="{C8C39F22-6423-4009-A4D4-DA1835D03958}" destId="{C7695665-DD30-49C4-96D8-DB810C10E6B7}" srcOrd="0" destOrd="0" presId="urn:microsoft.com/office/officeart/2005/8/layout/chart3"/>
    <dgm:cxn modelId="{6BB6EE07-7EEE-409D-920F-374518FA888B}" type="presOf" srcId="{CD4FBE88-DA19-4834-A47C-52CCA4FE1073}" destId="{DD9CABE2-065E-4061-A0A7-163615497C67}" srcOrd="0" destOrd="0" presId="urn:microsoft.com/office/officeart/2005/8/layout/chart3"/>
    <dgm:cxn modelId="{DE460B3F-C2AA-42A0-8DF9-2F6D2C1D9C2B}" srcId="{AD9F92C4-2260-4A51-B020-01A9071E4E15}" destId="{CD4FBE88-DA19-4834-A47C-52CCA4FE1073}" srcOrd="1" destOrd="0" parTransId="{457D5C05-ED40-4AA3-B592-275CADA299F2}" sibTransId="{42084DBD-2D02-4415-BB5B-8B918A748D32}"/>
    <dgm:cxn modelId="{1B88F4D7-F4AE-40E2-8F6A-011095CB13ED}" type="presOf" srcId="{EEF3BE04-1456-4BAF-88E5-F380809B0849}" destId="{19B13443-D6E0-4B1D-A988-161F94442B36}" srcOrd="1" destOrd="0" presId="urn:microsoft.com/office/officeart/2005/8/layout/chart3"/>
    <dgm:cxn modelId="{89558B91-D29D-4AD4-865E-C8232D676E76}" type="presOf" srcId="{C8C39F22-6423-4009-A4D4-DA1835D03958}" destId="{CD2A2654-B549-4533-9FEF-A39EB5B4AD1F}" srcOrd="1" destOrd="0" presId="urn:microsoft.com/office/officeart/2005/8/layout/chart3"/>
    <dgm:cxn modelId="{2D524333-81D5-4213-AD90-0139C07EE47C}" srcId="{AD9F92C4-2260-4A51-B020-01A9071E4E15}" destId="{C8C39F22-6423-4009-A4D4-DA1835D03958}" srcOrd="2" destOrd="0" parTransId="{1ABF8A38-7410-4AE0-B269-A1AC68C0AA53}" sibTransId="{3D35E11E-ADD9-4451-8AEC-85065AE05427}"/>
    <dgm:cxn modelId="{85C729A2-4A7D-493C-BCC8-C3B0E55F6DA8}" type="presOf" srcId="{AD9F92C4-2260-4A51-B020-01A9071E4E15}" destId="{2134EFE1-FD87-4A23-90A9-630A31391674}" srcOrd="0" destOrd="0" presId="urn:microsoft.com/office/officeart/2005/8/layout/chart3"/>
    <dgm:cxn modelId="{3BD8C74F-A42B-4AE4-9E6E-59992541D8CC}" srcId="{AD9F92C4-2260-4A51-B020-01A9071E4E15}" destId="{EEF3BE04-1456-4BAF-88E5-F380809B0849}" srcOrd="0" destOrd="0" parTransId="{FEEC2D07-1B99-4A9C-9EBF-0FC98693F7D6}" sibTransId="{CEAFB872-71B9-474A-B503-2126AA7AAF14}"/>
    <dgm:cxn modelId="{342842A1-E583-4498-9DD3-36237217BFF7}" type="presOf" srcId="{EEF3BE04-1456-4BAF-88E5-F380809B0849}" destId="{EDD8052E-91BD-4F7F-9958-FC8D8571AA51}" srcOrd="0" destOrd="0" presId="urn:microsoft.com/office/officeart/2005/8/layout/chart3"/>
    <dgm:cxn modelId="{401CFC35-EEFF-484A-AF7F-CDCCC9F63525}" type="presParOf" srcId="{2134EFE1-FD87-4A23-90A9-630A31391674}" destId="{EDD8052E-91BD-4F7F-9958-FC8D8571AA51}" srcOrd="0" destOrd="0" presId="urn:microsoft.com/office/officeart/2005/8/layout/chart3"/>
    <dgm:cxn modelId="{58CDF19A-A5A9-4383-B29D-C8CB517B16AF}" type="presParOf" srcId="{2134EFE1-FD87-4A23-90A9-630A31391674}" destId="{19B13443-D6E0-4B1D-A988-161F94442B36}" srcOrd="1" destOrd="0" presId="urn:microsoft.com/office/officeart/2005/8/layout/chart3"/>
    <dgm:cxn modelId="{3C73852D-2204-48F7-AF4B-2DF93BD223AE}" type="presParOf" srcId="{2134EFE1-FD87-4A23-90A9-630A31391674}" destId="{DD9CABE2-065E-4061-A0A7-163615497C67}" srcOrd="2" destOrd="0" presId="urn:microsoft.com/office/officeart/2005/8/layout/chart3"/>
    <dgm:cxn modelId="{02382F66-D4F4-4CA3-82C4-6AADE79D33E8}" type="presParOf" srcId="{2134EFE1-FD87-4A23-90A9-630A31391674}" destId="{536F1A38-4B20-458F-8ED3-C262651A627C}" srcOrd="3" destOrd="0" presId="urn:microsoft.com/office/officeart/2005/8/layout/chart3"/>
    <dgm:cxn modelId="{77F96D3E-EBA4-447A-8AA2-E00A2D89D52B}" type="presParOf" srcId="{2134EFE1-FD87-4A23-90A9-630A31391674}" destId="{C7695665-DD30-49C4-96D8-DB810C10E6B7}" srcOrd="4" destOrd="0" presId="urn:microsoft.com/office/officeart/2005/8/layout/chart3"/>
    <dgm:cxn modelId="{29FC3462-D029-4B67-98DD-167F91CF9708}" type="presParOf" srcId="{2134EFE1-FD87-4A23-90A9-630A31391674}" destId="{CD2A2654-B549-4533-9FEF-A39EB5B4AD1F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9F92C4-2260-4A51-B020-01A9071E4E15}" type="doc">
      <dgm:prSet loTypeId="urn:microsoft.com/office/officeart/2005/8/layout/chart3" loCatId="cycle" qsTypeId="urn:microsoft.com/office/officeart/2005/8/quickstyle/simple5" qsCatId="simple" csTypeId="urn:microsoft.com/office/officeart/2005/8/colors/colorful1" csCatId="colorful" phldr="1"/>
      <dgm:spPr/>
    </dgm:pt>
    <dgm:pt modelId="{EEF3BE04-1456-4BAF-88E5-F380809B0849}">
      <dgm:prSet phldrT="[Text]"/>
      <dgm:spPr/>
      <dgm:t>
        <a:bodyPr/>
        <a:lstStyle/>
        <a:p>
          <a:r>
            <a:rPr lang="en-US" b="1" u="sng" dirty="0" smtClean="0">
              <a:solidFill>
                <a:schemeClr val="tx1"/>
              </a:solidFill>
            </a:rPr>
            <a:t>God’s curse</a:t>
          </a:r>
        </a:p>
        <a:p>
          <a:r>
            <a:rPr lang="en-US" b="0" i="1" dirty="0" smtClean="0">
              <a:solidFill>
                <a:schemeClr val="tx1"/>
              </a:solidFill>
            </a:rPr>
            <a:t>We now experience hardship and pain. Death enters the world.</a:t>
          </a:r>
          <a:endParaRPr lang="en-US" b="0" i="1" dirty="0">
            <a:solidFill>
              <a:schemeClr val="tx1"/>
            </a:solidFill>
          </a:endParaRPr>
        </a:p>
      </dgm:t>
    </dgm:pt>
    <dgm:pt modelId="{FEEC2D07-1B99-4A9C-9EBF-0FC98693F7D6}" type="parTrans" cxnId="{3BD8C74F-A42B-4AE4-9E6E-59992541D8CC}">
      <dgm:prSet/>
      <dgm:spPr/>
      <dgm:t>
        <a:bodyPr/>
        <a:lstStyle/>
        <a:p>
          <a:endParaRPr lang="en-US"/>
        </a:p>
      </dgm:t>
    </dgm:pt>
    <dgm:pt modelId="{CEAFB872-71B9-474A-B503-2126AA7AAF14}" type="sibTrans" cxnId="{3BD8C74F-A42B-4AE4-9E6E-59992541D8CC}">
      <dgm:prSet/>
      <dgm:spPr/>
      <dgm:t>
        <a:bodyPr/>
        <a:lstStyle/>
        <a:p>
          <a:endParaRPr lang="en-US"/>
        </a:p>
      </dgm:t>
    </dgm:pt>
    <dgm:pt modelId="{CD4FBE88-DA19-4834-A47C-52CCA4FE1073}">
      <dgm:prSet phldrT="[Text]"/>
      <dgm:spPr/>
      <dgm:t>
        <a:bodyPr/>
        <a:lstStyle/>
        <a:p>
          <a:r>
            <a:rPr lang="en-US" b="1" u="sng" dirty="0" smtClean="0">
              <a:solidFill>
                <a:schemeClr val="tx1"/>
              </a:solidFill>
            </a:rPr>
            <a:t>Rejecting God’s rule</a:t>
          </a:r>
        </a:p>
        <a:p>
          <a:r>
            <a:rPr lang="en-US" b="1" u="none" dirty="0" smtClean="0">
              <a:solidFill>
                <a:schemeClr val="tx1"/>
              </a:solidFill>
            </a:rPr>
            <a:t> </a:t>
          </a:r>
          <a:r>
            <a:rPr lang="en-US" i="1" dirty="0" smtClean="0">
              <a:solidFill>
                <a:schemeClr val="tx1"/>
              </a:solidFill>
            </a:rPr>
            <a:t>God’s goodness is doubted and his commands broken. We set ourselves up as ‘king’.</a:t>
          </a:r>
          <a:endParaRPr lang="en-US" b="1" i="1" u="sng" dirty="0">
            <a:solidFill>
              <a:schemeClr val="tx1"/>
            </a:solidFill>
          </a:endParaRPr>
        </a:p>
      </dgm:t>
    </dgm:pt>
    <dgm:pt modelId="{457D5C05-ED40-4AA3-B592-275CADA299F2}" type="parTrans" cxnId="{DE460B3F-C2AA-42A0-8DF9-2F6D2C1D9C2B}">
      <dgm:prSet/>
      <dgm:spPr/>
      <dgm:t>
        <a:bodyPr/>
        <a:lstStyle/>
        <a:p>
          <a:endParaRPr lang="en-US"/>
        </a:p>
      </dgm:t>
    </dgm:pt>
    <dgm:pt modelId="{42084DBD-2D02-4415-BB5B-8B918A748D32}" type="sibTrans" cxnId="{DE460B3F-C2AA-42A0-8DF9-2F6D2C1D9C2B}">
      <dgm:prSet/>
      <dgm:spPr/>
      <dgm:t>
        <a:bodyPr/>
        <a:lstStyle/>
        <a:p>
          <a:endParaRPr lang="en-US"/>
        </a:p>
      </dgm:t>
    </dgm:pt>
    <dgm:pt modelId="{C8C39F22-6423-4009-A4D4-DA1835D03958}">
      <dgm:prSet phldrT="[Text]"/>
      <dgm:spPr/>
      <dgm:t>
        <a:bodyPr/>
        <a:lstStyle/>
        <a:p>
          <a:r>
            <a:rPr lang="en-US" b="1" u="sng" dirty="0" smtClean="0">
              <a:solidFill>
                <a:schemeClr val="tx1"/>
              </a:solidFill>
            </a:rPr>
            <a:t>Banished from God’s presence </a:t>
          </a:r>
        </a:p>
        <a:p>
          <a:r>
            <a:rPr lang="en-US" b="0" i="1" u="none" dirty="0" smtClean="0">
              <a:solidFill>
                <a:schemeClr val="tx1"/>
              </a:solidFill>
            </a:rPr>
            <a:t>Banished  from the Garden- no longer enjoy relationship with God</a:t>
          </a:r>
          <a:endParaRPr lang="en-US" b="0" i="1" u="none" dirty="0">
            <a:solidFill>
              <a:schemeClr val="tx1"/>
            </a:solidFill>
          </a:endParaRPr>
        </a:p>
      </dgm:t>
    </dgm:pt>
    <dgm:pt modelId="{1ABF8A38-7410-4AE0-B269-A1AC68C0AA53}" type="parTrans" cxnId="{2D524333-81D5-4213-AD90-0139C07EE47C}">
      <dgm:prSet/>
      <dgm:spPr/>
      <dgm:t>
        <a:bodyPr/>
        <a:lstStyle/>
        <a:p>
          <a:endParaRPr lang="en-US"/>
        </a:p>
      </dgm:t>
    </dgm:pt>
    <dgm:pt modelId="{3D35E11E-ADD9-4451-8AEC-85065AE05427}" type="sibTrans" cxnId="{2D524333-81D5-4213-AD90-0139C07EE47C}">
      <dgm:prSet/>
      <dgm:spPr/>
      <dgm:t>
        <a:bodyPr/>
        <a:lstStyle/>
        <a:p>
          <a:endParaRPr lang="en-US"/>
        </a:p>
      </dgm:t>
    </dgm:pt>
    <dgm:pt modelId="{2134EFE1-FD87-4A23-90A9-630A31391674}" type="pres">
      <dgm:prSet presAssocID="{AD9F92C4-2260-4A51-B020-01A9071E4E15}" presName="compositeShape" presStyleCnt="0">
        <dgm:presLayoutVars>
          <dgm:chMax val="7"/>
          <dgm:dir/>
          <dgm:resizeHandles val="exact"/>
        </dgm:presLayoutVars>
      </dgm:prSet>
      <dgm:spPr/>
    </dgm:pt>
    <dgm:pt modelId="{EDD8052E-91BD-4F7F-9958-FC8D8571AA51}" type="pres">
      <dgm:prSet presAssocID="{AD9F92C4-2260-4A51-B020-01A9071E4E15}" presName="wedge1" presStyleLbl="node1" presStyleIdx="0" presStyleCnt="3" custLinFactNeighborX="-4743" custLinFactNeighborY="3069"/>
      <dgm:spPr/>
      <dgm:t>
        <a:bodyPr/>
        <a:lstStyle/>
        <a:p>
          <a:endParaRPr lang="en-US"/>
        </a:p>
      </dgm:t>
    </dgm:pt>
    <dgm:pt modelId="{19B13443-D6E0-4B1D-A988-161F94442B36}" type="pres">
      <dgm:prSet presAssocID="{AD9F92C4-2260-4A51-B020-01A9071E4E1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CABE2-065E-4061-A0A7-163615497C67}" type="pres">
      <dgm:prSet presAssocID="{AD9F92C4-2260-4A51-B020-01A9071E4E15}" presName="wedge2" presStyleLbl="node1" presStyleIdx="1" presStyleCnt="3"/>
      <dgm:spPr/>
      <dgm:t>
        <a:bodyPr/>
        <a:lstStyle/>
        <a:p>
          <a:endParaRPr lang="en-US"/>
        </a:p>
      </dgm:t>
    </dgm:pt>
    <dgm:pt modelId="{536F1A38-4B20-458F-8ED3-C262651A627C}" type="pres">
      <dgm:prSet presAssocID="{AD9F92C4-2260-4A51-B020-01A9071E4E1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95665-DD30-49C4-96D8-DB810C10E6B7}" type="pres">
      <dgm:prSet presAssocID="{AD9F92C4-2260-4A51-B020-01A9071E4E15}" presName="wedge3" presStyleLbl="node1" presStyleIdx="2" presStyleCnt="3"/>
      <dgm:spPr/>
      <dgm:t>
        <a:bodyPr/>
        <a:lstStyle/>
        <a:p>
          <a:endParaRPr lang="en-US"/>
        </a:p>
      </dgm:t>
    </dgm:pt>
    <dgm:pt modelId="{CD2A2654-B549-4533-9FEF-A39EB5B4AD1F}" type="pres">
      <dgm:prSet presAssocID="{AD9F92C4-2260-4A51-B020-01A9071E4E1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833325-B8C3-4BDF-AF94-D1C892FA3D07}" type="presOf" srcId="{CD4FBE88-DA19-4834-A47C-52CCA4FE1073}" destId="{536F1A38-4B20-458F-8ED3-C262651A627C}" srcOrd="1" destOrd="0" presId="urn:microsoft.com/office/officeart/2005/8/layout/chart3"/>
    <dgm:cxn modelId="{9F49129D-03B7-445F-A0D1-FE61D713EF36}" type="presOf" srcId="{C8C39F22-6423-4009-A4D4-DA1835D03958}" destId="{C7695665-DD30-49C4-96D8-DB810C10E6B7}" srcOrd="0" destOrd="0" presId="urn:microsoft.com/office/officeart/2005/8/layout/chart3"/>
    <dgm:cxn modelId="{6BB6EE07-7EEE-409D-920F-374518FA888B}" type="presOf" srcId="{CD4FBE88-DA19-4834-A47C-52CCA4FE1073}" destId="{DD9CABE2-065E-4061-A0A7-163615497C67}" srcOrd="0" destOrd="0" presId="urn:microsoft.com/office/officeart/2005/8/layout/chart3"/>
    <dgm:cxn modelId="{DE460B3F-C2AA-42A0-8DF9-2F6D2C1D9C2B}" srcId="{AD9F92C4-2260-4A51-B020-01A9071E4E15}" destId="{CD4FBE88-DA19-4834-A47C-52CCA4FE1073}" srcOrd="1" destOrd="0" parTransId="{457D5C05-ED40-4AA3-B592-275CADA299F2}" sibTransId="{42084DBD-2D02-4415-BB5B-8B918A748D32}"/>
    <dgm:cxn modelId="{1B88F4D7-F4AE-40E2-8F6A-011095CB13ED}" type="presOf" srcId="{EEF3BE04-1456-4BAF-88E5-F380809B0849}" destId="{19B13443-D6E0-4B1D-A988-161F94442B36}" srcOrd="1" destOrd="0" presId="urn:microsoft.com/office/officeart/2005/8/layout/chart3"/>
    <dgm:cxn modelId="{89558B91-D29D-4AD4-865E-C8232D676E76}" type="presOf" srcId="{C8C39F22-6423-4009-A4D4-DA1835D03958}" destId="{CD2A2654-B549-4533-9FEF-A39EB5B4AD1F}" srcOrd="1" destOrd="0" presId="urn:microsoft.com/office/officeart/2005/8/layout/chart3"/>
    <dgm:cxn modelId="{2D524333-81D5-4213-AD90-0139C07EE47C}" srcId="{AD9F92C4-2260-4A51-B020-01A9071E4E15}" destId="{C8C39F22-6423-4009-A4D4-DA1835D03958}" srcOrd="2" destOrd="0" parTransId="{1ABF8A38-7410-4AE0-B269-A1AC68C0AA53}" sibTransId="{3D35E11E-ADD9-4451-8AEC-85065AE05427}"/>
    <dgm:cxn modelId="{85C729A2-4A7D-493C-BCC8-C3B0E55F6DA8}" type="presOf" srcId="{AD9F92C4-2260-4A51-B020-01A9071E4E15}" destId="{2134EFE1-FD87-4A23-90A9-630A31391674}" srcOrd="0" destOrd="0" presId="urn:microsoft.com/office/officeart/2005/8/layout/chart3"/>
    <dgm:cxn modelId="{3BD8C74F-A42B-4AE4-9E6E-59992541D8CC}" srcId="{AD9F92C4-2260-4A51-B020-01A9071E4E15}" destId="{EEF3BE04-1456-4BAF-88E5-F380809B0849}" srcOrd="0" destOrd="0" parTransId="{FEEC2D07-1B99-4A9C-9EBF-0FC98693F7D6}" sibTransId="{CEAFB872-71B9-474A-B503-2126AA7AAF14}"/>
    <dgm:cxn modelId="{342842A1-E583-4498-9DD3-36237217BFF7}" type="presOf" srcId="{EEF3BE04-1456-4BAF-88E5-F380809B0849}" destId="{EDD8052E-91BD-4F7F-9958-FC8D8571AA51}" srcOrd="0" destOrd="0" presId="urn:microsoft.com/office/officeart/2005/8/layout/chart3"/>
    <dgm:cxn modelId="{401CFC35-EEFF-484A-AF7F-CDCCC9F63525}" type="presParOf" srcId="{2134EFE1-FD87-4A23-90A9-630A31391674}" destId="{EDD8052E-91BD-4F7F-9958-FC8D8571AA51}" srcOrd="0" destOrd="0" presId="urn:microsoft.com/office/officeart/2005/8/layout/chart3"/>
    <dgm:cxn modelId="{58CDF19A-A5A9-4383-B29D-C8CB517B16AF}" type="presParOf" srcId="{2134EFE1-FD87-4A23-90A9-630A31391674}" destId="{19B13443-D6E0-4B1D-A988-161F94442B36}" srcOrd="1" destOrd="0" presId="urn:microsoft.com/office/officeart/2005/8/layout/chart3"/>
    <dgm:cxn modelId="{3C73852D-2204-48F7-AF4B-2DF93BD223AE}" type="presParOf" srcId="{2134EFE1-FD87-4A23-90A9-630A31391674}" destId="{DD9CABE2-065E-4061-A0A7-163615497C67}" srcOrd="2" destOrd="0" presId="urn:microsoft.com/office/officeart/2005/8/layout/chart3"/>
    <dgm:cxn modelId="{02382F66-D4F4-4CA3-82C4-6AADE79D33E8}" type="presParOf" srcId="{2134EFE1-FD87-4A23-90A9-630A31391674}" destId="{536F1A38-4B20-458F-8ED3-C262651A627C}" srcOrd="3" destOrd="0" presId="urn:microsoft.com/office/officeart/2005/8/layout/chart3"/>
    <dgm:cxn modelId="{77F96D3E-EBA4-447A-8AA2-E00A2D89D52B}" type="presParOf" srcId="{2134EFE1-FD87-4A23-90A9-630A31391674}" destId="{C7695665-DD30-49C4-96D8-DB810C10E6B7}" srcOrd="4" destOrd="0" presId="urn:microsoft.com/office/officeart/2005/8/layout/chart3"/>
    <dgm:cxn modelId="{29FC3462-D029-4B67-98DD-167F91CF9708}" type="presParOf" srcId="{2134EFE1-FD87-4A23-90A9-630A31391674}" destId="{CD2A2654-B549-4533-9FEF-A39EB5B4AD1F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9F92C4-2260-4A51-B020-01A9071E4E15}" type="doc">
      <dgm:prSet loTypeId="urn:microsoft.com/office/officeart/2005/8/layout/chart3" loCatId="cycle" qsTypeId="urn:microsoft.com/office/officeart/2005/8/quickstyle/simple5" qsCatId="simple" csTypeId="urn:microsoft.com/office/officeart/2005/8/colors/colorful1" csCatId="colorful" phldr="1"/>
      <dgm:spPr/>
    </dgm:pt>
    <dgm:pt modelId="{EEF3BE04-1456-4BAF-88E5-F380809B0849}">
      <dgm:prSet phldrT="[Text]"/>
      <dgm:spPr/>
      <dgm:t>
        <a:bodyPr/>
        <a:lstStyle/>
        <a:p>
          <a:r>
            <a:rPr lang="en-US" b="1" u="sng" dirty="0" smtClean="0">
              <a:solidFill>
                <a:schemeClr val="tx1"/>
              </a:solidFill>
            </a:rPr>
            <a:t>God’s curse</a:t>
          </a:r>
        </a:p>
        <a:p>
          <a:r>
            <a:rPr lang="en-US" b="0" i="1" dirty="0" smtClean="0">
              <a:solidFill>
                <a:schemeClr val="tx1"/>
              </a:solidFill>
            </a:rPr>
            <a:t>We now experience hardship and pain. Death enters the world.</a:t>
          </a:r>
          <a:endParaRPr lang="en-US" b="0" i="1" dirty="0">
            <a:solidFill>
              <a:schemeClr val="tx1"/>
            </a:solidFill>
          </a:endParaRPr>
        </a:p>
      </dgm:t>
    </dgm:pt>
    <dgm:pt modelId="{FEEC2D07-1B99-4A9C-9EBF-0FC98693F7D6}" type="parTrans" cxnId="{3BD8C74F-A42B-4AE4-9E6E-59992541D8CC}">
      <dgm:prSet/>
      <dgm:spPr/>
      <dgm:t>
        <a:bodyPr/>
        <a:lstStyle/>
        <a:p>
          <a:endParaRPr lang="en-US"/>
        </a:p>
      </dgm:t>
    </dgm:pt>
    <dgm:pt modelId="{CEAFB872-71B9-474A-B503-2126AA7AAF14}" type="sibTrans" cxnId="{3BD8C74F-A42B-4AE4-9E6E-59992541D8CC}">
      <dgm:prSet/>
      <dgm:spPr/>
      <dgm:t>
        <a:bodyPr/>
        <a:lstStyle/>
        <a:p>
          <a:endParaRPr lang="en-US"/>
        </a:p>
      </dgm:t>
    </dgm:pt>
    <dgm:pt modelId="{CD4FBE88-DA19-4834-A47C-52CCA4FE1073}">
      <dgm:prSet phldrT="[Text]"/>
      <dgm:spPr/>
      <dgm:t>
        <a:bodyPr/>
        <a:lstStyle/>
        <a:p>
          <a:r>
            <a:rPr lang="en-US" b="1" u="sng" dirty="0" smtClean="0">
              <a:solidFill>
                <a:schemeClr val="tx1"/>
              </a:solidFill>
            </a:rPr>
            <a:t>Rejecting God’s rule</a:t>
          </a:r>
        </a:p>
        <a:p>
          <a:r>
            <a:rPr lang="en-US" b="1" u="none" dirty="0" smtClean="0">
              <a:solidFill>
                <a:schemeClr val="tx1"/>
              </a:solidFill>
            </a:rPr>
            <a:t> </a:t>
          </a:r>
          <a:r>
            <a:rPr lang="en-US" i="1" dirty="0" smtClean="0">
              <a:solidFill>
                <a:schemeClr val="tx1"/>
              </a:solidFill>
            </a:rPr>
            <a:t>God’s goodness is doubted and his commands broken. We set ourselves up as ‘king’.</a:t>
          </a:r>
          <a:endParaRPr lang="en-US" b="1" i="1" u="sng" dirty="0">
            <a:solidFill>
              <a:schemeClr val="tx1"/>
            </a:solidFill>
          </a:endParaRPr>
        </a:p>
      </dgm:t>
    </dgm:pt>
    <dgm:pt modelId="{457D5C05-ED40-4AA3-B592-275CADA299F2}" type="parTrans" cxnId="{DE460B3F-C2AA-42A0-8DF9-2F6D2C1D9C2B}">
      <dgm:prSet/>
      <dgm:spPr/>
      <dgm:t>
        <a:bodyPr/>
        <a:lstStyle/>
        <a:p>
          <a:endParaRPr lang="en-US"/>
        </a:p>
      </dgm:t>
    </dgm:pt>
    <dgm:pt modelId="{42084DBD-2D02-4415-BB5B-8B918A748D32}" type="sibTrans" cxnId="{DE460B3F-C2AA-42A0-8DF9-2F6D2C1D9C2B}">
      <dgm:prSet/>
      <dgm:spPr/>
      <dgm:t>
        <a:bodyPr/>
        <a:lstStyle/>
        <a:p>
          <a:endParaRPr lang="en-US"/>
        </a:p>
      </dgm:t>
    </dgm:pt>
    <dgm:pt modelId="{C8C39F22-6423-4009-A4D4-DA1835D03958}">
      <dgm:prSet phldrT="[Text]"/>
      <dgm:spPr/>
      <dgm:t>
        <a:bodyPr/>
        <a:lstStyle/>
        <a:p>
          <a:r>
            <a:rPr lang="en-US" b="1" u="sng" dirty="0" smtClean="0">
              <a:solidFill>
                <a:schemeClr val="tx1"/>
              </a:solidFill>
            </a:rPr>
            <a:t>Banished from God’s presence </a:t>
          </a:r>
        </a:p>
        <a:p>
          <a:r>
            <a:rPr lang="en-US" b="0" i="1" u="none" dirty="0" smtClean="0">
              <a:solidFill>
                <a:schemeClr val="tx1"/>
              </a:solidFill>
            </a:rPr>
            <a:t>Banished  from the Garden- no longer enjoy relationship with God</a:t>
          </a:r>
          <a:endParaRPr lang="en-US" b="0" i="1" u="none" dirty="0">
            <a:solidFill>
              <a:schemeClr val="tx1"/>
            </a:solidFill>
          </a:endParaRPr>
        </a:p>
      </dgm:t>
    </dgm:pt>
    <dgm:pt modelId="{1ABF8A38-7410-4AE0-B269-A1AC68C0AA53}" type="parTrans" cxnId="{2D524333-81D5-4213-AD90-0139C07EE47C}">
      <dgm:prSet/>
      <dgm:spPr/>
      <dgm:t>
        <a:bodyPr/>
        <a:lstStyle/>
        <a:p>
          <a:endParaRPr lang="en-US"/>
        </a:p>
      </dgm:t>
    </dgm:pt>
    <dgm:pt modelId="{3D35E11E-ADD9-4451-8AEC-85065AE05427}" type="sibTrans" cxnId="{2D524333-81D5-4213-AD90-0139C07EE47C}">
      <dgm:prSet/>
      <dgm:spPr/>
      <dgm:t>
        <a:bodyPr/>
        <a:lstStyle/>
        <a:p>
          <a:endParaRPr lang="en-US"/>
        </a:p>
      </dgm:t>
    </dgm:pt>
    <dgm:pt modelId="{2134EFE1-FD87-4A23-90A9-630A31391674}" type="pres">
      <dgm:prSet presAssocID="{AD9F92C4-2260-4A51-B020-01A9071E4E15}" presName="compositeShape" presStyleCnt="0">
        <dgm:presLayoutVars>
          <dgm:chMax val="7"/>
          <dgm:dir/>
          <dgm:resizeHandles val="exact"/>
        </dgm:presLayoutVars>
      </dgm:prSet>
      <dgm:spPr/>
    </dgm:pt>
    <dgm:pt modelId="{EDD8052E-91BD-4F7F-9958-FC8D8571AA51}" type="pres">
      <dgm:prSet presAssocID="{AD9F92C4-2260-4A51-B020-01A9071E4E15}" presName="wedge1" presStyleLbl="node1" presStyleIdx="0" presStyleCnt="3" custLinFactNeighborX="-4743" custLinFactNeighborY="3069"/>
      <dgm:spPr/>
      <dgm:t>
        <a:bodyPr/>
        <a:lstStyle/>
        <a:p>
          <a:endParaRPr lang="en-US"/>
        </a:p>
      </dgm:t>
    </dgm:pt>
    <dgm:pt modelId="{19B13443-D6E0-4B1D-A988-161F94442B36}" type="pres">
      <dgm:prSet presAssocID="{AD9F92C4-2260-4A51-B020-01A9071E4E1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CABE2-065E-4061-A0A7-163615497C67}" type="pres">
      <dgm:prSet presAssocID="{AD9F92C4-2260-4A51-B020-01A9071E4E15}" presName="wedge2" presStyleLbl="node1" presStyleIdx="1" presStyleCnt="3"/>
      <dgm:spPr/>
      <dgm:t>
        <a:bodyPr/>
        <a:lstStyle/>
        <a:p>
          <a:endParaRPr lang="en-US"/>
        </a:p>
      </dgm:t>
    </dgm:pt>
    <dgm:pt modelId="{536F1A38-4B20-458F-8ED3-C262651A627C}" type="pres">
      <dgm:prSet presAssocID="{AD9F92C4-2260-4A51-B020-01A9071E4E1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95665-DD30-49C4-96D8-DB810C10E6B7}" type="pres">
      <dgm:prSet presAssocID="{AD9F92C4-2260-4A51-B020-01A9071E4E15}" presName="wedge3" presStyleLbl="node1" presStyleIdx="2" presStyleCnt="3"/>
      <dgm:spPr/>
      <dgm:t>
        <a:bodyPr/>
        <a:lstStyle/>
        <a:p>
          <a:endParaRPr lang="en-US"/>
        </a:p>
      </dgm:t>
    </dgm:pt>
    <dgm:pt modelId="{CD2A2654-B549-4533-9FEF-A39EB5B4AD1F}" type="pres">
      <dgm:prSet presAssocID="{AD9F92C4-2260-4A51-B020-01A9071E4E1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833325-B8C3-4BDF-AF94-D1C892FA3D07}" type="presOf" srcId="{CD4FBE88-DA19-4834-A47C-52CCA4FE1073}" destId="{536F1A38-4B20-458F-8ED3-C262651A627C}" srcOrd="1" destOrd="0" presId="urn:microsoft.com/office/officeart/2005/8/layout/chart3"/>
    <dgm:cxn modelId="{9F49129D-03B7-445F-A0D1-FE61D713EF36}" type="presOf" srcId="{C8C39F22-6423-4009-A4D4-DA1835D03958}" destId="{C7695665-DD30-49C4-96D8-DB810C10E6B7}" srcOrd="0" destOrd="0" presId="urn:microsoft.com/office/officeart/2005/8/layout/chart3"/>
    <dgm:cxn modelId="{6BB6EE07-7EEE-409D-920F-374518FA888B}" type="presOf" srcId="{CD4FBE88-DA19-4834-A47C-52CCA4FE1073}" destId="{DD9CABE2-065E-4061-A0A7-163615497C67}" srcOrd="0" destOrd="0" presId="urn:microsoft.com/office/officeart/2005/8/layout/chart3"/>
    <dgm:cxn modelId="{DE460B3F-C2AA-42A0-8DF9-2F6D2C1D9C2B}" srcId="{AD9F92C4-2260-4A51-B020-01A9071E4E15}" destId="{CD4FBE88-DA19-4834-A47C-52CCA4FE1073}" srcOrd="1" destOrd="0" parTransId="{457D5C05-ED40-4AA3-B592-275CADA299F2}" sibTransId="{42084DBD-2D02-4415-BB5B-8B918A748D32}"/>
    <dgm:cxn modelId="{1B88F4D7-F4AE-40E2-8F6A-011095CB13ED}" type="presOf" srcId="{EEF3BE04-1456-4BAF-88E5-F380809B0849}" destId="{19B13443-D6E0-4B1D-A988-161F94442B36}" srcOrd="1" destOrd="0" presId="urn:microsoft.com/office/officeart/2005/8/layout/chart3"/>
    <dgm:cxn modelId="{89558B91-D29D-4AD4-865E-C8232D676E76}" type="presOf" srcId="{C8C39F22-6423-4009-A4D4-DA1835D03958}" destId="{CD2A2654-B549-4533-9FEF-A39EB5B4AD1F}" srcOrd="1" destOrd="0" presId="urn:microsoft.com/office/officeart/2005/8/layout/chart3"/>
    <dgm:cxn modelId="{2D524333-81D5-4213-AD90-0139C07EE47C}" srcId="{AD9F92C4-2260-4A51-B020-01A9071E4E15}" destId="{C8C39F22-6423-4009-A4D4-DA1835D03958}" srcOrd="2" destOrd="0" parTransId="{1ABF8A38-7410-4AE0-B269-A1AC68C0AA53}" sibTransId="{3D35E11E-ADD9-4451-8AEC-85065AE05427}"/>
    <dgm:cxn modelId="{85C729A2-4A7D-493C-BCC8-C3B0E55F6DA8}" type="presOf" srcId="{AD9F92C4-2260-4A51-B020-01A9071E4E15}" destId="{2134EFE1-FD87-4A23-90A9-630A31391674}" srcOrd="0" destOrd="0" presId="urn:microsoft.com/office/officeart/2005/8/layout/chart3"/>
    <dgm:cxn modelId="{3BD8C74F-A42B-4AE4-9E6E-59992541D8CC}" srcId="{AD9F92C4-2260-4A51-B020-01A9071E4E15}" destId="{EEF3BE04-1456-4BAF-88E5-F380809B0849}" srcOrd="0" destOrd="0" parTransId="{FEEC2D07-1B99-4A9C-9EBF-0FC98693F7D6}" sibTransId="{CEAFB872-71B9-474A-B503-2126AA7AAF14}"/>
    <dgm:cxn modelId="{342842A1-E583-4498-9DD3-36237217BFF7}" type="presOf" srcId="{EEF3BE04-1456-4BAF-88E5-F380809B0849}" destId="{EDD8052E-91BD-4F7F-9958-FC8D8571AA51}" srcOrd="0" destOrd="0" presId="urn:microsoft.com/office/officeart/2005/8/layout/chart3"/>
    <dgm:cxn modelId="{401CFC35-EEFF-484A-AF7F-CDCCC9F63525}" type="presParOf" srcId="{2134EFE1-FD87-4A23-90A9-630A31391674}" destId="{EDD8052E-91BD-4F7F-9958-FC8D8571AA51}" srcOrd="0" destOrd="0" presId="urn:microsoft.com/office/officeart/2005/8/layout/chart3"/>
    <dgm:cxn modelId="{58CDF19A-A5A9-4383-B29D-C8CB517B16AF}" type="presParOf" srcId="{2134EFE1-FD87-4A23-90A9-630A31391674}" destId="{19B13443-D6E0-4B1D-A988-161F94442B36}" srcOrd="1" destOrd="0" presId="urn:microsoft.com/office/officeart/2005/8/layout/chart3"/>
    <dgm:cxn modelId="{3C73852D-2204-48F7-AF4B-2DF93BD223AE}" type="presParOf" srcId="{2134EFE1-FD87-4A23-90A9-630A31391674}" destId="{DD9CABE2-065E-4061-A0A7-163615497C67}" srcOrd="2" destOrd="0" presId="urn:microsoft.com/office/officeart/2005/8/layout/chart3"/>
    <dgm:cxn modelId="{02382F66-D4F4-4CA3-82C4-6AADE79D33E8}" type="presParOf" srcId="{2134EFE1-FD87-4A23-90A9-630A31391674}" destId="{536F1A38-4B20-458F-8ED3-C262651A627C}" srcOrd="3" destOrd="0" presId="urn:microsoft.com/office/officeart/2005/8/layout/chart3"/>
    <dgm:cxn modelId="{77F96D3E-EBA4-447A-8AA2-E00A2D89D52B}" type="presParOf" srcId="{2134EFE1-FD87-4A23-90A9-630A31391674}" destId="{C7695665-DD30-49C4-96D8-DB810C10E6B7}" srcOrd="4" destOrd="0" presId="urn:microsoft.com/office/officeart/2005/8/layout/chart3"/>
    <dgm:cxn modelId="{29FC3462-D029-4B67-98DD-167F91CF9708}" type="presParOf" srcId="{2134EFE1-FD87-4A23-90A9-630A31391674}" destId="{CD2A2654-B549-4533-9FEF-A39EB5B4AD1F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9F92C4-2260-4A51-B020-01A9071E4E15}" type="doc">
      <dgm:prSet loTypeId="urn:microsoft.com/office/officeart/2005/8/layout/chart3" loCatId="cycle" qsTypeId="urn:microsoft.com/office/officeart/2005/8/quickstyle/simple5" qsCatId="simple" csTypeId="urn:microsoft.com/office/officeart/2005/8/colors/colorful1" csCatId="colorful" phldr="1"/>
      <dgm:spPr/>
    </dgm:pt>
    <dgm:pt modelId="{EEF3BE04-1456-4BAF-88E5-F380809B0849}">
      <dgm:prSet phldrT="[Text]"/>
      <dgm:spPr/>
      <dgm:t>
        <a:bodyPr/>
        <a:lstStyle/>
        <a:p>
          <a:r>
            <a:rPr lang="en-US" b="1" u="sng" dirty="0" smtClean="0">
              <a:solidFill>
                <a:schemeClr val="tx1"/>
              </a:solidFill>
            </a:rPr>
            <a:t>God’s curse</a:t>
          </a:r>
        </a:p>
        <a:p>
          <a:r>
            <a:rPr lang="en-US" b="0" i="1" dirty="0" smtClean="0">
              <a:solidFill>
                <a:schemeClr val="tx1"/>
              </a:solidFill>
            </a:rPr>
            <a:t>We now experience hardship and pain. Death enters the world.</a:t>
          </a:r>
          <a:endParaRPr lang="en-US" b="0" i="1" dirty="0">
            <a:solidFill>
              <a:schemeClr val="tx1"/>
            </a:solidFill>
          </a:endParaRPr>
        </a:p>
      </dgm:t>
    </dgm:pt>
    <dgm:pt modelId="{FEEC2D07-1B99-4A9C-9EBF-0FC98693F7D6}" type="parTrans" cxnId="{3BD8C74F-A42B-4AE4-9E6E-59992541D8CC}">
      <dgm:prSet/>
      <dgm:spPr/>
      <dgm:t>
        <a:bodyPr/>
        <a:lstStyle/>
        <a:p>
          <a:endParaRPr lang="en-US"/>
        </a:p>
      </dgm:t>
    </dgm:pt>
    <dgm:pt modelId="{CEAFB872-71B9-474A-B503-2126AA7AAF14}" type="sibTrans" cxnId="{3BD8C74F-A42B-4AE4-9E6E-59992541D8CC}">
      <dgm:prSet/>
      <dgm:spPr/>
      <dgm:t>
        <a:bodyPr/>
        <a:lstStyle/>
        <a:p>
          <a:endParaRPr lang="en-US"/>
        </a:p>
      </dgm:t>
    </dgm:pt>
    <dgm:pt modelId="{CD4FBE88-DA19-4834-A47C-52CCA4FE1073}">
      <dgm:prSet phldrT="[Text]"/>
      <dgm:spPr/>
      <dgm:t>
        <a:bodyPr/>
        <a:lstStyle/>
        <a:p>
          <a:r>
            <a:rPr lang="en-US" b="1" u="sng" dirty="0" smtClean="0">
              <a:solidFill>
                <a:schemeClr val="tx1"/>
              </a:solidFill>
            </a:rPr>
            <a:t>Rejecting God’s rule</a:t>
          </a:r>
        </a:p>
        <a:p>
          <a:r>
            <a:rPr lang="en-US" b="1" u="none" dirty="0" smtClean="0">
              <a:solidFill>
                <a:schemeClr val="tx1"/>
              </a:solidFill>
            </a:rPr>
            <a:t> </a:t>
          </a:r>
          <a:r>
            <a:rPr lang="en-US" i="1" dirty="0" smtClean="0">
              <a:solidFill>
                <a:schemeClr val="tx1"/>
              </a:solidFill>
            </a:rPr>
            <a:t>God’s goodness is doubted and his commands broken. We set ourselves up as ‘king’.</a:t>
          </a:r>
          <a:endParaRPr lang="en-US" b="1" i="1" u="sng" dirty="0">
            <a:solidFill>
              <a:schemeClr val="tx1"/>
            </a:solidFill>
          </a:endParaRPr>
        </a:p>
      </dgm:t>
    </dgm:pt>
    <dgm:pt modelId="{457D5C05-ED40-4AA3-B592-275CADA299F2}" type="parTrans" cxnId="{DE460B3F-C2AA-42A0-8DF9-2F6D2C1D9C2B}">
      <dgm:prSet/>
      <dgm:spPr/>
      <dgm:t>
        <a:bodyPr/>
        <a:lstStyle/>
        <a:p>
          <a:endParaRPr lang="en-US"/>
        </a:p>
      </dgm:t>
    </dgm:pt>
    <dgm:pt modelId="{42084DBD-2D02-4415-BB5B-8B918A748D32}" type="sibTrans" cxnId="{DE460B3F-C2AA-42A0-8DF9-2F6D2C1D9C2B}">
      <dgm:prSet/>
      <dgm:spPr/>
      <dgm:t>
        <a:bodyPr/>
        <a:lstStyle/>
        <a:p>
          <a:endParaRPr lang="en-US"/>
        </a:p>
      </dgm:t>
    </dgm:pt>
    <dgm:pt modelId="{C8C39F22-6423-4009-A4D4-DA1835D03958}">
      <dgm:prSet phldrT="[Text]"/>
      <dgm:spPr/>
      <dgm:t>
        <a:bodyPr/>
        <a:lstStyle/>
        <a:p>
          <a:r>
            <a:rPr lang="en-US" b="1" u="sng" dirty="0" smtClean="0">
              <a:solidFill>
                <a:schemeClr val="tx1"/>
              </a:solidFill>
            </a:rPr>
            <a:t>Banished from God’s presence </a:t>
          </a:r>
        </a:p>
        <a:p>
          <a:r>
            <a:rPr lang="en-US" b="0" i="1" u="none" dirty="0" smtClean="0">
              <a:solidFill>
                <a:schemeClr val="tx1"/>
              </a:solidFill>
            </a:rPr>
            <a:t>Banished  from the Garden- no longer enjoy relationship with God</a:t>
          </a:r>
          <a:endParaRPr lang="en-US" b="0" i="1" u="none" dirty="0">
            <a:solidFill>
              <a:schemeClr val="tx1"/>
            </a:solidFill>
          </a:endParaRPr>
        </a:p>
      </dgm:t>
    </dgm:pt>
    <dgm:pt modelId="{1ABF8A38-7410-4AE0-B269-A1AC68C0AA53}" type="parTrans" cxnId="{2D524333-81D5-4213-AD90-0139C07EE47C}">
      <dgm:prSet/>
      <dgm:spPr/>
      <dgm:t>
        <a:bodyPr/>
        <a:lstStyle/>
        <a:p>
          <a:endParaRPr lang="en-US"/>
        </a:p>
      </dgm:t>
    </dgm:pt>
    <dgm:pt modelId="{3D35E11E-ADD9-4451-8AEC-85065AE05427}" type="sibTrans" cxnId="{2D524333-81D5-4213-AD90-0139C07EE47C}">
      <dgm:prSet/>
      <dgm:spPr/>
      <dgm:t>
        <a:bodyPr/>
        <a:lstStyle/>
        <a:p>
          <a:endParaRPr lang="en-US"/>
        </a:p>
      </dgm:t>
    </dgm:pt>
    <dgm:pt modelId="{2134EFE1-FD87-4A23-90A9-630A31391674}" type="pres">
      <dgm:prSet presAssocID="{AD9F92C4-2260-4A51-B020-01A9071E4E15}" presName="compositeShape" presStyleCnt="0">
        <dgm:presLayoutVars>
          <dgm:chMax val="7"/>
          <dgm:dir/>
          <dgm:resizeHandles val="exact"/>
        </dgm:presLayoutVars>
      </dgm:prSet>
      <dgm:spPr/>
    </dgm:pt>
    <dgm:pt modelId="{EDD8052E-91BD-4F7F-9958-FC8D8571AA51}" type="pres">
      <dgm:prSet presAssocID="{AD9F92C4-2260-4A51-B020-01A9071E4E15}" presName="wedge1" presStyleLbl="node1" presStyleIdx="0" presStyleCnt="3" custLinFactNeighborX="-4743" custLinFactNeighborY="3069"/>
      <dgm:spPr/>
      <dgm:t>
        <a:bodyPr/>
        <a:lstStyle/>
        <a:p>
          <a:endParaRPr lang="en-US"/>
        </a:p>
      </dgm:t>
    </dgm:pt>
    <dgm:pt modelId="{19B13443-D6E0-4B1D-A988-161F94442B36}" type="pres">
      <dgm:prSet presAssocID="{AD9F92C4-2260-4A51-B020-01A9071E4E1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CABE2-065E-4061-A0A7-163615497C67}" type="pres">
      <dgm:prSet presAssocID="{AD9F92C4-2260-4A51-B020-01A9071E4E15}" presName="wedge2" presStyleLbl="node1" presStyleIdx="1" presStyleCnt="3"/>
      <dgm:spPr/>
      <dgm:t>
        <a:bodyPr/>
        <a:lstStyle/>
        <a:p>
          <a:endParaRPr lang="en-US"/>
        </a:p>
      </dgm:t>
    </dgm:pt>
    <dgm:pt modelId="{536F1A38-4B20-458F-8ED3-C262651A627C}" type="pres">
      <dgm:prSet presAssocID="{AD9F92C4-2260-4A51-B020-01A9071E4E1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95665-DD30-49C4-96D8-DB810C10E6B7}" type="pres">
      <dgm:prSet presAssocID="{AD9F92C4-2260-4A51-B020-01A9071E4E15}" presName="wedge3" presStyleLbl="node1" presStyleIdx="2" presStyleCnt="3"/>
      <dgm:spPr/>
      <dgm:t>
        <a:bodyPr/>
        <a:lstStyle/>
        <a:p>
          <a:endParaRPr lang="en-US"/>
        </a:p>
      </dgm:t>
    </dgm:pt>
    <dgm:pt modelId="{CD2A2654-B549-4533-9FEF-A39EB5B4AD1F}" type="pres">
      <dgm:prSet presAssocID="{AD9F92C4-2260-4A51-B020-01A9071E4E1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833325-B8C3-4BDF-AF94-D1C892FA3D07}" type="presOf" srcId="{CD4FBE88-DA19-4834-A47C-52CCA4FE1073}" destId="{536F1A38-4B20-458F-8ED3-C262651A627C}" srcOrd="1" destOrd="0" presId="urn:microsoft.com/office/officeart/2005/8/layout/chart3"/>
    <dgm:cxn modelId="{9F49129D-03B7-445F-A0D1-FE61D713EF36}" type="presOf" srcId="{C8C39F22-6423-4009-A4D4-DA1835D03958}" destId="{C7695665-DD30-49C4-96D8-DB810C10E6B7}" srcOrd="0" destOrd="0" presId="urn:microsoft.com/office/officeart/2005/8/layout/chart3"/>
    <dgm:cxn modelId="{6BB6EE07-7EEE-409D-920F-374518FA888B}" type="presOf" srcId="{CD4FBE88-DA19-4834-A47C-52CCA4FE1073}" destId="{DD9CABE2-065E-4061-A0A7-163615497C67}" srcOrd="0" destOrd="0" presId="urn:microsoft.com/office/officeart/2005/8/layout/chart3"/>
    <dgm:cxn modelId="{DE460B3F-C2AA-42A0-8DF9-2F6D2C1D9C2B}" srcId="{AD9F92C4-2260-4A51-B020-01A9071E4E15}" destId="{CD4FBE88-DA19-4834-A47C-52CCA4FE1073}" srcOrd="1" destOrd="0" parTransId="{457D5C05-ED40-4AA3-B592-275CADA299F2}" sibTransId="{42084DBD-2D02-4415-BB5B-8B918A748D32}"/>
    <dgm:cxn modelId="{1B88F4D7-F4AE-40E2-8F6A-011095CB13ED}" type="presOf" srcId="{EEF3BE04-1456-4BAF-88E5-F380809B0849}" destId="{19B13443-D6E0-4B1D-A988-161F94442B36}" srcOrd="1" destOrd="0" presId="urn:microsoft.com/office/officeart/2005/8/layout/chart3"/>
    <dgm:cxn modelId="{89558B91-D29D-4AD4-865E-C8232D676E76}" type="presOf" srcId="{C8C39F22-6423-4009-A4D4-DA1835D03958}" destId="{CD2A2654-B549-4533-9FEF-A39EB5B4AD1F}" srcOrd="1" destOrd="0" presId="urn:microsoft.com/office/officeart/2005/8/layout/chart3"/>
    <dgm:cxn modelId="{2D524333-81D5-4213-AD90-0139C07EE47C}" srcId="{AD9F92C4-2260-4A51-B020-01A9071E4E15}" destId="{C8C39F22-6423-4009-A4D4-DA1835D03958}" srcOrd="2" destOrd="0" parTransId="{1ABF8A38-7410-4AE0-B269-A1AC68C0AA53}" sibTransId="{3D35E11E-ADD9-4451-8AEC-85065AE05427}"/>
    <dgm:cxn modelId="{85C729A2-4A7D-493C-BCC8-C3B0E55F6DA8}" type="presOf" srcId="{AD9F92C4-2260-4A51-B020-01A9071E4E15}" destId="{2134EFE1-FD87-4A23-90A9-630A31391674}" srcOrd="0" destOrd="0" presId="urn:microsoft.com/office/officeart/2005/8/layout/chart3"/>
    <dgm:cxn modelId="{3BD8C74F-A42B-4AE4-9E6E-59992541D8CC}" srcId="{AD9F92C4-2260-4A51-B020-01A9071E4E15}" destId="{EEF3BE04-1456-4BAF-88E5-F380809B0849}" srcOrd="0" destOrd="0" parTransId="{FEEC2D07-1B99-4A9C-9EBF-0FC98693F7D6}" sibTransId="{CEAFB872-71B9-474A-B503-2126AA7AAF14}"/>
    <dgm:cxn modelId="{342842A1-E583-4498-9DD3-36237217BFF7}" type="presOf" srcId="{EEF3BE04-1456-4BAF-88E5-F380809B0849}" destId="{EDD8052E-91BD-4F7F-9958-FC8D8571AA51}" srcOrd="0" destOrd="0" presId="urn:microsoft.com/office/officeart/2005/8/layout/chart3"/>
    <dgm:cxn modelId="{401CFC35-EEFF-484A-AF7F-CDCCC9F63525}" type="presParOf" srcId="{2134EFE1-FD87-4A23-90A9-630A31391674}" destId="{EDD8052E-91BD-4F7F-9958-FC8D8571AA51}" srcOrd="0" destOrd="0" presId="urn:microsoft.com/office/officeart/2005/8/layout/chart3"/>
    <dgm:cxn modelId="{58CDF19A-A5A9-4383-B29D-C8CB517B16AF}" type="presParOf" srcId="{2134EFE1-FD87-4A23-90A9-630A31391674}" destId="{19B13443-D6E0-4B1D-A988-161F94442B36}" srcOrd="1" destOrd="0" presId="urn:microsoft.com/office/officeart/2005/8/layout/chart3"/>
    <dgm:cxn modelId="{3C73852D-2204-48F7-AF4B-2DF93BD223AE}" type="presParOf" srcId="{2134EFE1-FD87-4A23-90A9-630A31391674}" destId="{DD9CABE2-065E-4061-A0A7-163615497C67}" srcOrd="2" destOrd="0" presId="urn:microsoft.com/office/officeart/2005/8/layout/chart3"/>
    <dgm:cxn modelId="{02382F66-D4F4-4CA3-82C4-6AADE79D33E8}" type="presParOf" srcId="{2134EFE1-FD87-4A23-90A9-630A31391674}" destId="{536F1A38-4B20-458F-8ED3-C262651A627C}" srcOrd="3" destOrd="0" presId="urn:microsoft.com/office/officeart/2005/8/layout/chart3"/>
    <dgm:cxn modelId="{77F96D3E-EBA4-447A-8AA2-E00A2D89D52B}" type="presParOf" srcId="{2134EFE1-FD87-4A23-90A9-630A31391674}" destId="{C7695665-DD30-49C4-96D8-DB810C10E6B7}" srcOrd="4" destOrd="0" presId="urn:microsoft.com/office/officeart/2005/8/layout/chart3"/>
    <dgm:cxn modelId="{29FC3462-D029-4B67-98DD-167F91CF9708}" type="presParOf" srcId="{2134EFE1-FD87-4A23-90A9-630A31391674}" destId="{CD2A2654-B549-4533-9FEF-A39EB5B4AD1F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D9F92C4-2260-4A51-B020-01A9071E4E15}" type="doc">
      <dgm:prSet loTypeId="urn:microsoft.com/office/officeart/2005/8/layout/chart3" loCatId="cycle" qsTypeId="urn:microsoft.com/office/officeart/2005/8/quickstyle/simple5" qsCatId="simple" csTypeId="urn:microsoft.com/office/officeart/2005/8/colors/colorful1" csCatId="colorful" phldr="1"/>
      <dgm:spPr/>
    </dgm:pt>
    <dgm:pt modelId="{EEF3BE04-1456-4BAF-88E5-F380809B0849}">
      <dgm:prSet phldrT="[Text]"/>
      <dgm:spPr/>
      <dgm:t>
        <a:bodyPr/>
        <a:lstStyle/>
        <a:p>
          <a:r>
            <a:rPr lang="en-US" b="1" u="sng" dirty="0" smtClean="0">
              <a:solidFill>
                <a:schemeClr val="tx1"/>
              </a:solidFill>
            </a:rPr>
            <a:t>God’s curse</a:t>
          </a:r>
        </a:p>
        <a:p>
          <a:r>
            <a:rPr lang="en-US" b="0" i="1" dirty="0" smtClean="0">
              <a:solidFill>
                <a:schemeClr val="tx1"/>
              </a:solidFill>
            </a:rPr>
            <a:t>We now experience hardship and pain. Death enters the world.</a:t>
          </a:r>
          <a:endParaRPr lang="en-US" b="0" i="1" dirty="0">
            <a:solidFill>
              <a:schemeClr val="tx1"/>
            </a:solidFill>
          </a:endParaRPr>
        </a:p>
      </dgm:t>
    </dgm:pt>
    <dgm:pt modelId="{FEEC2D07-1B99-4A9C-9EBF-0FC98693F7D6}" type="parTrans" cxnId="{3BD8C74F-A42B-4AE4-9E6E-59992541D8CC}">
      <dgm:prSet/>
      <dgm:spPr/>
      <dgm:t>
        <a:bodyPr/>
        <a:lstStyle/>
        <a:p>
          <a:endParaRPr lang="en-US"/>
        </a:p>
      </dgm:t>
    </dgm:pt>
    <dgm:pt modelId="{CEAFB872-71B9-474A-B503-2126AA7AAF14}" type="sibTrans" cxnId="{3BD8C74F-A42B-4AE4-9E6E-59992541D8CC}">
      <dgm:prSet/>
      <dgm:spPr/>
      <dgm:t>
        <a:bodyPr/>
        <a:lstStyle/>
        <a:p>
          <a:endParaRPr lang="en-US"/>
        </a:p>
      </dgm:t>
    </dgm:pt>
    <dgm:pt modelId="{CD4FBE88-DA19-4834-A47C-52CCA4FE1073}">
      <dgm:prSet phldrT="[Text]"/>
      <dgm:spPr/>
      <dgm:t>
        <a:bodyPr/>
        <a:lstStyle/>
        <a:p>
          <a:r>
            <a:rPr lang="en-US" b="1" u="sng" dirty="0" smtClean="0">
              <a:solidFill>
                <a:schemeClr val="tx1"/>
              </a:solidFill>
            </a:rPr>
            <a:t>Rejecting God’s rule</a:t>
          </a:r>
        </a:p>
        <a:p>
          <a:r>
            <a:rPr lang="en-US" b="1" u="none" dirty="0" smtClean="0">
              <a:solidFill>
                <a:schemeClr val="tx1"/>
              </a:solidFill>
            </a:rPr>
            <a:t> </a:t>
          </a:r>
          <a:r>
            <a:rPr lang="en-US" i="1" dirty="0" smtClean="0">
              <a:solidFill>
                <a:schemeClr val="tx1"/>
              </a:solidFill>
            </a:rPr>
            <a:t>God’s goodness is doubted and his commands broken. We set ourselves up as ‘king’.</a:t>
          </a:r>
          <a:endParaRPr lang="en-US" b="1" i="1" u="sng" dirty="0">
            <a:solidFill>
              <a:schemeClr val="tx1"/>
            </a:solidFill>
          </a:endParaRPr>
        </a:p>
      </dgm:t>
    </dgm:pt>
    <dgm:pt modelId="{457D5C05-ED40-4AA3-B592-275CADA299F2}" type="parTrans" cxnId="{DE460B3F-C2AA-42A0-8DF9-2F6D2C1D9C2B}">
      <dgm:prSet/>
      <dgm:spPr/>
      <dgm:t>
        <a:bodyPr/>
        <a:lstStyle/>
        <a:p>
          <a:endParaRPr lang="en-US"/>
        </a:p>
      </dgm:t>
    </dgm:pt>
    <dgm:pt modelId="{42084DBD-2D02-4415-BB5B-8B918A748D32}" type="sibTrans" cxnId="{DE460B3F-C2AA-42A0-8DF9-2F6D2C1D9C2B}">
      <dgm:prSet/>
      <dgm:spPr/>
      <dgm:t>
        <a:bodyPr/>
        <a:lstStyle/>
        <a:p>
          <a:endParaRPr lang="en-US"/>
        </a:p>
      </dgm:t>
    </dgm:pt>
    <dgm:pt modelId="{C8C39F22-6423-4009-A4D4-DA1835D03958}">
      <dgm:prSet phldrT="[Text]"/>
      <dgm:spPr/>
      <dgm:t>
        <a:bodyPr/>
        <a:lstStyle/>
        <a:p>
          <a:r>
            <a:rPr lang="en-US" b="1" u="sng" dirty="0" smtClean="0">
              <a:solidFill>
                <a:schemeClr val="tx1"/>
              </a:solidFill>
            </a:rPr>
            <a:t>Banished from God’s presence </a:t>
          </a:r>
        </a:p>
        <a:p>
          <a:r>
            <a:rPr lang="en-US" b="0" i="1" u="none" dirty="0" smtClean="0">
              <a:solidFill>
                <a:schemeClr val="tx1"/>
              </a:solidFill>
            </a:rPr>
            <a:t>Banished  from the Garden- no longer enjoy relationship with God</a:t>
          </a:r>
          <a:endParaRPr lang="en-US" b="0" i="1" u="none" dirty="0">
            <a:solidFill>
              <a:schemeClr val="tx1"/>
            </a:solidFill>
          </a:endParaRPr>
        </a:p>
      </dgm:t>
    </dgm:pt>
    <dgm:pt modelId="{1ABF8A38-7410-4AE0-B269-A1AC68C0AA53}" type="parTrans" cxnId="{2D524333-81D5-4213-AD90-0139C07EE47C}">
      <dgm:prSet/>
      <dgm:spPr/>
      <dgm:t>
        <a:bodyPr/>
        <a:lstStyle/>
        <a:p>
          <a:endParaRPr lang="en-US"/>
        </a:p>
      </dgm:t>
    </dgm:pt>
    <dgm:pt modelId="{3D35E11E-ADD9-4451-8AEC-85065AE05427}" type="sibTrans" cxnId="{2D524333-81D5-4213-AD90-0139C07EE47C}">
      <dgm:prSet/>
      <dgm:spPr/>
      <dgm:t>
        <a:bodyPr/>
        <a:lstStyle/>
        <a:p>
          <a:endParaRPr lang="en-US"/>
        </a:p>
      </dgm:t>
    </dgm:pt>
    <dgm:pt modelId="{2134EFE1-FD87-4A23-90A9-630A31391674}" type="pres">
      <dgm:prSet presAssocID="{AD9F92C4-2260-4A51-B020-01A9071E4E15}" presName="compositeShape" presStyleCnt="0">
        <dgm:presLayoutVars>
          <dgm:chMax val="7"/>
          <dgm:dir/>
          <dgm:resizeHandles val="exact"/>
        </dgm:presLayoutVars>
      </dgm:prSet>
      <dgm:spPr/>
    </dgm:pt>
    <dgm:pt modelId="{EDD8052E-91BD-4F7F-9958-FC8D8571AA51}" type="pres">
      <dgm:prSet presAssocID="{AD9F92C4-2260-4A51-B020-01A9071E4E15}" presName="wedge1" presStyleLbl="node1" presStyleIdx="0" presStyleCnt="3" custLinFactNeighborX="-4743" custLinFactNeighborY="3069"/>
      <dgm:spPr/>
      <dgm:t>
        <a:bodyPr/>
        <a:lstStyle/>
        <a:p>
          <a:endParaRPr lang="en-US"/>
        </a:p>
      </dgm:t>
    </dgm:pt>
    <dgm:pt modelId="{19B13443-D6E0-4B1D-A988-161F94442B36}" type="pres">
      <dgm:prSet presAssocID="{AD9F92C4-2260-4A51-B020-01A9071E4E1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CABE2-065E-4061-A0A7-163615497C67}" type="pres">
      <dgm:prSet presAssocID="{AD9F92C4-2260-4A51-B020-01A9071E4E15}" presName="wedge2" presStyleLbl="node1" presStyleIdx="1" presStyleCnt="3"/>
      <dgm:spPr/>
      <dgm:t>
        <a:bodyPr/>
        <a:lstStyle/>
        <a:p>
          <a:endParaRPr lang="en-US"/>
        </a:p>
      </dgm:t>
    </dgm:pt>
    <dgm:pt modelId="{536F1A38-4B20-458F-8ED3-C262651A627C}" type="pres">
      <dgm:prSet presAssocID="{AD9F92C4-2260-4A51-B020-01A9071E4E1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95665-DD30-49C4-96D8-DB810C10E6B7}" type="pres">
      <dgm:prSet presAssocID="{AD9F92C4-2260-4A51-B020-01A9071E4E15}" presName="wedge3" presStyleLbl="node1" presStyleIdx="2" presStyleCnt="3"/>
      <dgm:spPr/>
      <dgm:t>
        <a:bodyPr/>
        <a:lstStyle/>
        <a:p>
          <a:endParaRPr lang="en-US"/>
        </a:p>
      </dgm:t>
    </dgm:pt>
    <dgm:pt modelId="{CD2A2654-B549-4533-9FEF-A39EB5B4AD1F}" type="pres">
      <dgm:prSet presAssocID="{AD9F92C4-2260-4A51-B020-01A9071E4E1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833325-B8C3-4BDF-AF94-D1C892FA3D07}" type="presOf" srcId="{CD4FBE88-DA19-4834-A47C-52CCA4FE1073}" destId="{536F1A38-4B20-458F-8ED3-C262651A627C}" srcOrd="1" destOrd="0" presId="urn:microsoft.com/office/officeart/2005/8/layout/chart3"/>
    <dgm:cxn modelId="{9F49129D-03B7-445F-A0D1-FE61D713EF36}" type="presOf" srcId="{C8C39F22-6423-4009-A4D4-DA1835D03958}" destId="{C7695665-DD30-49C4-96D8-DB810C10E6B7}" srcOrd="0" destOrd="0" presId="urn:microsoft.com/office/officeart/2005/8/layout/chart3"/>
    <dgm:cxn modelId="{6BB6EE07-7EEE-409D-920F-374518FA888B}" type="presOf" srcId="{CD4FBE88-DA19-4834-A47C-52CCA4FE1073}" destId="{DD9CABE2-065E-4061-A0A7-163615497C67}" srcOrd="0" destOrd="0" presId="urn:microsoft.com/office/officeart/2005/8/layout/chart3"/>
    <dgm:cxn modelId="{DE460B3F-C2AA-42A0-8DF9-2F6D2C1D9C2B}" srcId="{AD9F92C4-2260-4A51-B020-01A9071E4E15}" destId="{CD4FBE88-DA19-4834-A47C-52CCA4FE1073}" srcOrd="1" destOrd="0" parTransId="{457D5C05-ED40-4AA3-B592-275CADA299F2}" sibTransId="{42084DBD-2D02-4415-BB5B-8B918A748D32}"/>
    <dgm:cxn modelId="{1B88F4D7-F4AE-40E2-8F6A-011095CB13ED}" type="presOf" srcId="{EEF3BE04-1456-4BAF-88E5-F380809B0849}" destId="{19B13443-D6E0-4B1D-A988-161F94442B36}" srcOrd="1" destOrd="0" presId="urn:microsoft.com/office/officeart/2005/8/layout/chart3"/>
    <dgm:cxn modelId="{89558B91-D29D-4AD4-865E-C8232D676E76}" type="presOf" srcId="{C8C39F22-6423-4009-A4D4-DA1835D03958}" destId="{CD2A2654-B549-4533-9FEF-A39EB5B4AD1F}" srcOrd="1" destOrd="0" presId="urn:microsoft.com/office/officeart/2005/8/layout/chart3"/>
    <dgm:cxn modelId="{2D524333-81D5-4213-AD90-0139C07EE47C}" srcId="{AD9F92C4-2260-4A51-B020-01A9071E4E15}" destId="{C8C39F22-6423-4009-A4D4-DA1835D03958}" srcOrd="2" destOrd="0" parTransId="{1ABF8A38-7410-4AE0-B269-A1AC68C0AA53}" sibTransId="{3D35E11E-ADD9-4451-8AEC-85065AE05427}"/>
    <dgm:cxn modelId="{85C729A2-4A7D-493C-BCC8-C3B0E55F6DA8}" type="presOf" srcId="{AD9F92C4-2260-4A51-B020-01A9071E4E15}" destId="{2134EFE1-FD87-4A23-90A9-630A31391674}" srcOrd="0" destOrd="0" presId="urn:microsoft.com/office/officeart/2005/8/layout/chart3"/>
    <dgm:cxn modelId="{3BD8C74F-A42B-4AE4-9E6E-59992541D8CC}" srcId="{AD9F92C4-2260-4A51-B020-01A9071E4E15}" destId="{EEF3BE04-1456-4BAF-88E5-F380809B0849}" srcOrd="0" destOrd="0" parTransId="{FEEC2D07-1B99-4A9C-9EBF-0FC98693F7D6}" sibTransId="{CEAFB872-71B9-474A-B503-2126AA7AAF14}"/>
    <dgm:cxn modelId="{342842A1-E583-4498-9DD3-36237217BFF7}" type="presOf" srcId="{EEF3BE04-1456-4BAF-88E5-F380809B0849}" destId="{EDD8052E-91BD-4F7F-9958-FC8D8571AA51}" srcOrd="0" destOrd="0" presId="urn:microsoft.com/office/officeart/2005/8/layout/chart3"/>
    <dgm:cxn modelId="{401CFC35-EEFF-484A-AF7F-CDCCC9F63525}" type="presParOf" srcId="{2134EFE1-FD87-4A23-90A9-630A31391674}" destId="{EDD8052E-91BD-4F7F-9958-FC8D8571AA51}" srcOrd="0" destOrd="0" presId="urn:microsoft.com/office/officeart/2005/8/layout/chart3"/>
    <dgm:cxn modelId="{58CDF19A-A5A9-4383-B29D-C8CB517B16AF}" type="presParOf" srcId="{2134EFE1-FD87-4A23-90A9-630A31391674}" destId="{19B13443-D6E0-4B1D-A988-161F94442B36}" srcOrd="1" destOrd="0" presId="urn:microsoft.com/office/officeart/2005/8/layout/chart3"/>
    <dgm:cxn modelId="{3C73852D-2204-48F7-AF4B-2DF93BD223AE}" type="presParOf" srcId="{2134EFE1-FD87-4A23-90A9-630A31391674}" destId="{DD9CABE2-065E-4061-A0A7-163615497C67}" srcOrd="2" destOrd="0" presId="urn:microsoft.com/office/officeart/2005/8/layout/chart3"/>
    <dgm:cxn modelId="{02382F66-D4F4-4CA3-82C4-6AADE79D33E8}" type="presParOf" srcId="{2134EFE1-FD87-4A23-90A9-630A31391674}" destId="{536F1A38-4B20-458F-8ED3-C262651A627C}" srcOrd="3" destOrd="0" presId="urn:microsoft.com/office/officeart/2005/8/layout/chart3"/>
    <dgm:cxn modelId="{77F96D3E-EBA4-447A-8AA2-E00A2D89D52B}" type="presParOf" srcId="{2134EFE1-FD87-4A23-90A9-630A31391674}" destId="{C7695665-DD30-49C4-96D8-DB810C10E6B7}" srcOrd="4" destOrd="0" presId="urn:microsoft.com/office/officeart/2005/8/layout/chart3"/>
    <dgm:cxn modelId="{29FC3462-D029-4B67-98DD-167F91CF9708}" type="presParOf" srcId="{2134EFE1-FD87-4A23-90A9-630A31391674}" destId="{CD2A2654-B549-4533-9FEF-A39EB5B4AD1F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D9F92C4-2260-4A51-B020-01A9071E4E15}" type="doc">
      <dgm:prSet loTypeId="urn:microsoft.com/office/officeart/2005/8/layout/chart3" loCatId="cycle" qsTypeId="urn:microsoft.com/office/officeart/2005/8/quickstyle/simple5" qsCatId="simple" csTypeId="urn:microsoft.com/office/officeart/2005/8/colors/colorful1" csCatId="colorful" phldr="1"/>
      <dgm:spPr/>
    </dgm:pt>
    <dgm:pt modelId="{EEF3BE04-1456-4BAF-88E5-F380809B0849}">
      <dgm:prSet phldrT="[Text]"/>
      <dgm:spPr/>
      <dgm:t>
        <a:bodyPr/>
        <a:lstStyle/>
        <a:p>
          <a:r>
            <a:rPr lang="en-US" b="1" u="sng" dirty="0" smtClean="0">
              <a:solidFill>
                <a:schemeClr val="tx1"/>
              </a:solidFill>
            </a:rPr>
            <a:t>God’s Blessing</a:t>
          </a:r>
        </a:p>
        <a:p>
          <a:r>
            <a:rPr lang="en-US" b="0" i="1" dirty="0" smtClean="0">
              <a:solidFill>
                <a:schemeClr val="tx1"/>
              </a:solidFill>
            </a:rPr>
            <a:t>Jesus’ miracles restore blessing and life. His death and resurrection promise eternal life and blessing</a:t>
          </a:r>
          <a:endParaRPr lang="en-US" b="0" i="1" dirty="0">
            <a:solidFill>
              <a:schemeClr val="tx1"/>
            </a:solidFill>
          </a:endParaRPr>
        </a:p>
      </dgm:t>
    </dgm:pt>
    <dgm:pt modelId="{FEEC2D07-1B99-4A9C-9EBF-0FC98693F7D6}" type="parTrans" cxnId="{3BD8C74F-A42B-4AE4-9E6E-59992541D8CC}">
      <dgm:prSet/>
      <dgm:spPr/>
      <dgm:t>
        <a:bodyPr/>
        <a:lstStyle/>
        <a:p>
          <a:endParaRPr lang="en-US"/>
        </a:p>
      </dgm:t>
    </dgm:pt>
    <dgm:pt modelId="{CEAFB872-71B9-474A-B503-2126AA7AAF14}" type="sibTrans" cxnId="{3BD8C74F-A42B-4AE4-9E6E-59992541D8CC}">
      <dgm:prSet/>
      <dgm:spPr/>
      <dgm:t>
        <a:bodyPr/>
        <a:lstStyle/>
        <a:p>
          <a:endParaRPr lang="en-US"/>
        </a:p>
      </dgm:t>
    </dgm:pt>
    <dgm:pt modelId="{CD4FBE88-DA19-4834-A47C-52CCA4FE1073}">
      <dgm:prSet phldrT="[Text]"/>
      <dgm:spPr/>
      <dgm:t>
        <a:bodyPr/>
        <a:lstStyle/>
        <a:p>
          <a:r>
            <a:rPr lang="en-US" b="1" u="sng" dirty="0" smtClean="0">
              <a:solidFill>
                <a:schemeClr val="tx1"/>
              </a:solidFill>
            </a:rPr>
            <a:t>God’s rule</a:t>
          </a:r>
        </a:p>
        <a:p>
          <a:r>
            <a:rPr lang="en-US" i="1" dirty="0" smtClean="0">
              <a:solidFill>
                <a:schemeClr val="tx1"/>
              </a:solidFill>
            </a:rPr>
            <a:t>Jesus came as God’s ‘Christ’ (King). He is currently ruling over his growing Kingdom</a:t>
          </a:r>
          <a:endParaRPr lang="en-US" b="1" i="1" u="sng" dirty="0">
            <a:solidFill>
              <a:schemeClr val="tx1"/>
            </a:solidFill>
          </a:endParaRPr>
        </a:p>
      </dgm:t>
    </dgm:pt>
    <dgm:pt modelId="{457D5C05-ED40-4AA3-B592-275CADA299F2}" type="parTrans" cxnId="{DE460B3F-C2AA-42A0-8DF9-2F6D2C1D9C2B}">
      <dgm:prSet/>
      <dgm:spPr/>
      <dgm:t>
        <a:bodyPr/>
        <a:lstStyle/>
        <a:p>
          <a:endParaRPr lang="en-US"/>
        </a:p>
      </dgm:t>
    </dgm:pt>
    <dgm:pt modelId="{42084DBD-2D02-4415-BB5B-8B918A748D32}" type="sibTrans" cxnId="{DE460B3F-C2AA-42A0-8DF9-2F6D2C1D9C2B}">
      <dgm:prSet/>
      <dgm:spPr/>
      <dgm:t>
        <a:bodyPr/>
        <a:lstStyle/>
        <a:p>
          <a:endParaRPr lang="en-US"/>
        </a:p>
      </dgm:t>
    </dgm:pt>
    <dgm:pt modelId="{C8C39F22-6423-4009-A4D4-DA1835D03958}">
      <dgm:prSet phldrT="[Text]"/>
      <dgm:spPr/>
      <dgm:t>
        <a:bodyPr/>
        <a:lstStyle/>
        <a:p>
          <a:r>
            <a:rPr lang="en-US" b="1" u="sng" dirty="0" smtClean="0">
              <a:solidFill>
                <a:schemeClr val="tx1"/>
              </a:solidFill>
            </a:rPr>
            <a:t>God’s presence </a:t>
          </a:r>
        </a:p>
        <a:p>
          <a:r>
            <a:rPr lang="en-US" b="0" i="1" u="none" dirty="0" smtClean="0">
              <a:solidFill>
                <a:schemeClr val="tx1"/>
              </a:solidFill>
            </a:rPr>
            <a:t>Through Jesus  God comes to dwell with us. By his death he brings us back into relationship with God</a:t>
          </a:r>
          <a:endParaRPr lang="en-US" b="0" i="1" u="none" dirty="0">
            <a:solidFill>
              <a:schemeClr val="tx1"/>
            </a:solidFill>
          </a:endParaRPr>
        </a:p>
      </dgm:t>
    </dgm:pt>
    <dgm:pt modelId="{1ABF8A38-7410-4AE0-B269-A1AC68C0AA53}" type="parTrans" cxnId="{2D524333-81D5-4213-AD90-0139C07EE47C}">
      <dgm:prSet/>
      <dgm:spPr/>
      <dgm:t>
        <a:bodyPr/>
        <a:lstStyle/>
        <a:p>
          <a:endParaRPr lang="en-US"/>
        </a:p>
      </dgm:t>
    </dgm:pt>
    <dgm:pt modelId="{3D35E11E-ADD9-4451-8AEC-85065AE05427}" type="sibTrans" cxnId="{2D524333-81D5-4213-AD90-0139C07EE47C}">
      <dgm:prSet/>
      <dgm:spPr/>
      <dgm:t>
        <a:bodyPr/>
        <a:lstStyle/>
        <a:p>
          <a:endParaRPr lang="en-US"/>
        </a:p>
      </dgm:t>
    </dgm:pt>
    <dgm:pt modelId="{2134EFE1-FD87-4A23-90A9-630A31391674}" type="pres">
      <dgm:prSet presAssocID="{AD9F92C4-2260-4A51-B020-01A9071E4E15}" presName="compositeShape" presStyleCnt="0">
        <dgm:presLayoutVars>
          <dgm:chMax val="7"/>
          <dgm:dir/>
          <dgm:resizeHandles val="exact"/>
        </dgm:presLayoutVars>
      </dgm:prSet>
      <dgm:spPr/>
    </dgm:pt>
    <dgm:pt modelId="{EDD8052E-91BD-4F7F-9958-FC8D8571AA51}" type="pres">
      <dgm:prSet presAssocID="{AD9F92C4-2260-4A51-B020-01A9071E4E15}" presName="wedge1" presStyleLbl="node1" presStyleIdx="0" presStyleCnt="3" custLinFactNeighborX="-4743" custLinFactNeighborY="3069"/>
      <dgm:spPr/>
      <dgm:t>
        <a:bodyPr/>
        <a:lstStyle/>
        <a:p>
          <a:endParaRPr lang="en-US"/>
        </a:p>
      </dgm:t>
    </dgm:pt>
    <dgm:pt modelId="{19B13443-D6E0-4B1D-A988-161F94442B36}" type="pres">
      <dgm:prSet presAssocID="{AD9F92C4-2260-4A51-B020-01A9071E4E1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CABE2-065E-4061-A0A7-163615497C67}" type="pres">
      <dgm:prSet presAssocID="{AD9F92C4-2260-4A51-B020-01A9071E4E15}" presName="wedge2" presStyleLbl="node1" presStyleIdx="1" presStyleCnt="3" custLinFactNeighborX="-1262" custLinFactNeighborY="503"/>
      <dgm:spPr/>
      <dgm:t>
        <a:bodyPr/>
        <a:lstStyle/>
        <a:p>
          <a:endParaRPr lang="en-US"/>
        </a:p>
      </dgm:t>
    </dgm:pt>
    <dgm:pt modelId="{536F1A38-4B20-458F-8ED3-C262651A627C}" type="pres">
      <dgm:prSet presAssocID="{AD9F92C4-2260-4A51-B020-01A9071E4E1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95665-DD30-49C4-96D8-DB810C10E6B7}" type="pres">
      <dgm:prSet presAssocID="{AD9F92C4-2260-4A51-B020-01A9071E4E15}" presName="wedge3" presStyleLbl="node1" presStyleIdx="2" presStyleCnt="3"/>
      <dgm:spPr/>
      <dgm:t>
        <a:bodyPr/>
        <a:lstStyle/>
        <a:p>
          <a:endParaRPr lang="en-US"/>
        </a:p>
      </dgm:t>
    </dgm:pt>
    <dgm:pt modelId="{CD2A2654-B549-4533-9FEF-A39EB5B4AD1F}" type="pres">
      <dgm:prSet presAssocID="{AD9F92C4-2260-4A51-B020-01A9071E4E1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460B3F-C2AA-42A0-8DF9-2F6D2C1D9C2B}" srcId="{AD9F92C4-2260-4A51-B020-01A9071E4E15}" destId="{CD4FBE88-DA19-4834-A47C-52CCA4FE1073}" srcOrd="1" destOrd="0" parTransId="{457D5C05-ED40-4AA3-B592-275CADA299F2}" sibTransId="{42084DBD-2D02-4415-BB5B-8B918A748D32}"/>
    <dgm:cxn modelId="{1B22C810-E093-44DC-9E08-526DA3FBBF32}" type="presOf" srcId="{C8C39F22-6423-4009-A4D4-DA1835D03958}" destId="{CD2A2654-B549-4533-9FEF-A39EB5B4AD1F}" srcOrd="1" destOrd="0" presId="urn:microsoft.com/office/officeart/2005/8/layout/chart3"/>
    <dgm:cxn modelId="{8537C0FD-9AD8-459B-91D5-558185B3A717}" type="presOf" srcId="{EEF3BE04-1456-4BAF-88E5-F380809B0849}" destId="{EDD8052E-91BD-4F7F-9958-FC8D8571AA51}" srcOrd="0" destOrd="0" presId="urn:microsoft.com/office/officeart/2005/8/layout/chart3"/>
    <dgm:cxn modelId="{2D524333-81D5-4213-AD90-0139C07EE47C}" srcId="{AD9F92C4-2260-4A51-B020-01A9071E4E15}" destId="{C8C39F22-6423-4009-A4D4-DA1835D03958}" srcOrd="2" destOrd="0" parTransId="{1ABF8A38-7410-4AE0-B269-A1AC68C0AA53}" sibTransId="{3D35E11E-ADD9-4451-8AEC-85065AE05427}"/>
    <dgm:cxn modelId="{1398BAC4-711D-47F5-B302-1DF2129B4E8B}" type="presOf" srcId="{C8C39F22-6423-4009-A4D4-DA1835D03958}" destId="{C7695665-DD30-49C4-96D8-DB810C10E6B7}" srcOrd="0" destOrd="0" presId="urn:microsoft.com/office/officeart/2005/8/layout/chart3"/>
    <dgm:cxn modelId="{924CD598-E65B-4648-9A0C-16E5D54F9DE7}" type="presOf" srcId="{AD9F92C4-2260-4A51-B020-01A9071E4E15}" destId="{2134EFE1-FD87-4A23-90A9-630A31391674}" srcOrd="0" destOrd="0" presId="urn:microsoft.com/office/officeart/2005/8/layout/chart3"/>
    <dgm:cxn modelId="{E3C51CA3-8581-4226-BA82-BAE6D9E7272D}" type="presOf" srcId="{CD4FBE88-DA19-4834-A47C-52CCA4FE1073}" destId="{DD9CABE2-065E-4061-A0A7-163615497C67}" srcOrd="0" destOrd="0" presId="urn:microsoft.com/office/officeart/2005/8/layout/chart3"/>
    <dgm:cxn modelId="{0D46B62B-0EE8-4203-92E2-BBE41F9C9D5C}" type="presOf" srcId="{EEF3BE04-1456-4BAF-88E5-F380809B0849}" destId="{19B13443-D6E0-4B1D-A988-161F94442B36}" srcOrd="1" destOrd="0" presId="urn:microsoft.com/office/officeart/2005/8/layout/chart3"/>
    <dgm:cxn modelId="{3BD8C74F-A42B-4AE4-9E6E-59992541D8CC}" srcId="{AD9F92C4-2260-4A51-B020-01A9071E4E15}" destId="{EEF3BE04-1456-4BAF-88E5-F380809B0849}" srcOrd="0" destOrd="0" parTransId="{FEEC2D07-1B99-4A9C-9EBF-0FC98693F7D6}" sibTransId="{CEAFB872-71B9-474A-B503-2126AA7AAF14}"/>
    <dgm:cxn modelId="{0471D957-CDB5-4D93-8F50-4065C5CD41AD}" type="presOf" srcId="{CD4FBE88-DA19-4834-A47C-52CCA4FE1073}" destId="{536F1A38-4B20-458F-8ED3-C262651A627C}" srcOrd="1" destOrd="0" presId="urn:microsoft.com/office/officeart/2005/8/layout/chart3"/>
    <dgm:cxn modelId="{4525B705-40BD-427D-86F0-CDA97C327D3D}" type="presParOf" srcId="{2134EFE1-FD87-4A23-90A9-630A31391674}" destId="{EDD8052E-91BD-4F7F-9958-FC8D8571AA51}" srcOrd="0" destOrd="0" presId="urn:microsoft.com/office/officeart/2005/8/layout/chart3"/>
    <dgm:cxn modelId="{6162C82A-E7BD-4253-9606-87FF46AD8198}" type="presParOf" srcId="{2134EFE1-FD87-4A23-90A9-630A31391674}" destId="{19B13443-D6E0-4B1D-A988-161F94442B36}" srcOrd="1" destOrd="0" presId="urn:microsoft.com/office/officeart/2005/8/layout/chart3"/>
    <dgm:cxn modelId="{CCB36101-CA57-4D11-9FCD-CCE548446119}" type="presParOf" srcId="{2134EFE1-FD87-4A23-90A9-630A31391674}" destId="{DD9CABE2-065E-4061-A0A7-163615497C67}" srcOrd="2" destOrd="0" presId="urn:microsoft.com/office/officeart/2005/8/layout/chart3"/>
    <dgm:cxn modelId="{5A426DC2-F3F7-490D-BE84-AD24FD2190F7}" type="presParOf" srcId="{2134EFE1-FD87-4A23-90A9-630A31391674}" destId="{536F1A38-4B20-458F-8ED3-C262651A627C}" srcOrd="3" destOrd="0" presId="urn:microsoft.com/office/officeart/2005/8/layout/chart3"/>
    <dgm:cxn modelId="{58E16F21-3969-4F23-A3FB-DD58AA2A63A1}" type="presParOf" srcId="{2134EFE1-FD87-4A23-90A9-630A31391674}" destId="{C7695665-DD30-49C4-96D8-DB810C10E6B7}" srcOrd="4" destOrd="0" presId="urn:microsoft.com/office/officeart/2005/8/layout/chart3"/>
    <dgm:cxn modelId="{F257C267-6381-4734-91B9-70801D61C450}" type="presParOf" srcId="{2134EFE1-FD87-4A23-90A9-630A31391674}" destId="{CD2A2654-B549-4533-9FEF-A39EB5B4AD1F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D9F92C4-2260-4A51-B020-01A9071E4E15}" type="doc">
      <dgm:prSet loTypeId="urn:microsoft.com/office/officeart/2005/8/layout/chart3" loCatId="cycle" qsTypeId="urn:microsoft.com/office/officeart/2005/8/quickstyle/simple5" qsCatId="simple" csTypeId="urn:microsoft.com/office/officeart/2005/8/colors/colorful1" csCatId="colorful" phldr="1"/>
      <dgm:spPr/>
    </dgm:pt>
    <dgm:pt modelId="{EEF3BE04-1456-4BAF-88E5-F380809B0849}">
      <dgm:prSet phldrT="[Text]"/>
      <dgm:spPr/>
      <dgm:t>
        <a:bodyPr/>
        <a:lstStyle/>
        <a:p>
          <a:r>
            <a:rPr lang="en-US" b="1" u="sng" dirty="0" smtClean="0">
              <a:solidFill>
                <a:schemeClr val="tx1"/>
              </a:solidFill>
            </a:rPr>
            <a:t>God’s Blessing</a:t>
          </a:r>
        </a:p>
        <a:p>
          <a:r>
            <a:rPr lang="en-US" b="0" i="1" dirty="0" smtClean="0">
              <a:solidFill>
                <a:schemeClr val="tx1"/>
              </a:solidFill>
            </a:rPr>
            <a:t>The New Creation is a perfect place with no more tears of death</a:t>
          </a:r>
          <a:endParaRPr lang="en-US" b="0" i="1" dirty="0">
            <a:solidFill>
              <a:schemeClr val="tx1"/>
            </a:solidFill>
          </a:endParaRPr>
        </a:p>
      </dgm:t>
    </dgm:pt>
    <dgm:pt modelId="{FEEC2D07-1B99-4A9C-9EBF-0FC98693F7D6}" type="parTrans" cxnId="{3BD8C74F-A42B-4AE4-9E6E-59992541D8CC}">
      <dgm:prSet/>
      <dgm:spPr/>
      <dgm:t>
        <a:bodyPr/>
        <a:lstStyle/>
        <a:p>
          <a:endParaRPr lang="en-US"/>
        </a:p>
      </dgm:t>
    </dgm:pt>
    <dgm:pt modelId="{CEAFB872-71B9-474A-B503-2126AA7AAF14}" type="sibTrans" cxnId="{3BD8C74F-A42B-4AE4-9E6E-59992541D8CC}">
      <dgm:prSet/>
      <dgm:spPr/>
      <dgm:t>
        <a:bodyPr/>
        <a:lstStyle/>
        <a:p>
          <a:endParaRPr lang="en-US"/>
        </a:p>
      </dgm:t>
    </dgm:pt>
    <dgm:pt modelId="{CD4FBE88-DA19-4834-A47C-52CCA4FE1073}">
      <dgm:prSet phldrT="[Text]"/>
      <dgm:spPr/>
      <dgm:t>
        <a:bodyPr/>
        <a:lstStyle/>
        <a:p>
          <a:r>
            <a:rPr lang="en-US" b="1" u="sng" dirty="0" smtClean="0">
              <a:solidFill>
                <a:schemeClr val="tx1"/>
              </a:solidFill>
            </a:rPr>
            <a:t>God’s rule</a:t>
          </a:r>
        </a:p>
        <a:p>
          <a:r>
            <a:rPr lang="en-US" i="1" dirty="0" smtClean="0">
              <a:solidFill>
                <a:schemeClr val="tx1"/>
              </a:solidFill>
            </a:rPr>
            <a:t>Jesus will return as judge of the whole world, and finally bring in his perfect Kingdom</a:t>
          </a:r>
          <a:endParaRPr lang="en-US" b="1" i="1" u="sng" dirty="0">
            <a:solidFill>
              <a:schemeClr val="tx1"/>
            </a:solidFill>
          </a:endParaRPr>
        </a:p>
      </dgm:t>
    </dgm:pt>
    <dgm:pt modelId="{457D5C05-ED40-4AA3-B592-275CADA299F2}" type="parTrans" cxnId="{DE460B3F-C2AA-42A0-8DF9-2F6D2C1D9C2B}">
      <dgm:prSet/>
      <dgm:spPr/>
      <dgm:t>
        <a:bodyPr/>
        <a:lstStyle/>
        <a:p>
          <a:endParaRPr lang="en-US"/>
        </a:p>
      </dgm:t>
    </dgm:pt>
    <dgm:pt modelId="{42084DBD-2D02-4415-BB5B-8B918A748D32}" type="sibTrans" cxnId="{DE460B3F-C2AA-42A0-8DF9-2F6D2C1D9C2B}">
      <dgm:prSet/>
      <dgm:spPr/>
      <dgm:t>
        <a:bodyPr/>
        <a:lstStyle/>
        <a:p>
          <a:endParaRPr lang="en-US"/>
        </a:p>
      </dgm:t>
    </dgm:pt>
    <dgm:pt modelId="{C8C39F22-6423-4009-A4D4-DA1835D03958}">
      <dgm:prSet phldrT="[Text]"/>
      <dgm:spPr/>
      <dgm:t>
        <a:bodyPr/>
        <a:lstStyle/>
        <a:p>
          <a:r>
            <a:rPr lang="en-US" b="1" u="sng" dirty="0" smtClean="0">
              <a:solidFill>
                <a:schemeClr val="tx1"/>
              </a:solidFill>
            </a:rPr>
            <a:t>God’s presence </a:t>
          </a:r>
        </a:p>
        <a:p>
          <a:r>
            <a:rPr lang="en-US" b="0" i="1" u="none" dirty="0" smtClean="0">
              <a:solidFill>
                <a:schemeClr val="tx1"/>
              </a:solidFill>
            </a:rPr>
            <a:t>We will enjoy a perfect eternal face to face relationship with God </a:t>
          </a:r>
          <a:endParaRPr lang="en-US" b="0" i="1" u="none" dirty="0">
            <a:solidFill>
              <a:schemeClr val="tx1"/>
            </a:solidFill>
          </a:endParaRPr>
        </a:p>
      </dgm:t>
    </dgm:pt>
    <dgm:pt modelId="{1ABF8A38-7410-4AE0-B269-A1AC68C0AA53}" type="parTrans" cxnId="{2D524333-81D5-4213-AD90-0139C07EE47C}">
      <dgm:prSet/>
      <dgm:spPr/>
      <dgm:t>
        <a:bodyPr/>
        <a:lstStyle/>
        <a:p>
          <a:endParaRPr lang="en-US"/>
        </a:p>
      </dgm:t>
    </dgm:pt>
    <dgm:pt modelId="{3D35E11E-ADD9-4451-8AEC-85065AE05427}" type="sibTrans" cxnId="{2D524333-81D5-4213-AD90-0139C07EE47C}">
      <dgm:prSet/>
      <dgm:spPr/>
      <dgm:t>
        <a:bodyPr/>
        <a:lstStyle/>
        <a:p>
          <a:endParaRPr lang="en-US"/>
        </a:p>
      </dgm:t>
    </dgm:pt>
    <dgm:pt modelId="{2134EFE1-FD87-4A23-90A9-630A31391674}" type="pres">
      <dgm:prSet presAssocID="{AD9F92C4-2260-4A51-B020-01A9071E4E15}" presName="compositeShape" presStyleCnt="0">
        <dgm:presLayoutVars>
          <dgm:chMax val="7"/>
          <dgm:dir/>
          <dgm:resizeHandles val="exact"/>
        </dgm:presLayoutVars>
      </dgm:prSet>
      <dgm:spPr/>
    </dgm:pt>
    <dgm:pt modelId="{EDD8052E-91BD-4F7F-9958-FC8D8571AA51}" type="pres">
      <dgm:prSet presAssocID="{AD9F92C4-2260-4A51-B020-01A9071E4E15}" presName="wedge1" presStyleLbl="node1" presStyleIdx="0" presStyleCnt="3" custLinFactNeighborX="-4743" custLinFactNeighborY="3069"/>
      <dgm:spPr/>
      <dgm:t>
        <a:bodyPr/>
        <a:lstStyle/>
        <a:p>
          <a:endParaRPr lang="en-US"/>
        </a:p>
      </dgm:t>
    </dgm:pt>
    <dgm:pt modelId="{19B13443-D6E0-4B1D-A988-161F94442B36}" type="pres">
      <dgm:prSet presAssocID="{AD9F92C4-2260-4A51-B020-01A9071E4E1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CABE2-065E-4061-A0A7-163615497C67}" type="pres">
      <dgm:prSet presAssocID="{AD9F92C4-2260-4A51-B020-01A9071E4E15}" presName="wedge2" presStyleLbl="node1" presStyleIdx="1" presStyleCnt="3" custLinFactNeighborX="-1262" custLinFactNeighborY="503"/>
      <dgm:spPr/>
      <dgm:t>
        <a:bodyPr/>
        <a:lstStyle/>
        <a:p>
          <a:endParaRPr lang="en-US"/>
        </a:p>
      </dgm:t>
    </dgm:pt>
    <dgm:pt modelId="{536F1A38-4B20-458F-8ED3-C262651A627C}" type="pres">
      <dgm:prSet presAssocID="{AD9F92C4-2260-4A51-B020-01A9071E4E1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95665-DD30-49C4-96D8-DB810C10E6B7}" type="pres">
      <dgm:prSet presAssocID="{AD9F92C4-2260-4A51-B020-01A9071E4E15}" presName="wedge3" presStyleLbl="node1" presStyleIdx="2" presStyleCnt="3"/>
      <dgm:spPr/>
      <dgm:t>
        <a:bodyPr/>
        <a:lstStyle/>
        <a:p>
          <a:endParaRPr lang="en-US"/>
        </a:p>
      </dgm:t>
    </dgm:pt>
    <dgm:pt modelId="{CD2A2654-B549-4533-9FEF-A39EB5B4AD1F}" type="pres">
      <dgm:prSet presAssocID="{AD9F92C4-2260-4A51-B020-01A9071E4E1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D237A1-6E28-43E9-961D-CD4F90472C38}" type="presOf" srcId="{CD4FBE88-DA19-4834-A47C-52CCA4FE1073}" destId="{536F1A38-4B20-458F-8ED3-C262651A627C}" srcOrd="1" destOrd="0" presId="urn:microsoft.com/office/officeart/2005/8/layout/chart3"/>
    <dgm:cxn modelId="{5D7DC422-0C36-4517-903C-B62FE08C86D1}" type="presOf" srcId="{C8C39F22-6423-4009-A4D4-DA1835D03958}" destId="{C7695665-DD30-49C4-96D8-DB810C10E6B7}" srcOrd="0" destOrd="0" presId="urn:microsoft.com/office/officeart/2005/8/layout/chart3"/>
    <dgm:cxn modelId="{3BD8C74F-A42B-4AE4-9E6E-59992541D8CC}" srcId="{AD9F92C4-2260-4A51-B020-01A9071E4E15}" destId="{EEF3BE04-1456-4BAF-88E5-F380809B0849}" srcOrd="0" destOrd="0" parTransId="{FEEC2D07-1B99-4A9C-9EBF-0FC98693F7D6}" sibTransId="{CEAFB872-71B9-474A-B503-2126AA7AAF14}"/>
    <dgm:cxn modelId="{ABF69B78-9CD4-40F8-BE10-B05446F2DB25}" type="presOf" srcId="{EEF3BE04-1456-4BAF-88E5-F380809B0849}" destId="{EDD8052E-91BD-4F7F-9958-FC8D8571AA51}" srcOrd="0" destOrd="0" presId="urn:microsoft.com/office/officeart/2005/8/layout/chart3"/>
    <dgm:cxn modelId="{0263A12B-E319-4F57-8C50-0F7D3EBBEC5C}" type="presOf" srcId="{CD4FBE88-DA19-4834-A47C-52CCA4FE1073}" destId="{DD9CABE2-065E-4061-A0A7-163615497C67}" srcOrd="0" destOrd="0" presId="urn:microsoft.com/office/officeart/2005/8/layout/chart3"/>
    <dgm:cxn modelId="{25911D92-2827-460D-BF96-A0B80776F0DD}" type="presOf" srcId="{C8C39F22-6423-4009-A4D4-DA1835D03958}" destId="{CD2A2654-B549-4533-9FEF-A39EB5B4AD1F}" srcOrd="1" destOrd="0" presId="urn:microsoft.com/office/officeart/2005/8/layout/chart3"/>
    <dgm:cxn modelId="{415E7227-753D-40BD-900A-73859BAA0DA8}" type="presOf" srcId="{AD9F92C4-2260-4A51-B020-01A9071E4E15}" destId="{2134EFE1-FD87-4A23-90A9-630A31391674}" srcOrd="0" destOrd="0" presId="urn:microsoft.com/office/officeart/2005/8/layout/chart3"/>
    <dgm:cxn modelId="{35EE2FAD-7815-4CEC-85CD-E2C9E1E0F917}" type="presOf" srcId="{EEF3BE04-1456-4BAF-88E5-F380809B0849}" destId="{19B13443-D6E0-4B1D-A988-161F94442B36}" srcOrd="1" destOrd="0" presId="urn:microsoft.com/office/officeart/2005/8/layout/chart3"/>
    <dgm:cxn modelId="{DE460B3F-C2AA-42A0-8DF9-2F6D2C1D9C2B}" srcId="{AD9F92C4-2260-4A51-B020-01A9071E4E15}" destId="{CD4FBE88-DA19-4834-A47C-52CCA4FE1073}" srcOrd="1" destOrd="0" parTransId="{457D5C05-ED40-4AA3-B592-275CADA299F2}" sibTransId="{42084DBD-2D02-4415-BB5B-8B918A748D32}"/>
    <dgm:cxn modelId="{2D524333-81D5-4213-AD90-0139C07EE47C}" srcId="{AD9F92C4-2260-4A51-B020-01A9071E4E15}" destId="{C8C39F22-6423-4009-A4D4-DA1835D03958}" srcOrd="2" destOrd="0" parTransId="{1ABF8A38-7410-4AE0-B269-A1AC68C0AA53}" sibTransId="{3D35E11E-ADD9-4451-8AEC-85065AE05427}"/>
    <dgm:cxn modelId="{8874D588-50C9-4702-BF87-9F1F3A32F55C}" type="presParOf" srcId="{2134EFE1-FD87-4A23-90A9-630A31391674}" destId="{EDD8052E-91BD-4F7F-9958-FC8D8571AA51}" srcOrd="0" destOrd="0" presId="urn:microsoft.com/office/officeart/2005/8/layout/chart3"/>
    <dgm:cxn modelId="{57F8C457-1376-49D1-AE25-6515E908B2BB}" type="presParOf" srcId="{2134EFE1-FD87-4A23-90A9-630A31391674}" destId="{19B13443-D6E0-4B1D-A988-161F94442B36}" srcOrd="1" destOrd="0" presId="urn:microsoft.com/office/officeart/2005/8/layout/chart3"/>
    <dgm:cxn modelId="{AA0BF9D1-C586-4819-9F63-E4E7785245FB}" type="presParOf" srcId="{2134EFE1-FD87-4A23-90A9-630A31391674}" destId="{DD9CABE2-065E-4061-A0A7-163615497C67}" srcOrd="2" destOrd="0" presId="urn:microsoft.com/office/officeart/2005/8/layout/chart3"/>
    <dgm:cxn modelId="{DAFAB8BE-3944-469F-8854-4FE2FAD032CC}" type="presParOf" srcId="{2134EFE1-FD87-4A23-90A9-630A31391674}" destId="{536F1A38-4B20-458F-8ED3-C262651A627C}" srcOrd="3" destOrd="0" presId="urn:microsoft.com/office/officeart/2005/8/layout/chart3"/>
    <dgm:cxn modelId="{0619BD48-9F56-40A0-B54A-B5837AB42935}" type="presParOf" srcId="{2134EFE1-FD87-4A23-90A9-630A31391674}" destId="{C7695665-DD30-49C4-96D8-DB810C10E6B7}" srcOrd="4" destOrd="0" presId="urn:microsoft.com/office/officeart/2005/8/layout/chart3"/>
    <dgm:cxn modelId="{4DD47882-DEA2-47EF-9674-8ACD9C0A9EFD}" type="presParOf" srcId="{2134EFE1-FD87-4A23-90A9-630A31391674}" destId="{CD2A2654-B549-4533-9FEF-A39EB5B4AD1F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8052E-91BD-4F7F-9958-FC8D8571AA51}">
      <dsp:nvSpPr>
        <dsp:cNvPr id="0" name=""/>
        <dsp:cNvSpPr/>
      </dsp:nvSpPr>
      <dsp:spPr>
        <a:xfrm>
          <a:off x="1946141" y="523816"/>
          <a:ext cx="4717061" cy="4717061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solidFill>
                <a:schemeClr val="tx1"/>
              </a:solidFill>
            </a:rPr>
            <a:t>God’s Blessing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i="1" kern="1200" dirty="0" smtClean="0">
              <a:solidFill>
                <a:schemeClr val="tx1"/>
              </a:solidFill>
            </a:rPr>
            <a:t>people enjoy a perfect world of life and joy</a:t>
          </a:r>
          <a:endParaRPr lang="en-US" sz="1800" i="1" kern="1200" dirty="0">
            <a:solidFill>
              <a:schemeClr val="tx1"/>
            </a:solidFill>
          </a:endParaRPr>
        </a:p>
      </dsp:txBody>
      <dsp:txXfrm>
        <a:off x="4510763" y="1394226"/>
        <a:ext cx="1600431" cy="1572353"/>
      </dsp:txXfrm>
    </dsp:sp>
    <dsp:sp modelId="{DD9CABE2-065E-4061-A0A7-163615497C67}">
      <dsp:nvSpPr>
        <dsp:cNvPr id="0" name=""/>
        <dsp:cNvSpPr/>
      </dsp:nvSpPr>
      <dsp:spPr>
        <a:xfrm>
          <a:off x="1926718" y="519438"/>
          <a:ext cx="4717061" cy="4717061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solidFill>
                <a:schemeClr val="tx1"/>
              </a:solidFill>
            </a:rPr>
            <a:t>God’s rule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none" kern="1200" dirty="0" smtClean="0">
              <a:solidFill>
                <a:schemeClr val="tx1"/>
              </a:solidFill>
            </a:rPr>
            <a:t> </a:t>
          </a:r>
          <a:r>
            <a:rPr lang="en-US" sz="1800" i="1" kern="1200" dirty="0" smtClean="0">
              <a:solidFill>
                <a:schemeClr val="tx1"/>
              </a:solidFill>
            </a:rPr>
            <a:t>people submit to God’s loving rule of his world</a:t>
          </a:r>
          <a:endParaRPr lang="en-US" sz="1800" b="1" i="1" u="sng" kern="1200" dirty="0">
            <a:solidFill>
              <a:schemeClr val="tx1"/>
            </a:solidFill>
          </a:endParaRPr>
        </a:p>
      </dsp:txBody>
      <dsp:txXfrm>
        <a:off x="3218295" y="3495679"/>
        <a:ext cx="2133908" cy="1460042"/>
      </dsp:txXfrm>
    </dsp:sp>
    <dsp:sp modelId="{C7695665-DD30-49C4-96D8-DB810C10E6B7}">
      <dsp:nvSpPr>
        <dsp:cNvPr id="0" name=""/>
        <dsp:cNvSpPr/>
      </dsp:nvSpPr>
      <dsp:spPr>
        <a:xfrm>
          <a:off x="1926718" y="519438"/>
          <a:ext cx="4717061" cy="4717061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solidFill>
                <a:schemeClr val="tx1"/>
              </a:solidFill>
            </a:rPr>
            <a:t>God’s presence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1" u="none" kern="1200" dirty="0" smtClean="0">
              <a:solidFill>
                <a:schemeClr val="tx1"/>
              </a:solidFill>
            </a:rPr>
            <a:t>God lives in a perfect face to face relationship with his people</a:t>
          </a:r>
          <a:endParaRPr lang="en-US" sz="1800" b="0" i="1" u="none" kern="1200" dirty="0">
            <a:solidFill>
              <a:schemeClr val="tx1"/>
            </a:solidFill>
          </a:endParaRPr>
        </a:p>
      </dsp:txBody>
      <dsp:txXfrm>
        <a:off x="2432118" y="1446003"/>
        <a:ext cx="1600431" cy="15723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8052E-91BD-4F7F-9958-FC8D8571AA51}">
      <dsp:nvSpPr>
        <dsp:cNvPr id="0" name=""/>
        <dsp:cNvSpPr/>
      </dsp:nvSpPr>
      <dsp:spPr>
        <a:xfrm>
          <a:off x="1946141" y="523816"/>
          <a:ext cx="4717061" cy="4717061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solidFill>
                <a:schemeClr val="tx1"/>
              </a:solidFill>
            </a:rPr>
            <a:t>God’s curse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1" kern="1200" dirty="0" smtClean="0">
              <a:solidFill>
                <a:schemeClr val="tx1"/>
              </a:solidFill>
            </a:rPr>
            <a:t>We now experience hardship and pain. Death enters the world.</a:t>
          </a:r>
          <a:endParaRPr lang="en-US" sz="1600" b="0" i="1" kern="1200" dirty="0">
            <a:solidFill>
              <a:schemeClr val="tx1"/>
            </a:solidFill>
          </a:endParaRPr>
        </a:p>
      </dsp:txBody>
      <dsp:txXfrm>
        <a:off x="4510763" y="1394226"/>
        <a:ext cx="1600431" cy="1572353"/>
      </dsp:txXfrm>
    </dsp:sp>
    <dsp:sp modelId="{DD9CABE2-065E-4061-A0A7-163615497C67}">
      <dsp:nvSpPr>
        <dsp:cNvPr id="0" name=""/>
        <dsp:cNvSpPr/>
      </dsp:nvSpPr>
      <dsp:spPr>
        <a:xfrm>
          <a:off x="1926718" y="519438"/>
          <a:ext cx="4717061" cy="4717061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solidFill>
                <a:schemeClr val="tx1"/>
              </a:solidFill>
            </a:rPr>
            <a:t>Rejecting God’s rule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>
              <a:solidFill>
                <a:schemeClr val="tx1"/>
              </a:solidFill>
            </a:rPr>
            <a:t> </a:t>
          </a:r>
          <a:r>
            <a:rPr lang="en-US" sz="1600" i="1" kern="1200" dirty="0" smtClean="0">
              <a:solidFill>
                <a:schemeClr val="tx1"/>
              </a:solidFill>
            </a:rPr>
            <a:t>God’s goodness is doubted and his commands broken. We set ourselves up as ‘king’.</a:t>
          </a:r>
          <a:endParaRPr lang="en-US" sz="1600" b="1" i="1" u="sng" kern="1200" dirty="0">
            <a:solidFill>
              <a:schemeClr val="tx1"/>
            </a:solidFill>
          </a:endParaRPr>
        </a:p>
      </dsp:txBody>
      <dsp:txXfrm>
        <a:off x="3218295" y="3495679"/>
        <a:ext cx="2133908" cy="1460042"/>
      </dsp:txXfrm>
    </dsp:sp>
    <dsp:sp modelId="{C7695665-DD30-49C4-96D8-DB810C10E6B7}">
      <dsp:nvSpPr>
        <dsp:cNvPr id="0" name=""/>
        <dsp:cNvSpPr/>
      </dsp:nvSpPr>
      <dsp:spPr>
        <a:xfrm>
          <a:off x="1926718" y="519438"/>
          <a:ext cx="4717061" cy="4717061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solidFill>
                <a:schemeClr val="tx1"/>
              </a:solidFill>
            </a:rPr>
            <a:t>Banished from God’s presence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1" u="none" kern="1200" dirty="0" smtClean="0">
              <a:solidFill>
                <a:schemeClr val="tx1"/>
              </a:solidFill>
            </a:rPr>
            <a:t>Banished  from the Garden- no longer enjoy relationship with God</a:t>
          </a:r>
          <a:endParaRPr lang="en-US" sz="1600" b="0" i="1" u="none" kern="1200" dirty="0">
            <a:solidFill>
              <a:schemeClr val="tx1"/>
            </a:solidFill>
          </a:endParaRPr>
        </a:p>
      </dsp:txBody>
      <dsp:txXfrm>
        <a:off x="2432118" y="1446003"/>
        <a:ext cx="1600431" cy="15723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8052E-91BD-4F7F-9958-FC8D8571AA51}">
      <dsp:nvSpPr>
        <dsp:cNvPr id="0" name=""/>
        <dsp:cNvSpPr/>
      </dsp:nvSpPr>
      <dsp:spPr>
        <a:xfrm>
          <a:off x="1946141" y="523816"/>
          <a:ext cx="4717061" cy="4717061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solidFill>
                <a:schemeClr val="tx1"/>
              </a:solidFill>
            </a:rPr>
            <a:t>God’s Blessing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i="1" kern="1200" dirty="0" smtClean="0">
              <a:solidFill>
                <a:schemeClr val="tx1"/>
              </a:solidFill>
            </a:rPr>
            <a:t>people enjoy a perfect world of life and joy</a:t>
          </a:r>
          <a:endParaRPr lang="en-US" sz="1800" i="1" kern="1200" dirty="0">
            <a:solidFill>
              <a:schemeClr val="tx1"/>
            </a:solidFill>
          </a:endParaRPr>
        </a:p>
      </dsp:txBody>
      <dsp:txXfrm>
        <a:off x="4510763" y="1394226"/>
        <a:ext cx="1600431" cy="1572353"/>
      </dsp:txXfrm>
    </dsp:sp>
    <dsp:sp modelId="{DD9CABE2-065E-4061-A0A7-163615497C67}">
      <dsp:nvSpPr>
        <dsp:cNvPr id="0" name=""/>
        <dsp:cNvSpPr/>
      </dsp:nvSpPr>
      <dsp:spPr>
        <a:xfrm>
          <a:off x="1926718" y="519438"/>
          <a:ext cx="4717061" cy="4717061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solidFill>
                <a:schemeClr val="tx1"/>
              </a:solidFill>
            </a:rPr>
            <a:t>God’s rule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none" kern="1200" dirty="0" smtClean="0">
              <a:solidFill>
                <a:schemeClr val="tx1"/>
              </a:solidFill>
            </a:rPr>
            <a:t> </a:t>
          </a:r>
          <a:r>
            <a:rPr lang="en-US" sz="1800" i="1" kern="1200" dirty="0" smtClean="0">
              <a:solidFill>
                <a:schemeClr val="tx1"/>
              </a:solidFill>
            </a:rPr>
            <a:t>people submit to God’s loving rule of his world</a:t>
          </a:r>
          <a:endParaRPr lang="en-US" sz="1800" b="1" i="1" u="sng" kern="1200" dirty="0">
            <a:solidFill>
              <a:schemeClr val="tx1"/>
            </a:solidFill>
          </a:endParaRPr>
        </a:p>
      </dsp:txBody>
      <dsp:txXfrm>
        <a:off x="3218295" y="3495679"/>
        <a:ext cx="2133908" cy="1460042"/>
      </dsp:txXfrm>
    </dsp:sp>
    <dsp:sp modelId="{C7695665-DD30-49C4-96D8-DB810C10E6B7}">
      <dsp:nvSpPr>
        <dsp:cNvPr id="0" name=""/>
        <dsp:cNvSpPr/>
      </dsp:nvSpPr>
      <dsp:spPr>
        <a:xfrm>
          <a:off x="1926718" y="519438"/>
          <a:ext cx="4717061" cy="4717061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solidFill>
                <a:schemeClr val="tx1"/>
              </a:solidFill>
            </a:rPr>
            <a:t>God’s presence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1" u="none" kern="1200" dirty="0" smtClean="0">
              <a:solidFill>
                <a:schemeClr val="tx1"/>
              </a:solidFill>
            </a:rPr>
            <a:t>God lives in a perfect face to face relationship with his people</a:t>
          </a:r>
          <a:endParaRPr lang="en-US" sz="1800" b="0" i="1" u="none" kern="1200" dirty="0">
            <a:solidFill>
              <a:schemeClr val="tx1"/>
            </a:solidFill>
          </a:endParaRPr>
        </a:p>
      </dsp:txBody>
      <dsp:txXfrm>
        <a:off x="2432118" y="1446003"/>
        <a:ext cx="1600431" cy="15723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8052E-91BD-4F7F-9958-FC8D8571AA51}">
      <dsp:nvSpPr>
        <dsp:cNvPr id="0" name=""/>
        <dsp:cNvSpPr/>
      </dsp:nvSpPr>
      <dsp:spPr>
        <a:xfrm>
          <a:off x="1946141" y="523816"/>
          <a:ext cx="4717061" cy="4717061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solidFill>
                <a:schemeClr val="tx1"/>
              </a:solidFill>
            </a:rPr>
            <a:t>God’s curse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1" kern="1200" dirty="0" smtClean="0">
              <a:solidFill>
                <a:schemeClr val="tx1"/>
              </a:solidFill>
            </a:rPr>
            <a:t>We now experience hardship and pain. Death enters the world.</a:t>
          </a:r>
          <a:endParaRPr lang="en-US" sz="1600" b="0" i="1" kern="1200" dirty="0">
            <a:solidFill>
              <a:schemeClr val="tx1"/>
            </a:solidFill>
          </a:endParaRPr>
        </a:p>
      </dsp:txBody>
      <dsp:txXfrm>
        <a:off x="4510763" y="1394226"/>
        <a:ext cx="1600431" cy="1572353"/>
      </dsp:txXfrm>
    </dsp:sp>
    <dsp:sp modelId="{DD9CABE2-065E-4061-A0A7-163615497C67}">
      <dsp:nvSpPr>
        <dsp:cNvPr id="0" name=""/>
        <dsp:cNvSpPr/>
      </dsp:nvSpPr>
      <dsp:spPr>
        <a:xfrm>
          <a:off x="1926718" y="519438"/>
          <a:ext cx="4717061" cy="4717061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solidFill>
                <a:schemeClr val="tx1"/>
              </a:solidFill>
            </a:rPr>
            <a:t>Rejecting God’s rule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>
              <a:solidFill>
                <a:schemeClr val="tx1"/>
              </a:solidFill>
            </a:rPr>
            <a:t> </a:t>
          </a:r>
          <a:r>
            <a:rPr lang="en-US" sz="1600" i="1" kern="1200" dirty="0" smtClean="0">
              <a:solidFill>
                <a:schemeClr val="tx1"/>
              </a:solidFill>
            </a:rPr>
            <a:t>God’s goodness is doubted and his commands broken. We set ourselves up as ‘king’.</a:t>
          </a:r>
          <a:endParaRPr lang="en-US" sz="1600" b="1" i="1" u="sng" kern="1200" dirty="0">
            <a:solidFill>
              <a:schemeClr val="tx1"/>
            </a:solidFill>
          </a:endParaRPr>
        </a:p>
      </dsp:txBody>
      <dsp:txXfrm>
        <a:off x="3218295" y="3495679"/>
        <a:ext cx="2133908" cy="1460042"/>
      </dsp:txXfrm>
    </dsp:sp>
    <dsp:sp modelId="{C7695665-DD30-49C4-96D8-DB810C10E6B7}">
      <dsp:nvSpPr>
        <dsp:cNvPr id="0" name=""/>
        <dsp:cNvSpPr/>
      </dsp:nvSpPr>
      <dsp:spPr>
        <a:xfrm>
          <a:off x="1926718" y="519438"/>
          <a:ext cx="4717061" cy="4717061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solidFill>
                <a:schemeClr val="tx1"/>
              </a:solidFill>
            </a:rPr>
            <a:t>Banished from God’s presence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1" u="none" kern="1200" dirty="0" smtClean="0">
              <a:solidFill>
                <a:schemeClr val="tx1"/>
              </a:solidFill>
            </a:rPr>
            <a:t>Banished  from the Garden- no longer enjoy relationship with God</a:t>
          </a:r>
          <a:endParaRPr lang="en-US" sz="1600" b="0" i="1" u="none" kern="1200" dirty="0">
            <a:solidFill>
              <a:schemeClr val="tx1"/>
            </a:solidFill>
          </a:endParaRPr>
        </a:p>
      </dsp:txBody>
      <dsp:txXfrm>
        <a:off x="2432118" y="1446003"/>
        <a:ext cx="1600431" cy="15723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8052E-91BD-4F7F-9958-FC8D8571AA51}">
      <dsp:nvSpPr>
        <dsp:cNvPr id="0" name=""/>
        <dsp:cNvSpPr/>
      </dsp:nvSpPr>
      <dsp:spPr>
        <a:xfrm>
          <a:off x="1522764" y="452184"/>
          <a:ext cx="4072003" cy="4072003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u="sng" kern="1200" dirty="0" smtClean="0">
              <a:solidFill>
                <a:schemeClr val="tx1"/>
              </a:solidFill>
            </a:rPr>
            <a:t>God’s curse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i="1" kern="1200" dirty="0" smtClean="0">
              <a:solidFill>
                <a:schemeClr val="tx1"/>
              </a:solidFill>
            </a:rPr>
            <a:t>We now experience hardship and pain. Death enters the world.</a:t>
          </a:r>
          <a:endParaRPr lang="en-US" sz="1300" b="0" i="1" kern="1200" dirty="0">
            <a:solidFill>
              <a:schemeClr val="tx1"/>
            </a:solidFill>
          </a:endParaRPr>
        </a:p>
      </dsp:txBody>
      <dsp:txXfrm>
        <a:off x="3736674" y="1203565"/>
        <a:ext cx="1381572" cy="1357334"/>
      </dsp:txXfrm>
    </dsp:sp>
    <dsp:sp modelId="{DD9CABE2-065E-4061-A0A7-163615497C67}">
      <dsp:nvSpPr>
        <dsp:cNvPr id="0" name=""/>
        <dsp:cNvSpPr/>
      </dsp:nvSpPr>
      <dsp:spPr>
        <a:xfrm>
          <a:off x="1505997" y="448405"/>
          <a:ext cx="4072003" cy="4072003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u="sng" kern="1200" dirty="0" smtClean="0">
              <a:solidFill>
                <a:schemeClr val="tx1"/>
              </a:solidFill>
            </a:rPr>
            <a:t>Rejecting God’s rule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u="none" kern="1200" dirty="0" smtClean="0">
              <a:solidFill>
                <a:schemeClr val="tx1"/>
              </a:solidFill>
            </a:rPr>
            <a:t> </a:t>
          </a:r>
          <a:r>
            <a:rPr lang="en-US" sz="1300" i="1" kern="1200" dirty="0" smtClean="0">
              <a:solidFill>
                <a:schemeClr val="tx1"/>
              </a:solidFill>
            </a:rPr>
            <a:t>God’s goodness is doubted and his commands broken. We set ourselves up as ‘king’.</a:t>
          </a:r>
          <a:endParaRPr lang="en-US" sz="1300" b="1" i="1" u="sng" kern="1200" dirty="0">
            <a:solidFill>
              <a:schemeClr val="tx1"/>
            </a:solidFill>
          </a:endParaRPr>
        </a:p>
      </dsp:txBody>
      <dsp:txXfrm>
        <a:off x="2620951" y="3017645"/>
        <a:ext cx="1842096" cy="1260381"/>
      </dsp:txXfrm>
    </dsp:sp>
    <dsp:sp modelId="{C7695665-DD30-49C4-96D8-DB810C10E6B7}">
      <dsp:nvSpPr>
        <dsp:cNvPr id="0" name=""/>
        <dsp:cNvSpPr/>
      </dsp:nvSpPr>
      <dsp:spPr>
        <a:xfrm>
          <a:off x="1505997" y="448405"/>
          <a:ext cx="4072003" cy="4072003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u="sng" kern="1200" dirty="0" smtClean="0">
              <a:solidFill>
                <a:schemeClr val="tx1"/>
              </a:solidFill>
            </a:rPr>
            <a:t>Banished from God’s presence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i="1" u="none" kern="1200" dirty="0" smtClean="0">
              <a:solidFill>
                <a:schemeClr val="tx1"/>
              </a:solidFill>
            </a:rPr>
            <a:t>Banished  from the Garden- no longer enjoy relationship with God</a:t>
          </a:r>
          <a:endParaRPr lang="en-US" sz="1300" b="0" i="1" u="none" kern="1200" dirty="0">
            <a:solidFill>
              <a:schemeClr val="tx1"/>
            </a:solidFill>
          </a:endParaRPr>
        </a:p>
      </dsp:txBody>
      <dsp:txXfrm>
        <a:off x="1942283" y="1248262"/>
        <a:ext cx="1381572" cy="13573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8052E-91BD-4F7F-9958-FC8D8571AA51}">
      <dsp:nvSpPr>
        <dsp:cNvPr id="0" name=""/>
        <dsp:cNvSpPr/>
      </dsp:nvSpPr>
      <dsp:spPr>
        <a:xfrm>
          <a:off x="1522764" y="452184"/>
          <a:ext cx="4072003" cy="4072003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u="sng" kern="1200" dirty="0" smtClean="0">
              <a:solidFill>
                <a:schemeClr val="tx1"/>
              </a:solidFill>
            </a:rPr>
            <a:t>God’s curse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i="1" kern="1200" dirty="0" smtClean="0">
              <a:solidFill>
                <a:schemeClr val="tx1"/>
              </a:solidFill>
            </a:rPr>
            <a:t>We now experience hardship and pain. Death enters the world.</a:t>
          </a:r>
          <a:endParaRPr lang="en-US" sz="1300" b="0" i="1" kern="1200" dirty="0">
            <a:solidFill>
              <a:schemeClr val="tx1"/>
            </a:solidFill>
          </a:endParaRPr>
        </a:p>
      </dsp:txBody>
      <dsp:txXfrm>
        <a:off x="3736674" y="1203565"/>
        <a:ext cx="1381572" cy="1357334"/>
      </dsp:txXfrm>
    </dsp:sp>
    <dsp:sp modelId="{DD9CABE2-065E-4061-A0A7-163615497C67}">
      <dsp:nvSpPr>
        <dsp:cNvPr id="0" name=""/>
        <dsp:cNvSpPr/>
      </dsp:nvSpPr>
      <dsp:spPr>
        <a:xfrm>
          <a:off x="1505997" y="448405"/>
          <a:ext cx="4072003" cy="4072003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u="sng" kern="1200" dirty="0" smtClean="0">
              <a:solidFill>
                <a:schemeClr val="tx1"/>
              </a:solidFill>
            </a:rPr>
            <a:t>Rejecting God’s rule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u="none" kern="1200" dirty="0" smtClean="0">
              <a:solidFill>
                <a:schemeClr val="tx1"/>
              </a:solidFill>
            </a:rPr>
            <a:t> </a:t>
          </a:r>
          <a:r>
            <a:rPr lang="en-US" sz="1300" i="1" kern="1200" dirty="0" smtClean="0">
              <a:solidFill>
                <a:schemeClr val="tx1"/>
              </a:solidFill>
            </a:rPr>
            <a:t>God’s goodness is doubted and his commands broken. We set ourselves up as ‘king’.</a:t>
          </a:r>
          <a:endParaRPr lang="en-US" sz="1300" b="1" i="1" u="sng" kern="1200" dirty="0">
            <a:solidFill>
              <a:schemeClr val="tx1"/>
            </a:solidFill>
          </a:endParaRPr>
        </a:p>
      </dsp:txBody>
      <dsp:txXfrm>
        <a:off x="2620951" y="3017645"/>
        <a:ext cx="1842096" cy="1260381"/>
      </dsp:txXfrm>
    </dsp:sp>
    <dsp:sp modelId="{C7695665-DD30-49C4-96D8-DB810C10E6B7}">
      <dsp:nvSpPr>
        <dsp:cNvPr id="0" name=""/>
        <dsp:cNvSpPr/>
      </dsp:nvSpPr>
      <dsp:spPr>
        <a:xfrm>
          <a:off x="1505997" y="448405"/>
          <a:ext cx="4072003" cy="4072003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u="sng" kern="1200" dirty="0" smtClean="0">
              <a:solidFill>
                <a:schemeClr val="tx1"/>
              </a:solidFill>
            </a:rPr>
            <a:t>Banished from God’s presence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i="1" u="none" kern="1200" dirty="0" smtClean="0">
              <a:solidFill>
                <a:schemeClr val="tx1"/>
              </a:solidFill>
            </a:rPr>
            <a:t>Banished  from the Garden- no longer enjoy relationship with God</a:t>
          </a:r>
          <a:endParaRPr lang="en-US" sz="1300" b="0" i="1" u="none" kern="1200" dirty="0">
            <a:solidFill>
              <a:schemeClr val="tx1"/>
            </a:solidFill>
          </a:endParaRPr>
        </a:p>
      </dsp:txBody>
      <dsp:txXfrm>
        <a:off x="1942283" y="1248262"/>
        <a:ext cx="1381572" cy="13573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8052E-91BD-4F7F-9958-FC8D8571AA51}">
      <dsp:nvSpPr>
        <dsp:cNvPr id="0" name=""/>
        <dsp:cNvSpPr/>
      </dsp:nvSpPr>
      <dsp:spPr>
        <a:xfrm>
          <a:off x="1522764" y="452184"/>
          <a:ext cx="4072003" cy="4072003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u="sng" kern="1200" dirty="0" smtClean="0">
              <a:solidFill>
                <a:schemeClr val="tx1"/>
              </a:solidFill>
            </a:rPr>
            <a:t>God’s curse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i="1" kern="1200" dirty="0" smtClean="0">
              <a:solidFill>
                <a:schemeClr val="tx1"/>
              </a:solidFill>
            </a:rPr>
            <a:t>We now experience hardship and pain. Death enters the world.</a:t>
          </a:r>
          <a:endParaRPr lang="en-US" sz="1300" b="0" i="1" kern="1200" dirty="0">
            <a:solidFill>
              <a:schemeClr val="tx1"/>
            </a:solidFill>
          </a:endParaRPr>
        </a:p>
      </dsp:txBody>
      <dsp:txXfrm>
        <a:off x="3736674" y="1203565"/>
        <a:ext cx="1381572" cy="1357334"/>
      </dsp:txXfrm>
    </dsp:sp>
    <dsp:sp modelId="{DD9CABE2-065E-4061-A0A7-163615497C67}">
      <dsp:nvSpPr>
        <dsp:cNvPr id="0" name=""/>
        <dsp:cNvSpPr/>
      </dsp:nvSpPr>
      <dsp:spPr>
        <a:xfrm>
          <a:off x="1505997" y="448405"/>
          <a:ext cx="4072003" cy="4072003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u="sng" kern="1200" dirty="0" smtClean="0">
              <a:solidFill>
                <a:schemeClr val="tx1"/>
              </a:solidFill>
            </a:rPr>
            <a:t>Rejecting God’s rule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u="none" kern="1200" dirty="0" smtClean="0">
              <a:solidFill>
                <a:schemeClr val="tx1"/>
              </a:solidFill>
            </a:rPr>
            <a:t> </a:t>
          </a:r>
          <a:r>
            <a:rPr lang="en-US" sz="1300" i="1" kern="1200" dirty="0" smtClean="0">
              <a:solidFill>
                <a:schemeClr val="tx1"/>
              </a:solidFill>
            </a:rPr>
            <a:t>God’s goodness is doubted and his commands broken. We set ourselves up as ‘king’.</a:t>
          </a:r>
          <a:endParaRPr lang="en-US" sz="1300" b="1" i="1" u="sng" kern="1200" dirty="0">
            <a:solidFill>
              <a:schemeClr val="tx1"/>
            </a:solidFill>
          </a:endParaRPr>
        </a:p>
      </dsp:txBody>
      <dsp:txXfrm>
        <a:off x="2620951" y="3017645"/>
        <a:ext cx="1842096" cy="1260381"/>
      </dsp:txXfrm>
    </dsp:sp>
    <dsp:sp modelId="{C7695665-DD30-49C4-96D8-DB810C10E6B7}">
      <dsp:nvSpPr>
        <dsp:cNvPr id="0" name=""/>
        <dsp:cNvSpPr/>
      </dsp:nvSpPr>
      <dsp:spPr>
        <a:xfrm>
          <a:off x="1505997" y="448405"/>
          <a:ext cx="4072003" cy="4072003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u="sng" kern="1200" dirty="0" smtClean="0">
              <a:solidFill>
                <a:schemeClr val="tx1"/>
              </a:solidFill>
            </a:rPr>
            <a:t>Banished from God’s presence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i="1" u="none" kern="1200" dirty="0" smtClean="0">
              <a:solidFill>
                <a:schemeClr val="tx1"/>
              </a:solidFill>
            </a:rPr>
            <a:t>Banished  from the Garden- no longer enjoy relationship with God</a:t>
          </a:r>
          <a:endParaRPr lang="en-US" sz="1300" b="0" i="1" u="none" kern="1200" dirty="0">
            <a:solidFill>
              <a:schemeClr val="tx1"/>
            </a:solidFill>
          </a:endParaRPr>
        </a:p>
      </dsp:txBody>
      <dsp:txXfrm>
        <a:off x="1942283" y="1248262"/>
        <a:ext cx="1381572" cy="13573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8052E-91BD-4F7F-9958-FC8D8571AA51}">
      <dsp:nvSpPr>
        <dsp:cNvPr id="0" name=""/>
        <dsp:cNvSpPr/>
      </dsp:nvSpPr>
      <dsp:spPr>
        <a:xfrm>
          <a:off x="2119457" y="513244"/>
          <a:ext cx="4621858" cy="4621858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 smtClean="0">
              <a:solidFill>
                <a:schemeClr val="tx1"/>
              </a:solidFill>
            </a:rPr>
            <a:t>God’s Blessing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1" kern="1200" dirty="0" smtClean="0">
              <a:solidFill>
                <a:schemeClr val="tx1"/>
              </a:solidFill>
            </a:rPr>
            <a:t>Jesus’ miracles restore blessing and life. His death and resurrection promise eternal life and blessing</a:t>
          </a:r>
          <a:endParaRPr lang="en-US" sz="1400" b="0" i="1" kern="1200" dirty="0">
            <a:solidFill>
              <a:schemeClr val="tx1"/>
            </a:solidFill>
          </a:endParaRPr>
        </a:p>
      </dsp:txBody>
      <dsp:txXfrm>
        <a:off x="4632317" y="1366086"/>
        <a:ext cx="1568130" cy="1540619"/>
      </dsp:txXfrm>
    </dsp:sp>
    <dsp:sp modelId="{DD9CABE2-065E-4061-A0A7-163615497C67}">
      <dsp:nvSpPr>
        <dsp:cNvPr id="0" name=""/>
        <dsp:cNvSpPr/>
      </dsp:nvSpPr>
      <dsp:spPr>
        <a:xfrm>
          <a:off x="2042098" y="532202"/>
          <a:ext cx="4621858" cy="4621858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 smtClean="0">
              <a:solidFill>
                <a:schemeClr val="tx1"/>
              </a:solidFill>
            </a:rPr>
            <a:t>God’s rule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1" kern="1200" dirty="0" smtClean="0">
              <a:solidFill>
                <a:schemeClr val="tx1"/>
              </a:solidFill>
            </a:rPr>
            <a:t>Jesus came as God’s ‘Christ’ (King). He is currently ruling over his growing Kingdom</a:t>
          </a:r>
          <a:endParaRPr lang="en-US" sz="1400" b="1" i="1" u="sng" kern="1200" dirty="0">
            <a:solidFill>
              <a:schemeClr val="tx1"/>
            </a:solidFill>
          </a:endParaRPr>
        </a:p>
      </dsp:txBody>
      <dsp:txXfrm>
        <a:off x="3307606" y="3448374"/>
        <a:ext cx="2090840" cy="1430575"/>
      </dsp:txXfrm>
    </dsp:sp>
    <dsp:sp modelId="{C7695665-DD30-49C4-96D8-DB810C10E6B7}">
      <dsp:nvSpPr>
        <dsp:cNvPr id="0" name=""/>
        <dsp:cNvSpPr/>
      </dsp:nvSpPr>
      <dsp:spPr>
        <a:xfrm>
          <a:off x="2100426" y="508954"/>
          <a:ext cx="4621858" cy="4621858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 smtClean="0">
              <a:solidFill>
                <a:schemeClr val="tx1"/>
              </a:solidFill>
            </a:rPr>
            <a:t>God’s presence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1" u="none" kern="1200" dirty="0" smtClean="0">
              <a:solidFill>
                <a:schemeClr val="tx1"/>
              </a:solidFill>
            </a:rPr>
            <a:t>Through Jesus  God comes to dwell with us. By his death he brings us back into relationship with God</a:t>
          </a:r>
          <a:endParaRPr lang="en-US" sz="1400" b="0" i="1" u="none" kern="1200" dirty="0">
            <a:solidFill>
              <a:schemeClr val="tx1"/>
            </a:solidFill>
          </a:endParaRPr>
        </a:p>
      </dsp:txBody>
      <dsp:txXfrm>
        <a:off x="2595625" y="1416819"/>
        <a:ext cx="1568130" cy="15406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8052E-91BD-4F7F-9958-FC8D8571AA51}">
      <dsp:nvSpPr>
        <dsp:cNvPr id="0" name=""/>
        <dsp:cNvSpPr/>
      </dsp:nvSpPr>
      <dsp:spPr>
        <a:xfrm>
          <a:off x="2119457" y="513244"/>
          <a:ext cx="4621858" cy="4621858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solidFill>
                <a:schemeClr val="tx1"/>
              </a:solidFill>
            </a:rPr>
            <a:t>God’s Blessing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1" kern="1200" dirty="0" smtClean="0">
              <a:solidFill>
                <a:schemeClr val="tx1"/>
              </a:solidFill>
            </a:rPr>
            <a:t>The New Creation is a perfect place with no more tears of death</a:t>
          </a:r>
          <a:endParaRPr lang="en-US" sz="1600" b="0" i="1" kern="1200" dirty="0">
            <a:solidFill>
              <a:schemeClr val="tx1"/>
            </a:solidFill>
          </a:endParaRPr>
        </a:p>
      </dsp:txBody>
      <dsp:txXfrm>
        <a:off x="4632317" y="1366086"/>
        <a:ext cx="1568130" cy="1540619"/>
      </dsp:txXfrm>
    </dsp:sp>
    <dsp:sp modelId="{DD9CABE2-065E-4061-A0A7-163615497C67}">
      <dsp:nvSpPr>
        <dsp:cNvPr id="0" name=""/>
        <dsp:cNvSpPr/>
      </dsp:nvSpPr>
      <dsp:spPr>
        <a:xfrm>
          <a:off x="2042098" y="532202"/>
          <a:ext cx="4621858" cy="4621858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solidFill>
                <a:schemeClr val="tx1"/>
              </a:solidFill>
            </a:rPr>
            <a:t>God’s rule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1" kern="1200" dirty="0" smtClean="0">
              <a:solidFill>
                <a:schemeClr val="tx1"/>
              </a:solidFill>
            </a:rPr>
            <a:t>Jesus will return as judge of the whole world, and finally bring in his perfect Kingdom</a:t>
          </a:r>
          <a:endParaRPr lang="en-US" sz="1600" b="1" i="1" u="sng" kern="1200" dirty="0">
            <a:solidFill>
              <a:schemeClr val="tx1"/>
            </a:solidFill>
          </a:endParaRPr>
        </a:p>
      </dsp:txBody>
      <dsp:txXfrm>
        <a:off x="3307606" y="3448374"/>
        <a:ext cx="2090840" cy="1430575"/>
      </dsp:txXfrm>
    </dsp:sp>
    <dsp:sp modelId="{C7695665-DD30-49C4-96D8-DB810C10E6B7}">
      <dsp:nvSpPr>
        <dsp:cNvPr id="0" name=""/>
        <dsp:cNvSpPr/>
      </dsp:nvSpPr>
      <dsp:spPr>
        <a:xfrm>
          <a:off x="2100426" y="508954"/>
          <a:ext cx="4621858" cy="4621858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solidFill>
                <a:schemeClr val="tx1"/>
              </a:solidFill>
            </a:rPr>
            <a:t>God’s presence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1" u="none" kern="1200" dirty="0" smtClean="0">
              <a:solidFill>
                <a:schemeClr val="tx1"/>
              </a:solidFill>
            </a:rPr>
            <a:t>We will enjoy a perfect eternal face to face relationship with God </a:t>
          </a:r>
          <a:endParaRPr lang="en-US" sz="1600" b="0" i="1" u="none" kern="1200" dirty="0">
            <a:solidFill>
              <a:schemeClr val="tx1"/>
            </a:solidFill>
          </a:endParaRPr>
        </a:p>
      </dsp:txBody>
      <dsp:txXfrm>
        <a:off x="2595625" y="1416819"/>
        <a:ext cx="1568130" cy="1540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EEA77-82D9-4180-AD9D-47A0AA6AFDF8}" type="datetimeFigureOut">
              <a:rPr lang="en-GB" smtClean="0"/>
              <a:t>21/04/2016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4EF4C-7051-475F-9B9C-9B7B48905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274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8291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6054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5989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2710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9294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8120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9880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0932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4244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0668-E800-42E4-8B08-D12464B68A88}" type="datetimeFigureOut">
              <a:rPr lang="en-GB" smtClean="0"/>
              <a:t>21/04/2016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754D-C2DD-4A75-968B-21C3AA52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37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0668-E800-42E4-8B08-D12464B68A88}" type="datetimeFigureOut">
              <a:rPr lang="en-GB" smtClean="0"/>
              <a:t>21/04/2016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754D-C2DD-4A75-968B-21C3AA52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96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0668-E800-42E4-8B08-D12464B68A88}" type="datetimeFigureOut">
              <a:rPr lang="en-GB" smtClean="0"/>
              <a:t>21/04/2016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754D-C2DD-4A75-968B-21C3AA52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470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01187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0668-E800-42E4-8B08-D12464B68A88}" type="datetimeFigureOut">
              <a:rPr lang="en-GB" smtClean="0"/>
              <a:t>21/04/2016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754D-C2DD-4A75-968B-21C3AA52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76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0668-E800-42E4-8B08-D12464B68A88}" type="datetimeFigureOut">
              <a:rPr lang="en-GB" smtClean="0"/>
              <a:t>21/04/2016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754D-C2DD-4A75-968B-21C3AA52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63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0668-E800-42E4-8B08-D12464B68A88}" type="datetimeFigureOut">
              <a:rPr lang="en-GB" smtClean="0"/>
              <a:t>21/04/2016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754D-C2DD-4A75-968B-21C3AA52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35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0668-E800-42E4-8B08-D12464B68A88}" type="datetimeFigureOut">
              <a:rPr lang="en-GB" smtClean="0"/>
              <a:t>21/04/2016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754D-C2DD-4A75-968B-21C3AA52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0668-E800-42E4-8B08-D12464B68A88}" type="datetimeFigureOut">
              <a:rPr lang="en-GB" smtClean="0"/>
              <a:t>21/04/2016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754D-C2DD-4A75-968B-21C3AA52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744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0668-E800-42E4-8B08-D12464B68A88}" type="datetimeFigureOut">
              <a:rPr lang="en-GB" smtClean="0"/>
              <a:t>21/04/2016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754D-C2DD-4A75-968B-21C3AA52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843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0668-E800-42E4-8B08-D12464B68A88}" type="datetimeFigureOut">
              <a:rPr lang="en-GB" smtClean="0"/>
              <a:t>21/04/2016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754D-C2DD-4A75-968B-21C3AA52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036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0668-E800-42E4-8B08-D12464B68A88}" type="datetimeFigureOut">
              <a:rPr lang="en-GB" smtClean="0"/>
              <a:t>21/04/2016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754D-C2DD-4A75-968B-21C3AA52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162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10668-E800-42E4-8B08-D12464B68A88}" type="datetimeFigureOut">
              <a:rPr lang="en-GB" smtClean="0"/>
              <a:t>21/04/2016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6754D-C2DD-4A75-968B-21C3AA528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50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3.xml"/><Relationship Id="rId10" Type="http://schemas.microsoft.com/office/2007/relationships/hdphoto" Target="../media/hdphoto3.wdp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6.wdp"/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11" Type="http://schemas.microsoft.com/office/2007/relationships/hdphoto" Target="../media/hdphoto5.wdp"/><Relationship Id="rId5" Type="http://schemas.openxmlformats.org/officeDocument/2006/relationships/diagramColors" Target="../diagrams/colors4.xml"/><Relationship Id="rId15" Type="http://schemas.microsoft.com/office/2007/relationships/hdphoto" Target="../media/hdphoto4.wdp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9.png"/><Relationship Id="rId1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jpeg"/><Relationship Id="rId7" Type="http://schemas.microsoft.com/office/2007/relationships/hdphoto" Target="../media/hdphoto8.wdp"/><Relationship Id="rId12" Type="http://schemas.openxmlformats.org/officeDocument/2006/relationships/image" Target="../media/image2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microsoft.com/office/2007/relationships/hdphoto" Target="../media/hdphoto9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microsoft.com/office/2007/relationships/hdphoto" Target="../media/hdphoto14.wdp"/><Relationship Id="rId3" Type="http://schemas.openxmlformats.org/officeDocument/2006/relationships/image" Target="../media/image33.jpeg"/><Relationship Id="rId7" Type="http://schemas.microsoft.com/office/2007/relationships/hdphoto" Target="../media/hdphoto12.wdp"/><Relationship Id="rId12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microsoft.com/office/2007/relationships/hdphoto" Target="../media/hdphoto6.wdp"/><Relationship Id="rId5" Type="http://schemas.microsoft.com/office/2007/relationships/hdphoto" Target="../media/hdphoto11.wdp"/><Relationship Id="rId10" Type="http://schemas.openxmlformats.org/officeDocument/2006/relationships/image" Target="../media/image11.png"/><Relationship Id="rId4" Type="http://schemas.openxmlformats.org/officeDocument/2006/relationships/image" Target="../media/image34.png"/><Relationship Id="rId9" Type="http://schemas.microsoft.com/office/2007/relationships/hdphoto" Target="../media/hdphoto13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6.wdp"/><Relationship Id="rId3" Type="http://schemas.openxmlformats.org/officeDocument/2006/relationships/diagramLayout" Target="../diagrams/layout5.xml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11" Type="http://schemas.microsoft.com/office/2007/relationships/hdphoto" Target="../media/hdphoto5.wdp"/><Relationship Id="rId5" Type="http://schemas.openxmlformats.org/officeDocument/2006/relationships/diagramColors" Target="../diagrams/colors5.xml"/><Relationship Id="rId15" Type="http://schemas.microsoft.com/office/2007/relationships/hdphoto" Target="../media/hdphoto4.wdp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9.png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6.wdp"/><Relationship Id="rId3" Type="http://schemas.openxmlformats.org/officeDocument/2006/relationships/diagramLayout" Target="../diagrams/layout6.xml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11" Type="http://schemas.microsoft.com/office/2007/relationships/hdphoto" Target="../media/hdphoto5.wdp"/><Relationship Id="rId5" Type="http://schemas.openxmlformats.org/officeDocument/2006/relationships/diagramColors" Target="../diagrams/colors6.xml"/><Relationship Id="rId15" Type="http://schemas.microsoft.com/office/2007/relationships/hdphoto" Target="../media/hdphoto4.wdp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9.png"/><Relationship Id="rId1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6.wdp"/><Relationship Id="rId3" Type="http://schemas.openxmlformats.org/officeDocument/2006/relationships/diagramLayout" Target="../diagrams/layout7.xml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11" Type="http://schemas.microsoft.com/office/2007/relationships/hdphoto" Target="../media/hdphoto5.wdp"/><Relationship Id="rId5" Type="http://schemas.openxmlformats.org/officeDocument/2006/relationships/diagramColors" Target="../diagrams/colors7.xml"/><Relationship Id="rId15" Type="http://schemas.microsoft.com/office/2007/relationships/hdphoto" Target="../media/hdphoto4.wdp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9.png"/><Relationship Id="rId1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microsoft.com/office/2007/relationships/hdphoto" Target="../media/hdphoto2.wdp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openxmlformats.org/officeDocument/2006/relationships/image" Target="../media/image5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11" Type="http://schemas.microsoft.com/office/2007/relationships/hdphoto" Target="../media/hdphoto4.wdp"/><Relationship Id="rId5" Type="http://schemas.openxmlformats.org/officeDocument/2006/relationships/diagramQuickStyle" Target="../diagrams/quickStyle8.xml"/><Relationship Id="rId15" Type="http://schemas.microsoft.com/office/2007/relationships/hdphoto" Target="../media/hdphoto16.wdp"/><Relationship Id="rId10" Type="http://schemas.openxmlformats.org/officeDocument/2006/relationships/image" Target="../media/image7.png"/><Relationship Id="rId4" Type="http://schemas.openxmlformats.org/officeDocument/2006/relationships/diagramLayout" Target="../diagrams/layout8.xml"/><Relationship Id="rId9" Type="http://schemas.microsoft.com/office/2007/relationships/hdphoto" Target="../media/hdphoto15.wdp"/><Relationship Id="rId1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9.xml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9.xml"/><Relationship Id="rId10" Type="http://schemas.microsoft.com/office/2007/relationships/hdphoto" Target="../media/hdphoto15.wdp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10" Type="http://schemas.microsoft.com/office/2007/relationships/hdphoto" Target="../media/hdphoto3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6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microsoft.com/office/2007/relationships/hdphoto" Target="../media/hdphoto5.wdp"/><Relationship Id="rId5" Type="http://schemas.openxmlformats.org/officeDocument/2006/relationships/diagramColors" Target="../diagrams/colors2.xml"/><Relationship Id="rId15" Type="http://schemas.microsoft.com/office/2007/relationships/hdphoto" Target="../media/hdphoto4.wdp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png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" t="1648" r="15033" b="4945"/>
          <a:stretch/>
        </p:blipFill>
        <p:spPr>
          <a:xfrm>
            <a:off x="0" y="0"/>
            <a:ext cx="912767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8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45167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4">
            <a:alphaModFix/>
          </a:blip>
          <a:srcRect l="15131" t="34061" r="61069" b="35706"/>
          <a:stretch/>
        </p:blipFill>
        <p:spPr>
          <a:xfrm>
            <a:off x="6947476" y="2935049"/>
            <a:ext cx="2119450" cy="297802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32" name="Shape 132"/>
          <p:cNvSpPr/>
          <p:nvPr/>
        </p:nvSpPr>
        <p:spPr>
          <a:xfrm>
            <a:off x="1026498" y="2720074"/>
            <a:ext cx="666899" cy="1000499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3" name="Shape 133"/>
          <p:cNvSpPr txBox="1"/>
          <p:nvPr/>
        </p:nvSpPr>
        <p:spPr>
          <a:xfrm>
            <a:off x="5451676" y="150472"/>
            <a:ext cx="3615124" cy="2673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r"/>
            <a:r>
              <a:rPr lang="en" sz="4000" b="1" dirty="0">
                <a:solidFill>
                  <a:srgbClr val="CC0000"/>
                </a:solidFill>
                <a:latin typeface="Nixie One"/>
                <a:ea typeface="Nixie One"/>
                <a:cs typeface="Nixie One"/>
                <a:sym typeface="Nixie One"/>
              </a:rPr>
              <a:t>The Israelites escape through the parted sea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52500" y="3838325"/>
            <a:ext cx="3438000" cy="21624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Shape 135"/>
          <p:cNvCxnSpPr>
            <a:stCxn id="132" idx="3"/>
            <a:endCxn id="131" idx="1"/>
          </p:cNvCxnSpPr>
          <p:nvPr/>
        </p:nvCxnSpPr>
        <p:spPr>
          <a:xfrm>
            <a:off x="1359962" y="3220324"/>
            <a:ext cx="5587500" cy="12036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25523221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4516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4861325" y="1024001"/>
            <a:ext cx="4143000" cy="148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r>
              <a:rPr lang="en" sz="4000" b="1">
                <a:solidFill>
                  <a:srgbClr val="CC0000"/>
                </a:solidFill>
                <a:latin typeface="Nixie One"/>
                <a:ea typeface="Nixie One"/>
                <a:cs typeface="Nixie One"/>
                <a:sym typeface="Nixie One"/>
              </a:rPr>
              <a:t>God provides manna and quail</a:t>
            </a:r>
          </a:p>
        </p:txBody>
      </p:sp>
      <p:sp>
        <p:nvSpPr>
          <p:cNvPr id="142" name="Shape 142"/>
          <p:cNvSpPr/>
          <p:nvPr/>
        </p:nvSpPr>
        <p:spPr>
          <a:xfrm>
            <a:off x="1660557" y="3817401"/>
            <a:ext cx="666899" cy="1000499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 l="24738" t="52456" r="54173" b="20045"/>
          <a:stretch/>
        </p:blipFill>
        <p:spPr>
          <a:xfrm>
            <a:off x="7078925" y="2884801"/>
            <a:ext cx="1988150" cy="3038999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4" name="Shape 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137" y="4463951"/>
            <a:ext cx="3490375" cy="2365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" name="Shape 145"/>
          <p:cNvCxnSpPr>
            <a:endCxn id="143" idx="1"/>
          </p:cNvCxnSpPr>
          <p:nvPr/>
        </p:nvCxnSpPr>
        <p:spPr>
          <a:xfrm>
            <a:off x="1994006" y="4317650"/>
            <a:ext cx="5084919" cy="86651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273016031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45167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 l="42211" t="70188" r="39412" b="8481"/>
          <a:stretch/>
        </p:blipFill>
        <p:spPr>
          <a:xfrm>
            <a:off x="6759676" y="2869550"/>
            <a:ext cx="2244649" cy="305422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2" name="Shape 152"/>
          <p:cNvSpPr/>
          <p:nvPr/>
        </p:nvSpPr>
        <p:spPr>
          <a:xfrm>
            <a:off x="2481857" y="5000250"/>
            <a:ext cx="666899" cy="1000499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3" name="Shape 153"/>
          <p:cNvSpPr txBox="1"/>
          <p:nvPr/>
        </p:nvSpPr>
        <p:spPr>
          <a:xfrm>
            <a:off x="5451676" y="498388"/>
            <a:ext cx="3552649" cy="18628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r>
              <a:rPr lang="en" sz="4000" b="1" dirty="0">
                <a:solidFill>
                  <a:srgbClr val="CC0000"/>
                </a:solidFill>
                <a:latin typeface="Nixie One"/>
                <a:ea typeface="Nixie One"/>
                <a:cs typeface="Nixie One"/>
                <a:sym typeface="Nixie One"/>
              </a:rPr>
              <a:t>Moses receives the Law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3637" y="4510726"/>
            <a:ext cx="2919499" cy="23472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" name="Shape 155"/>
          <p:cNvCxnSpPr/>
          <p:nvPr/>
        </p:nvCxnSpPr>
        <p:spPr>
          <a:xfrm rot="10800000" flipH="1">
            <a:off x="3182164" y="4635875"/>
            <a:ext cx="4181100" cy="4782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342289196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45167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 l="47102" t="29207" r="25418" b="36878"/>
          <a:stretch/>
        </p:blipFill>
        <p:spPr>
          <a:xfrm>
            <a:off x="6930475" y="2819750"/>
            <a:ext cx="2136574" cy="3091224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80" name="Shape 180"/>
          <p:cNvSpPr/>
          <p:nvPr/>
        </p:nvSpPr>
        <p:spPr>
          <a:xfrm>
            <a:off x="2825864" y="2296738"/>
            <a:ext cx="1202126" cy="1650229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1" name="Shape 181"/>
          <p:cNvSpPr txBox="1"/>
          <p:nvPr/>
        </p:nvSpPr>
        <p:spPr>
          <a:xfrm>
            <a:off x="5976683" y="0"/>
            <a:ext cx="3090366" cy="2750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r>
              <a:rPr lang="en" sz="3800" b="1" dirty="0">
                <a:solidFill>
                  <a:srgbClr val="CC0000"/>
                </a:solidFill>
                <a:latin typeface="Nixie One"/>
                <a:ea typeface="Nixie One"/>
                <a:cs typeface="Nixie One"/>
                <a:sym typeface="Nixie One"/>
              </a:rPr>
              <a:t>The people wander in the desert for 40 years</a:t>
            </a:r>
          </a:p>
        </p:txBody>
      </p:sp>
      <p:cxnSp>
        <p:nvCxnSpPr>
          <p:cNvPr id="183" name="Shape 183"/>
          <p:cNvCxnSpPr>
            <a:endCxn id="179" idx="1"/>
          </p:cNvCxnSpPr>
          <p:nvPr/>
        </p:nvCxnSpPr>
        <p:spPr>
          <a:xfrm>
            <a:off x="4155311" y="3483980"/>
            <a:ext cx="2775164" cy="881382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8522880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45167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3">
            <a:alphaModFix/>
          </a:blip>
          <a:srcRect l="59960" r="11682" b="66055"/>
          <a:stretch/>
        </p:blipFill>
        <p:spPr>
          <a:xfrm>
            <a:off x="6772625" y="3329284"/>
            <a:ext cx="2268899" cy="3183924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98" name="Shape 198"/>
          <p:cNvSpPr txBox="1"/>
          <p:nvPr/>
        </p:nvSpPr>
        <p:spPr>
          <a:xfrm>
            <a:off x="5798915" y="1"/>
            <a:ext cx="3345109" cy="2750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r>
              <a:rPr lang="en" sz="3600" b="1" dirty="0">
                <a:solidFill>
                  <a:srgbClr val="CC0000"/>
                </a:solidFill>
                <a:latin typeface="Nixie One"/>
                <a:ea typeface="Nixie One"/>
                <a:cs typeface="Nixie One"/>
                <a:sym typeface="Nixie One"/>
              </a:rPr>
              <a:t>Joshua leads the people into Canaan, the promised land</a:t>
            </a:r>
          </a:p>
        </p:txBody>
      </p:sp>
      <p:sp>
        <p:nvSpPr>
          <p:cNvPr id="199" name="Shape 199"/>
          <p:cNvSpPr/>
          <p:nvPr/>
        </p:nvSpPr>
        <p:spPr>
          <a:xfrm>
            <a:off x="3435350" y="250729"/>
            <a:ext cx="1310270" cy="2006333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200" name="Shape 200"/>
          <p:cNvCxnSpPr>
            <a:endCxn id="197" idx="1"/>
          </p:cNvCxnSpPr>
          <p:nvPr/>
        </p:nvCxnSpPr>
        <p:spPr>
          <a:xfrm>
            <a:off x="4641448" y="2257062"/>
            <a:ext cx="2131177" cy="2664184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374613413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Shape 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9226" y="2054100"/>
            <a:ext cx="2749774" cy="2749774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50"/>
          <p:cNvSpPr txBox="1"/>
          <p:nvPr/>
        </p:nvSpPr>
        <p:spPr>
          <a:xfrm>
            <a:off x="6284501" y="5045550"/>
            <a:ext cx="2554499" cy="77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3000" dirty="0">
                <a:latin typeface="Josefin Slab"/>
                <a:ea typeface="Josefin Slab"/>
                <a:cs typeface="Josefin Slab"/>
                <a:sym typeface="Josefin Slab"/>
              </a:rPr>
              <a:t>Jacob’s 12 sons </a:t>
            </a:r>
          </a:p>
        </p:txBody>
      </p:sp>
      <p:pic>
        <p:nvPicPr>
          <p:cNvPr id="51" name="Shape 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" y="0"/>
            <a:ext cx="508121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" name="Shape 48"/>
          <p:cNvCxnSpPr>
            <a:endCxn id="47" idx="1"/>
          </p:cNvCxnSpPr>
          <p:nvPr/>
        </p:nvCxnSpPr>
        <p:spPr>
          <a:xfrm>
            <a:off x="4456253" y="3428987"/>
            <a:ext cx="1632973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stealth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4470279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7658" r="8709" b="1347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5684" y="156793"/>
            <a:ext cx="86726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SCENE 3a: God promises to restore LIFE!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2975" y="1457325"/>
            <a:ext cx="52387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1. You will become a </a:t>
            </a:r>
            <a:r>
              <a:rPr lang="en-GB" sz="2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great nation</a:t>
            </a:r>
          </a:p>
          <a:p>
            <a:endParaRPr lang="en-GB" sz="2800" dirty="0" smtClean="0">
              <a:solidFill>
                <a:schemeClr val="bg1"/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</a:rPr>
              <a:t>2. You  </a:t>
            </a:r>
            <a:r>
              <a:rPr lang="en-GB" sz="2800" dirty="0">
                <a:solidFill>
                  <a:schemeClr val="bg1"/>
                </a:solidFill>
              </a:rPr>
              <a:t>will be given a </a:t>
            </a:r>
            <a:r>
              <a:rPr lang="en-GB" sz="2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great </a:t>
            </a:r>
            <a:r>
              <a:rPr lang="en-GB" sz="2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land</a:t>
            </a:r>
          </a:p>
          <a:p>
            <a:endParaRPr lang="en-GB" sz="2800" dirty="0" smtClean="0">
              <a:solidFill>
                <a:schemeClr val="bg1"/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</a:rPr>
              <a:t>3. You </a:t>
            </a:r>
            <a:r>
              <a:rPr lang="en-GB" sz="2800" dirty="0">
                <a:solidFill>
                  <a:schemeClr val="bg1"/>
                </a:solidFill>
              </a:rPr>
              <a:t>will be </a:t>
            </a:r>
            <a:r>
              <a:rPr lang="en-GB" sz="2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blessed</a:t>
            </a:r>
            <a:r>
              <a:rPr lang="en-GB" sz="2800" dirty="0">
                <a:solidFill>
                  <a:schemeClr val="bg1"/>
                </a:solidFill>
              </a:rPr>
              <a:t>, and all peoples on earth through </a:t>
            </a:r>
            <a:r>
              <a:rPr lang="en-GB" sz="2800" dirty="0" smtClean="0">
                <a:solidFill>
                  <a:schemeClr val="bg1"/>
                </a:solidFill>
              </a:rPr>
              <a:t>you and your family!</a:t>
            </a:r>
            <a:endParaRPr lang="en-GB" sz="2800" dirty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0909">
            <a:off x="6199367" y="1187234"/>
            <a:ext cx="1089665" cy="10896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0909">
            <a:off x="6140279" y="2033142"/>
            <a:ext cx="1187512" cy="118751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 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87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96" b="22860"/>
          <a:stretch/>
        </p:blipFill>
        <p:spPr>
          <a:xfrm>
            <a:off x="0" y="0"/>
            <a:ext cx="556914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9839" y="1562582"/>
            <a:ext cx="1620456" cy="20371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8980" y="497713"/>
            <a:ext cx="2786468" cy="1200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God grows a people </a:t>
            </a:r>
          </a:p>
          <a:p>
            <a:endParaRPr lang="en-GB" sz="2400" b="1" dirty="0"/>
          </a:p>
          <a:p>
            <a:r>
              <a:rPr lang="en-GB" sz="2400" b="1" dirty="0" smtClean="0"/>
              <a:t>God provides a land</a:t>
            </a:r>
            <a:endParaRPr lang="en-GB" sz="2400" b="1" dirty="0"/>
          </a:p>
        </p:txBody>
      </p:sp>
      <p:cxnSp>
        <p:nvCxnSpPr>
          <p:cNvPr id="9" name="Straight Arrow Connector 8"/>
          <p:cNvCxnSpPr>
            <a:stCxn id="6" idx="3"/>
            <a:endCxn id="7" idx="1"/>
          </p:cNvCxnSpPr>
          <p:nvPr/>
        </p:nvCxnSpPr>
        <p:spPr>
          <a:xfrm flipV="1">
            <a:off x="2060295" y="1097878"/>
            <a:ext cx="3948685" cy="14832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97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777" y="694480"/>
            <a:ext cx="8087086" cy="523175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dirty="0" smtClean="0"/>
              <a:t>What is the Bible’s message in 2 words?</a:t>
            </a:r>
          </a:p>
          <a:p>
            <a:pPr marL="514350" indent="-514350">
              <a:buAutoNum type="arabicPeriod"/>
            </a:pPr>
            <a:r>
              <a:rPr lang="en-GB" dirty="0" smtClean="0"/>
              <a:t>What are the three ‘ingredients’ to life in the Bible?</a:t>
            </a:r>
          </a:p>
          <a:p>
            <a:pPr marL="514350" indent="-514350">
              <a:buAutoNum type="arabicPeriod"/>
            </a:pPr>
            <a:r>
              <a:rPr lang="en-GB" dirty="0" smtClean="0"/>
              <a:t>God’s promise to Abram included becoming a great nation. But what else was promised?</a:t>
            </a:r>
          </a:p>
          <a:p>
            <a:pPr marL="514350" indent="-514350">
              <a:buAutoNum type="arabicPeriod"/>
            </a:pPr>
            <a:r>
              <a:rPr lang="en-GB" dirty="0" smtClean="0"/>
              <a:t>How many sons did Jacob have?</a:t>
            </a:r>
          </a:p>
          <a:p>
            <a:pPr marL="514350" indent="-514350">
              <a:buAutoNum type="arabicPeriod"/>
            </a:pPr>
            <a:r>
              <a:rPr lang="en-GB" dirty="0" smtClean="0"/>
              <a:t>When did God give his people ‘the law’?</a:t>
            </a:r>
          </a:p>
          <a:p>
            <a:pPr marL="514350" indent="-514350">
              <a:buAutoNum type="arabicPeriod"/>
            </a:pPr>
            <a:r>
              <a:rPr lang="en-GB" dirty="0" smtClean="0"/>
              <a:t>Why was the building of the temple such a high point?</a:t>
            </a:r>
          </a:p>
          <a:p>
            <a:pPr marL="514350" indent="-514350">
              <a:buAutoNum type="arabicPeriod"/>
            </a:pPr>
            <a:r>
              <a:rPr lang="en-GB" dirty="0" smtClean="0"/>
              <a:t>Can you name the first 6 books of the Bible in order?</a:t>
            </a:r>
          </a:p>
          <a:p>
            <a:pPr marL="514350" indent="-514350">
              <a:buAutoNum type="arabicPeriod"/>
            </a:pPr>
            <a:endParaRPr lang="en-GB" dirty="0" smtClean="0"/>
          </a:p>
          <a:p>
            <a:pPr marL="514350" indent="-51435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22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7658" r="8709" b="1347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5684" y="156793"/>
            <a:ext cx="86726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SCENE 3a: God promises to restore LIFE!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2975" y="1457325"/>
            <a:ext cx="52387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1. You will become a </a:t>
            </a:r>
            <a:r>
              <a:rPr lang="en-GB" sz="2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great nation</a:t>
            </a:r>
          </a:p>
          <a:p>
            <a:endParaRPr lang="en-GB" sz="2800" dirty="0" smtClean="0">
              <a:solidFill>
                <a:schemeClr val="bg1"/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</a:rPr>
              <a:t>2. You  </a:t>
            </a:r>
            <a:r>
              <a:rPr lang="en-GB" sz="2800" dirty="0">
                <a:solidFill>
                  <a:schemeClr val="bg1"/>
                </a:solidFill>
              </a:rPr>
              <a:t>will be given a </a:t>
            </a:r>
            <a:r>
              <a:rPr lang="en-GB" sz="2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great </a:t>
            </a:r>
            <a:r>
              <a:rPr lang="en-GB" sz="2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land</a:t>
            </a:r>
          </a:p>
          <a:p>
            <a:endParaRPr lang="en-GB" sz="2800" dirty="0" smtClean="0">
              <a:solidFill>
                <a:schemeClr val="bg1"/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</a:rPr>
              <a:t>3. You </a:t>
            </a:r>
            <a:r>
              <a:rPr lang="en-GB" sz="2800" dirty="0">
                <a:solidFill>
                  <a:schemeClr val="bg1"/>
                </a:solidFill>
              </a:rPr>
              <a:t>will be </a:t>
            </a:r>
            <a:r>
              <a:rPr lang="en-GB" sz="2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blessed</a:t>
            </a:r>
            <a:r>
              <a:rPr lang="en-GB" sz="2800" dirty="0">
                <a:solidFill>
                  <a:schemeClr val="bg1"/>
                </a:solidFill>
              </a:rPr>
              <a:t>, and all peoples on earth through </a:t>
            </a:r>
            <a:r>
              <a:rPr lang="en-GB" sz="2800" dirty="0" smtClean="0">
                <a:solidFill>
                  <a:schemeClr val="bg1"/>
                </a:solidFill>
              </a:rPr>
              <a:t>you and your family!</a:t>
            </a:r>
            <a:endParaRPr lang="en-GB" sz="2800" dirty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0909">
            <a:off x="6199367" y="1187234"/>
            <a:ext cx="1089665" cy="10896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0909">
            <a:off x="6140279" y="2033142"/>
            <a:ext cx="1187512" cy="118751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 </a:t>
            </a:r>
            <a:br>
              <a:rPr lang="en-GB" dirty="0"/>
            </a:b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0909">
            <a:off x="6265212" y="3685953"/>
            <a:ext cx="578189" cy="57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3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70"/>
          <a:stretch/>
        </p:blipFill>
        <p:spPr>
          <a:xfrm>
            <a:off x="0" y="0"/>
            <a:ext cx="92746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6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96" b="22860"/>
          <a:stretch/>
        </p:blipFill>
        <p:spPr>
          <a:xfrm>
            <a:off x="0" y="0"/>
            <a:ext cx="5569141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08980" y="497713"/>
            <a:ext cx="2786468" cy="1200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God grows a people </a:t>
            </a:r>
          </a:p>
          <a:p>
            <a:endParaRPr lang="en-GB" sz="2400" b="1" dirty="0"/>
          </a:p>
          <a:p>
            <a:r>
              <a:rPr lang="en-GB" sz="2400" b="1" dirty="0" smtClean="0"/>
              <a:t>God provides a land</a:t>
            </a:r>
            <a:endParaRPr lang="en-GB" sz="2400" b="1" dirty="0"/>
          </a:p>
        </p:txBody>
      </p:sp>
      <p:cxnSp>
        <p:nvCxnSpPr>
          <p:cNvPr id="9" name="Straight Arrow Connector 8"/>
          <p:cNvCxnSpPr>
            <a:stCxn id="6" idx="3"/>
            <a:endCxn id="7" idx="1"/>
          </p:cNvCxnSpPr>
          <p:nvPr/>
        </p:nvCxnSpPr>
        <p:spPr>
          <a:xfrm flipV="1">
            <a:off x="2060295" y="1097878"/>
            <a:ext cx="3948685" cy="15064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39839" y="3702182"/>
            <a:ext cx="1620456" cy="846669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9839" y="1562582"/>
            <a:ext cx="1620456" cy="20371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8980" y="1923551"/>
            <a:ext cx="2668792" cy="830997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God establishes a great Kingdom</a:t>
            </a:r>
            <a:endParaRPr lang="en-GB" sz="2400" b="1" dirty="0"/>
          </a:p>
        </p:txBody>
      </p:sp>
      <p:cxnSp>
        <p:nvCxnSpPr>
          <p:cNvPr id="3" name="Straight Arrow Connector 2"/>
          <p:cNvCxnSpPr>
            <a:stCxn id="8" idx="3"/>
            <a:endCxn id="11" idx="1"/>
          </p:cNvCxnSpPr>
          <p:nvPr/>
        </p:nvCxnSpPr>
        <p:spPr>
          <a:xfrm flipV="1">
            <a:off x="2060295" y="2339050"/>
            <a:ext cx="3948685" cy="1786467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00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92396" y="306787"/>
          <a:ext cx="8813652" cy="5615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09" b="98925" l="2102" r="97898">
                        <a14:foregroundMark x1="9910" y1="22222" x2="9910" y2="22222"/>
                        <a14:foregroundMark x1="20721" y1="15412" x2="20721" y2="15412"/>
                        <a14:foregroundMark x1="38138" y1="29749" x2="38138" y2="29749"/>
                        <a14:foregroundMark x1="73273" y1="19713" x2="73273" y2="19713"/>
                        <a14:foregroundMark x1="79580" y1="15054" x2="79580" y2="15054"/>
                        <a14:foregroundMark x1="38739" y1="13978" x2="38739" y2="13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02" y="1221724"/>
            <a:ext cx="2271712" cy="1903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236" y="755121"/>
            <a:ext cx="2425700" cy="2425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050" y="47235"/>
            <a:ext cx="8089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SCENE 1: God’s Creation = </a:t>
            </a:r>
            <a:r>
              <a:rPr lang="en-GB" sz="4000" b="1" dirty="0">
                <a:solidFill>
                  <a:schemeClr val="bg1"/>
                </a:solidFill>
              </a:rPr>
              <a:t>LIFE!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750" b="90000" l="5078" r="976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652" y="5188038"/>
            <a:ext cx="2578100" cy="20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4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rgbClr val="CC0000">
              <a:alpha val="78039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92396" y="242992"/>
          <a:ext cx="8813652" cy="5615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4272" y="29038"/>
            <a:ext cx="8089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SCENE 2: Our rebellion = DEATH! </a:t>
            </a:r>
            <a:endParaRPr lang="en-GB" sz="4000" b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2497" y="926983"/>
            <a:ext cx="2372121" cy="2200942"/>
            <a:chOff x="477406" y="617153"/>
            <a:chExt cx="2372121" cy="220094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509" b="98925" l="2102" r="97898">
                          <a14:foregroundMark x1="9910" y1="22222" x2="9910" y2="22222"/>
                          <a14:foregroundMark x1="20721" y1="15412" x2="20721" y2="15412"/>
                          <a14:foregroundMark x1="38138" y1="29749" x2="38138" y2="29749"/>
                          <a14:foregroundMark x1="73273" y1="19713" x2="73273" y2="19713"/>
                          <a14:foregroundMark x1="79580" y1="15054" x2="79580" y2="15054"/>
                          <a14:foregroundMark x1="38739" y1="13978" x2="38739" y2="13978"/>
                          <a14:backgroundMark x1="61261" y1="15054" x2="61261" y2="15054"/>
                          <a14:backgroundMark x1="62162" y1="28674" x2="62162" y2="28674"/>
                          <a14:backgroundMark x1="57658" y1="31900" x2="57658" y2="31900"/>
                          <a14:backgroundMark x1="55556" y1="12903" x2="55556" y2="129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73" r="-161"/>
            <a:stretch/>
          </p:blipFill>
          <p:spPr>
            <a:xfrm>
              <a:off x="477406" y="720949"/>
              <a:ext cx="935665" cy="190332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509" b="98925" l="2102" r="97898">
                          <a14:foregroundMark x1="9910" y1="22222" x2="9910" y2="22222"/>
                          <a14:foregroundMark x1="20721" y1="15412" x2="20721" y2="15412"/>
                          <a14:foregroundMark x1="38138" y1="29749" x2="38138" y2="29749"/>
                          <a14:foregroundMark x1="73273" y1="19713" x2="73273" y2="19713"/>
                          <a14:foregroundMark x1="79580" y1="15054" x2="79580" y2="15054"/>
                          <a14:foregroundMark x1="38739" y1="13978" x2="38739" y2="13978"/>
                          <a14:backgroundMark x1="62162" y1="30466" x2="62162" y2="30466"/>
                          <a14:backgroundMark x1="62162" y1="15771" x2="62162" y2="15771"/>
                          <a14:backgroundMark x1="55255" y1="32616" x2="55255" y2="32616"/>
                          <a14:backgroundMark x1="49550" y1="32616" x2="49550" y2="32616"/>
                          <a14:backgroundMark x1="62162" y1="12903" x2="62162" y2="12903"/>
                          <a14:backgroundMark x1="60360" y1="18638" x2="60360" y2="186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31" r="-1"/>
            <a:stretch/>
          </p:blipFill>
          <p:spPr>
            <a:xfrm flipH="1">
              <a:off x="1997002" y="765961"/>
              <a:ext cx="852525" cy="1903326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22" r="6654"/>
            <a:stretch/>
          </p:blipFill>
          <p:spPr>
            <a:xfrm rot="16200000">
              <a:off x="604566" y="983979"/>
              <a:ext cx="2200942" cy="1467290"/>
            </a:xfrm>
            <a:prstGeom prst="rect">
              <a:avLst/>
            </a:prstGeom>
          </p:spPr>
        </p:pic>
      </p:grpSp>
      <p:pic>
        <p:nvPicPr>
          <p:cNvPr id="1026" name="Picture 2" descr="http://cliparts.co/cliparts/kcK/nKb/kcKnKbL7i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647" b="100000" l="0" r="100000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152" y="736924"/>
            <a:ext cx="2534441" cy="314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544865" y="4907637"/>
            <a:ext cx="2578100" cy="2142698"/>
            <a:chOff x="3410172" y="4946338"/>
            <a:chExt cx="2578100" cy="214269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750" b="90000" l="5078" r="976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172" y="5010617"/>
              <a:ext cx="2578100" cy="2014141"/>
            </a:xfrm>
            <a:prstGeom prst="rect">
              <a:avLst/>
            </a:prstGeom>
          </p:spPr>
        </p:pic>
        <p:sp>
          <p:nvSpPr>
            <p:cNvPr id="8" name="Cross 7"/>
            <p:cNvSpPr/>
            <p:nvPr/>
          </p:nvSpPr>
          <p:spPr>
            <a:xfrm rot="2734659">
              <a:off x="3627873" y="4936102"/>
              <a:ext cx="2142698" cy="2163170"/>
            </a:xfrm>
            <a:prstGeom prst="plus">
              <a:avLst>
                <a:gd name="adj" fmla="val 4793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870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rgbClr val="70AD47">
              <a:alpha val="63922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2050" name="Picture 2" descr="http://1.bp.blogspot.com/-zvWmFgRDj3o/VpfjKZuPPFI/AAAAAAAAXr4/WThM822WN0A/s1600/Solomons-Te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6" y="1325548"/>
            <a:ext cx="2931746" cy="198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4.bp.blogspot.com/_U9YMKUF9sOg/TT5LgumZ8qI/AAAAAAAAAsQ/61pvccOWY0M/s320/milkhoneyl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70" y="1325548"/>
            <a:ext cx="2857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234693" y="1188358"/>
            <a:ext cx="4747817" cy="4746212"/>
            <a:chOff x="2234693" y="1188358"/>
            <a:chExt cx="4747817" cy="4746212"/>
          </a:xfrm>
        </p:grpSpPr>
        <p:sp>
          <p:nvSpPr>
            <p:cNvPr id="14" name="Freeform 13"/>
            <p:cNvSpPr/>
            <p:nvPr/>
          </p:nvSpPr>
          <p:spPr>
            <a:xfrm>
              <a:off x="2254116" y="1192736"/>
              <a:ext cx="4717061" cy="4717061"/>
            </a:xfrm>
            <a:custGeom>
              <a:avLst/>
              <a:gdLst>
                <a:gd name="connsiteX0" fmla="*/ 2358530 w 4717061"/>
                <a:gd name="connsiteY0" fmla="*/ 0 h 4717061"/>
                <a:gd name="connsiteX1" fmla="*/ 4401078 w 4717061"/>
                <a:gd name="connsiteY1" fmla="*/ 1179265 h 4717061"/>
                <a:gd name="connsiteX2" fmla="*/ 4401078 w 4717061"/>
                <a:gd name="connsiteY2" fmla="*/ 3537796 h 4717061"/>
                <a:gd name="connsiteX3" fmla="*/ 2358531 w 4717061"/>
                <a:gd name="connsiteY3" fmla="*/ 2358531 h 4717061"/>
                <a:gd name="connsiteX4" fmla="*/ 2358530 w 4717061"/>
                <a:gd name="connsiteY4" fmla="*/ 0 h 471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7061" h="4717061">
                  <a:moveTo>
                    <a:pt x="2358530" y="0"/>
                  </a:moveTo>
                  <a:cubicBezTo>
                    <a:pt x="3201152" y="0"/>
                    <a:pt x="3979767" y="449533"/>
                    <a:pt x="4401078" y="1179265"/>
                  </a:cubicBezTo>
                  <a:cubicBezTo>
                    <a:pt x="4822389" y="1908997"/>
                    <a:pt x="4822389" y="2808064"/>
                    <a:pt x="4401078" y="3537796"/>
                  </a:cubicBezTo>
                  <a:lnTo>
                    <a:pt x="2358531" y="2358531"/>
                  </a:lnTo>
                  <a:cubicBezTo>
                    <a:pt x="2358531" y="1572354"/>
                    <a:pt x="2358530" y="786177"/>
                    <a:pt x="2358530" y="0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86212" tIns="892000" rIns="573598" bIns="2295888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u="sng" kern="1200" dirty="0" smtClean="0">
                  <a:solidFill>
                    <a:schemeClr val="tx1"/>
                  </a:solidFill>
                </a:rPr>
                <a:t>God’s Blessing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0" i="1" kern="1200" dirty="0" smtClean="0">
                  <a:solidFill>
                    <a:schemeClr val="tx1"/>
                  </a:solidFill>
                </a:rPr>
                <a:t>God brings his people into a land ‘flowing with milk and honey’</a:t>
              </a:r>
              <a:endParaRPr lang="en-US" sz="1700" b="0" i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2265449" y="1217509"/>
              <a:ext cx="4717061" cy="4717061"/>
            </a:xfrm>
            <a:custGeom>
              <a:avLst/>
              <a:gdLst>
                <a:gd name="connsiteX0" fmla="*/ 4401078 w 4717061"/>
                <a:gd name="connsiteY0" fmla="*/ 3537796 h 4717061"/>
                <a:gd name="connsiteX1" fmla="*/ 2358530 w 4717061"/>
                <a:gd name="connsiteY1" fmla="*/ 4717062 h 4717061"/>
                <a:gd name="connsiteX2" fmla="*/ 315982 w 4717061"/>
                <a:gd name="connsiteY2" fmla="*/ 3537797 h 4717061"/>
                <a:gd name="connsiteX3" fmla="*/ 2358531 w 4717061"/>
                <a:gd name="connsiteY3" fmla="*/ 2358531 h 4717061"/>
                <a:gd name="connsiteX4" fmla="*/ 4401078 w 4717061"/>
                <a:gd name="connsiteY4" fmla="*/ 3537796 h 471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7061" h="4717061">
                  <a:moveTo>
                    <a:pt x="4401078" y="3537796"/>
                  </a:moveTo>
                  <a:cubicBezTo>
                    <a:pt x="3979767" y="4267528"/>
                    <a:pt x="3201152" y="4717062"/>
                    <a:pt x="2358530" y="4717062"/>
                  </a:cubicBezTo>
                  <a:cubicBezTo>
                    <a:pt x="1515908" y="4717062"/>
                    <a:pt x="737293" y="4267529"/>
                    <a:pt x="315982" y="3537797"/>
                  </a:cubicBezTo>
                  <a:lnTo>
                    <a:pt x="2358531" y="2358531"/>
                  </a:lnTo>
                  <a:lnTo>
                    <a:pt x="4401078" y="3537796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13166" tIns="2997831" rIns="1313167" bIns="302368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u="sng" kern="1200" dirty="0" smtClean="0">
                  <a:solidFill>
                    <a:schemeClr val="tx1"/>
                  </a:solidFill>
                </a:rPr>
                <a:t>God’s rule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u="none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1700" i="1" kern="1200" dirty="0" smtClean="0">
                  <a:solidFill>
                    <a:schemeClr val="tx1"/>
                  </a:solidFill>
                </a:rPr>
                <a:t>God provides his law for people to follow, and a King to lead them in it. </a:t>
              </a:r>
              <a:endParaRPr lang="en-US" sz="1700" b="1" i="1" u="sng" kern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234693" y="1188358"/>
              <a:ext cx="4717061" cy="4717061"/>
            </a:xfrm>
            <a:custGeom>
              <a:avLst/>
              <a:gdLst>
                <a:gd name="connsiteX0" fmla="*/ 315983 w 4717061"/>
                <a:gd name="connsiteY0" fmla="*/ 3537796 h 4717061"/>
                <a:gd name="connsiteX1" fmla="*/ 315983 w 4717061"/>
                <a:gd name="connsiteY1" fmla="*/ 1179265 h 4717061"/>
                <a:gd name="connsiteX2" fmla="*/ 2358531 w 4717061"/>
                <a:gd name="connsiteY2" fmla="*/ -1 h 4717061"/>
                <a:gd name="connsiteX3" fmla="*/ 2358531 w 4717061"/>
                <a:gd name="connsiteY3" fmla="*/ 2358531 h 4717061"/>
                <a:gd name="connsiteX4" fmla="*/ 315983 w 4717061"/>
                <a:gd name="connsiteY4" fmla="*/ 3537796 h 471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7061" h="4717061">
                  <a:moveTo>
                    <a:pt x="315983" y="3537796"/>
                  </a:moveTo>
                  <a:cubicBezTo>
                    <a:pt x="-105328" y="2808064"/>
                    <a:pt x="-105328" y="1908997"/>
                    <a:pt x="315983" y="1179265"/>
                  </a:cubicBezTo>
                  <a:cubicBezTo>
                    <a:pt x="737294" y="449533"/>
                    <a:pt x="1515909" y="-1"/>
                    <a:pt x="2358531" y="-1"/>
                  </a:cubicBezTo>
                  <a:lnTo>
                    <a:pt x="2358531" y="2358531"/>
                  </a:lnTo>
                  <a:lnTo>
                    <a:pt x="315983" y="3537796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6990" tIns="948155" rIns="2632820" bIns="2239733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u="sng" kern="1200" dirty="0" smtClean="0">
                  <a:solidFill>
                    <a:schemeClr val="tx1"/>
                  </a:solidFill>
                </a:rPr>
                <a:t>God’s presence 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0" i="1" u="none" kern="1200" dirty="0" smtClean="0">
                  <a:solidFill>
                    <a:schemeClr val="tx1"/>
                  </a:solidFill>
                </a:rPr>
                <a:t>The temple provides a permanent place for God to dwell with his people</a:t>
              </a:r>
              <a:endParaRPr lang="en-US" sz="1700" b="0" i="1" u="none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9" b="98925" l="2102" r="97898">
                        <a14:foregroundMark x1="9910" y1="22222" x2="9910" y2="22222"/>
                        <a14:foregroundMark x1="20721" y1="15412" x2="20721" y2="15412"/>
                        <a14:foregroundMark x1="38138" y1="29749" x2="38138" y2="29749"/>
                        <a14:foregroundMark x1="73273" y1="19713" x2="73273" y2="19713"/>
                        <a14:foregroundMark x1="79580" y1="15054" x2="79580" y2="15054"/>
                        <a14:foregroundMark x1="38739" y1="13978" x2="38739" y2="13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98" y="3647731"/>
            <a:ext cx="1262352" cy="10576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502" y="3885459"/>
            <a:ext cx="1212850" cy="1212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5673"/>
            <a:ext cx="9144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SCENE 3a: God promises to restore LIFE!</a:t>
            </a:r>
          </a:p>
          <a:p>
            <a:pPr algn="ctr"/>
            <a:r>
              <a:rPr lang="en-GB" sz="3500" b="1" i="1" dirty="0" smtClean="0"/>
              <a:t>Partial fulfilment in OT</a:t>
            </a:r>
            <a:endParaRPr lang="en-GB" sz="3500" b="1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750" b="90000" l="5078" r="976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064" y="5985621"/>
            <a:ext cx="1331872" cy="10405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1398" y="3310759"/>
            <a:ext cx="14477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 smtClean="0">
                <a:solidFill>
                  <a:srgbClr val="FF0000"/>
                </a:solidFill>
              </a:rPr>
              <a:t>PARTIAL</a:t>
            </a:r>
            <a:endParaRPr lang="en-GB" sz="22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49528" y="3576045"/>
            <a:ext cx="14477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 smtClean="0">
                <a:solidFill>
                  <a:srgbClr val="FF0000"/>
                </a:solidFill>
              </a:rPr>
              <a:t>PARTIAL</a:t>
            </a:r>
            <a:endParaRPr lang="en-GB" sz="2200" b="1" i="1" dirty="0">
              <a:solidFill>
                <a:srgbClr val="FF0000"/>
              </a:solidFill>
            </a:endParaRPr>
          </a:p>
        </p:txBody>
      </p:sp>
      <p:sp>
        <p:nvSpPr>
          <p:cNvPr id="3" name="AutoShape 6" descr="data:image/jpeg;base64,/9j/4AAQSkZJRgABAQAAAQABAAD/2wCEAAkGBxMTEhUTEhQWFRUVGBsYGRgYGBobHhgYGBwcGxsbGBgaHikgHh8lHB0aITEhJiwrLi4wFx8zODUsNygtLisBCgoKDg0OFA8PFCwcFBwsLCwsLCwsLCwsLCwsLCwsLCwsLCwsLCw4LCwsLCssLCwsNyw3LCw3LCwsKywsNyssK//AABEIANAA8wMBIgACEQEDEQH/xAAcAAACAgMBAQAAAAAAAAAAAAAABAMFAgYHAQj/xABFEAABAgQEAwUEBwYFAgcAAAABAhEAAyExBBJBUSJhcQUGE4GRMqGx8BRCUsHR4fEjNFNigpIHcnOy0iSDFRZDY4Sio//EABcBAQEBAQAAAAAAAAAAAAAAAAABAgP/xAAZEQEBAQADAAAAAAAAAAAAAAAAARESMUH/2gAMAwEAAhEDEQA/AO4wQQQBBBBAEEEEAQQQQBBBBAEEEEAQQQQBBBBAEEEEAQQQQBBBBAEEEEAQQQQBBBBAEEEEAQQQQBBBBAEEEeEteA9jGZMCQSogAXJLAdTGodv9+Ey+DDJ8RX2y+QdNVeTDnGidq9oYufWYtS9AmyRr7ApqzsYg6lju9OGlM6yp39lJNudtYqMR39QDwyVkN9ZQSfSsc8kz1h0zEqSoUOYH4xMVOxvX8fdFG+S+/wCiueSpIDuygTTkw+MSYH/ETBTCyiuXsVpof7SY5n2hNK+FAKm9q/QfdC8jAMQVq6AAu92FPuhg73g8ZLmpCpS0rSdUkH4cwfQxPHG8HhMpCkKmS/5wpjUWASxBqb7xtXd/tiegpSub4yCf/UDLb+VbsTyUK7iA3qCIsNiErTmSXHQgjkQaiJYAggggCCIcXikSkFcxQQlNySwDlh72HnHNO9XeebPWqVLKkSTRhwlSWIJUxcpLilKX1gN+7Q7fkSTlUsFQulPERVuJqJ82sY1yd34U5KZSQkWzKKioU0SGSb6qjUMPhswqW5aV5G/WK2d2phw7zpbuBl8QOH52paLia3yT32mG6Uv5/dpCeN75YkEFJSBqMoYtzMaYO3ZALGehncHMBpSoqKRayp6ZiAUqdKw4IIOYciByhg2TAd91kEqd3DJIBAa4BSBfm+kW3Z/feUrKJoyFTAGoSSb3sOp3jnU9JSrhetdz91RGaFunjTQ2NvRrk/hDB2mRPSsZkEKG4iSON9k9o4jDKBlLcfWll2L+d46B2H3slziETOBZs5DE7RFbJBBBAEEEEAQQQQBBBBAEc872d6vGzSMOeBylax9cgsUpP2aEP9bpe27/APbnhSxIlqaZN9pjVMurtspXsj+o6RzuShKUgpszAPVqHptAMOOtBHuIwPi5VFSkJQCWStSXtQlJBYN77xlh0A9dabRhOlkAh2Bf3j598VFVh+yjiEhYK0orlaZMKlMWcqUsgbMzxLO7PVIlLXLUpWWhSqYSDUB0uCxBhvu9jQZCJRKRNlAImoUwKVJo45KDKBr7UZ9oqT4M1i1GuCxzJ+H3QEiQxZKmNXLBj/mAofO0LISUTAcoUa7AgM3Cbt019y+IwAkz5SkJqqYZar/tAZcxfFup0BjpmML4fs9M1c8LWStM5aeJCFKCR7JCiHAKMqgzCpaKL+WsXFtjta/r+cTy8SKCzN826xWyZRTwnMpgzlnVlFTTWxIbX0zSrKdPKgNd6fdcxcRtfYXb3hryEunnSnyY3uTNCgFCxjjK8gUf2ZDlwQS4fnWnWN47sdqMycxKSLKuOhA025xLFlbjHi1AAklgKknQc4Elw41jQ/8AEDtVS5icIj2UsuaXZ/soNahmUQ1XTzEZUv3j7eXiDll8MoElBBfxGFCrQJNSBzBoQ0UwAKnF22F/uP4RKFDLzfTkGbn05+UJYZanAAKiLqHsmgoVgUI6v922TsnDsQCw1pqzGgH5PXWKrFS04aUiQAkTJ5CSoCxLqmLBpYO3lFliZFuEmxBBId2oQSDfaK7vHJWpMqdLlkrkLzGWlIdSCkpWAmoKgkAgC7QUSMBJSQqWhI4XJPET/MSb3r1hmZORKyJVUGglpQ5oA7JQOV6CKqX2zILZVubhOVWdJb2RLSAobsBpE/bGHyzETlylTJZQUKCUZ1IVQpWUVLM4o7QHs/HyiF0Vwe2nIrMh6upBAULc4Vk9rI4FELShZACygiXnIZIJ52ciLFUlCpMxcpBBVLUASgoLpCmASQCznXdxrCGQTMARLDkykpCQOLOClkswIObQ7CAtcrDiIoNrAcvWoOmkYzBqKEcteWkZ4iVlVq3wNnYh2+dIjXMADGuz0D3YkUgN97p94hMSJcwkKAAD68yafIuY2qONYbFZVApDkXSHo+2x2jpndrtbx5dfaTQ100Pp80jNhKuYIIIiiCCCAIwnTAlJUosEgknYCpjONb/xCxOTBLDkGYuWimoKwVDk6AoQHMMfjJmInLnzKKmF8tDlSPYSCNksH3c6xP4fCC1mHkdemh2LbwvISSp6AaW9IbmUoPSNYhgn2QG621qQ3WFMXjpYoo8RqEpSpSurJDtTlE8oUc1F220hDsqXmQpZ9ozFueQUUgU5AQCnaK8LNYrlkzHCU55S01JAbO3uJ9It14OWEeGUJys2UCjbHQh948VgMwKXYFudQXHvaJcfOCVlEvxFqQA6UJCsvVyGJ2qeUBlMQnIgAexUC9fZcUuxI/qMVi8DJWoKXLQpSaOq+UWBLWGgL6w4rtCX4SZjkoWrLmCCyVFWUJmVdJejEU1hdPastyKvldspBUxyujN7QJo4LP1gHwkkBIoHpajO1uR0iJRGaov1NQKn0+EIze2BlKwiaAhwtOVOZBQfrJBfUGj0Mep7RlqUEpKgopBSWJBYAkZmYkXa99jFRaZ2NfJ2N2/OMuz8QtK0uDSzF/XYxU4HtFCzl4wQMzKBGZJ+sk6g2fo94JvaaBVPiEJNVJQSkdWqwpVmhB1b/wAdlyZE5Sy5ky/FIrVK8xSxP8wUkDRhSz81+kKnZsQU8c45jlYAHm9CGo96CFO+yvHl4GehRY+JKLEspPCsBQ+sApDgF6p3DxJ2f2skSSFS15pZUFJlpzEZWJOVJoGNPOkSRTSaJa3la7c/J4kkjhAAoKAVo2j9YXn4uX4aJyVZkLbJlqVPYAbv98V2JmgT8ItUlUtZmKSolIdSfDUBxJOVTKDVLilLRUXqMQbbE0d+RL8vugXOIoRTW3v5QlN7VlpmlCpc0KKcyPYUJocJIRlW7voW5sIym9ry1SzkRMM0KyqlZRnSUsVOklgACCC5CnDVIgGsPO4nPERrc+8fNYzmTSBqHZqvy1tFPJ7USpKVsoJUQkUYlWZsrFmUC6SHDOHpE0jtBMxZk5T4gZQQoy3WndCkqy6tdw9WgL1K313FwWpm6EExAtRKg4HFUaMdj7q0ioldvZpRWmVOOV84QAVIykg5uKpDE8OakY9s9oqKJK8OMyZq5eUhYHtKByh90gitK1djAW5qeRpu3UN7+u0QTkAkMz7CxcaVp74i+llKsol5lqClZApLgA3KnA+T5Y4HGKmmaFy1S/DKU5VNmDpCiXSWIq4Y73iiaUrKxDa6Al339Is+7na4RiAxYLoUl9auBpqPL0rJkq9fncH469Yjl4Y5klN/WoY2v6XgOyAx7CnZUzNJln+UfNIbjm0IIIIAjVf8Slp+h5SHKpssJNOEg5ia/wAqVD+qNqjUv8S0E4VBAJAnJJYOwKVpc7VIHUiA0CQGTlNXHPfQ7/hE8lKTR6/N/wAYwlkUJOj+v4iPQQKu2lPl42yllJCaqDhvQ6afLRX4VC5a1eGjxJS1FZSClK5alNmCc5CVJetwRzdosFqKhRuZF7x7h8OH4eEliLM/nBUODxavFGaWtIJ+swCdyGcqL1o948xOKXKnzJqJZmS5oSaFLpKXBBCiOEuKioMOz5BYrSpwKEEVDnlcekLYuZ4aCva4ALs1TS9jEFVNkr8FZUlxMniaUgPlDpBoHPsglodxeACp8hakZkHOSQMoBy0HKrGoFWhqSsFIKUqYioYg9an9ImlzHFrCorUPUHan6wFZOlKH0xSQSFIlpSkvVSUqBYaligPyaIe2MOheGw3hJUSFywpwoFAAKVuCAfrGra+cXCgkhxrcP6dK/dGKpYZ25/l6QFT2jJzTpKgGCPEBIH1SEhh1LFuUKYPxUS/CMtRKQpIWCMigx4nd00IdJD+sW/hNVny7dDpen33gs5BcG1TvzvFRVYOUfAlSF3TNKSDu07iHI0IMWnY8tlTipJH7VKgSCHAQGY/5nPURD2iAlMspuJwpyKVi2h6cou5akkMGq7DcUqIUa5g+z5n0aWQkKXLxCpqEOE50KUtOV1cIJStw9OEbxN2iqasyJnhTECVOSVDKFLCVIZS2Qo8LABqksTFxiqFg5to/K3J/hEaQpQDlgTo4Njr5vrEUljgoYnDL8NRR4cwBSXIC1KTlJ4XS4CmcA1rDKpRGJnTClkrlyQFMzlOYKG9OA+nk1IWzJLOkAA7pJo56sfLyiOaSzEUA1qa8x6PFRTzMIsIXlTmUnFKmhBIGZPiKcOpg7Fw5DtcRbSnVXwlIY0zZAT/aonq/lGYlZiVGtn34a3zB4wT2pLyhZzhJOSqFA5nysoEUcgpBLB4Bbu0nKlaZoKSJ01RzAh0lZIIOvAW+MU3/AIRNGDkIGXxJOSYEB3JCirISaBWUlPItGwSsSFgrSFpRmUGUkpIKSXABLljz05QzKQFDUk7nZ7H5uIDWccCVIWMNNsp8qwiYh2/nBKVM9yKG0XPYvjDxPFz+Fw+H4ikqWAE8QUpBPDmdnrXW8My8GpKwfPU190ZmXVw/SjU3bWAxxKgpgb3pt93zWFsKpSVVsDQ7HpoYbnk6s100Dg9NKNGM0DUCtmF/kekUdI7uqfDSiPsxZRW93P3aVRuGLKOdaEEEEARrf+Ic7JgJijYKleniojZI13v/ACycDMyhyFSjZ6JmoJcWZgXejPAaAgBsyWppSx+MRAEhmITZyLj1em8QEplhIYhCiQkEGjaV0A8x5Q1IWVEbsw/DlG0K4fEIysSFg0BOYF0s+UqY7U66gw8iYnKQVF6kOoFxe/QivwjzE4UEMoOKli9yXLdT73hDFJloykJW6nRwksXZ6FTBRpo+lbRBY4PGJUCEKdqEO17e7q8Q47w1yiELHGMgLsOJJLKbUAvFenw8qWkzGyEuX+rlSniN6A+QpWGCEJzJUlSgyVBspzOkIIqbi1duRgLLB4dWUBWVwwpUONSWFPnQwwJTv7T6j586VEUcxEpRssElTBLOoZgi1K8ILjYF3JfJaZRCFFKy4UlLBqcwmzv08xAWygASlYIIpZiNBWx0MRSJAWHSVEdKjTa3SETh5U1wor/ZjIHIIY1IUNQeXLRokGDQVME1IU+WjlRGYjY0FoCfEIJ4SWNnABoOotQAj0aF8UCAAxfnqFWNekN4mT9Z6C4qLdbaxUYicoDMAVZRUgUb7+kWJUmNDpRRv2qT04JgLHZxDeFmLChQWs+zDrtX9YrRMKkoJ9rxZag5GgUSC/8AK8WZHFSmlfNvKLRM7lX8xetwzAVOzCsMqkgmhFj19360hUTCnVjvsdCa7/O+aZindrHT7m+axFGIm+GpKVFys5U0UpydHAIHN2s8eyUJmIzJPCRRw1NeY5xPMwwWEKCikoJ5OFZcwIUCCCQD/TQiEVdiJBKwAoHMSnN9UsFCm4cE398AyiW3tCmuvPT5rCEzBHN4nipMgqTNA9klZIIBNsudlu11Q8ez0KYMSM/iizrXckUvegu/UR6ewJSU0JpZi1nGzavQBzU2pNC3ZspQkgHLVa1ApUFBQUpSgcwF2LeRjKTiUpKgaAMoi7PagqRQkUhpXZSFhOYewnKkvUBx9ZnG1NH3hFXZgQFJS6nBQp2qHUp6M3tKszeUA99NlkgBQJJYNmqS+rNoaHaPFrq9316fjzhbC4JDVCiQQLmyapBa7FxWtTrWJ5kw5n0fmKt+flFExmAAlgzPf8OTiKvDz+J7Xaux5WpDmPWUpJD194uXe/WEZIa6fhsasfm8WI6t3e/dpVX4bxYxVd1f3ST/AJfvMWsc2hBBBAEIdvSwrDTgbeGvlZJIrD8I9u/u0/8A0pn+0wHKUrU2dJZKzmKRZK7KYCnP+o3jETCFdTCODSQo5UlINSHcOBoOlPSLFaHSQOFTFnD1ApdtaRtlnjcQATmd7jm1zSIKKIUQkga7Ghpo8YBa0oHipUpkg8IKGWSpw3EWAaz+8MtPWtKV8C1AU4iXIfQpuw2/WKtpE/UEEg1ryF9qViTHTmlpKQnMVITUP7agi6TVszv+MU8vEEJGYKdyBtSgo71De/aPCTMGUhRck8BqChQY6OSWIH4QD+Hm8Cs4D5lAZX+qopepu4OseSMQM2ze/wB/z5wvh5jIU6VF+IOQSSpZzZXoz1u3FpESsQiimILPUaCuhf2a05bxRbLJNUpoBpWg6bfL1jDmriBBCczKDHRtfWJcJjUKSskKBBSlbgcLsHJs38wLUPKIcZ2gghOULKSHFCBZRBDl65VJYajnE0OIUPDAYBgmhcfqH52bzqsfwVFTty2L9YfwMhKxms/ELv5xXYyXe58x6cvzixKwSElUnJ/EKSKUHhTWIts0WsuQcxcVegIvqff870aQ2Qj+Im9PqrB90X8xRelWp5E1hSPMUgKIYMNKCrafO0QS5mVhtVzt8aijxNNLgsWL71rsR801hcod2LFvjEUxIUwpUghhzYDoenOJjQglmt92h5/k4hWRMqPiPnaI5/aASKpKeIpcVAISVEnKKJYGpFOggJsZjPDQtQ4glJUAksaP7JNHAehv51im9rql5gpL8HiCzOCHS78LEgv8YjOKlqZlMc1iCQqqQ1ubPYuNIq8qBL8B1JzDw866+yAwqAxAIHNuYMMg2Xs/FmYJiV/szLUU0CVg0CqMTSt+cSLmh3Lljrq2jufKusUuAxaULKSorM5WcEIoDlykFi6WEvUC+unp7QSwZR1oQrQAkMbXHnSAuJpSv2RW9KEvyFDRq9YVmyg5Y3DfroDp0hfDWChQMCHBHDp90Z4dTLJUDWm1htuIocnShkYhxsxcc2O2/PlCyMFwniBFg9+QLh4exM5CgfdXUWrv6RVLxOZgAcmVlPUFqZd+ummjQiOmd1f3STf2depi1ir7sfuspqjLTo5i0jFaEEEEAQl20P8Ap53+kv8A2mHYr+8E4Iws9SrCUt2/ymA5LhJdBrRme3Ty05Q+Jb8jRqX5dYp8NNox99Kb/CHTiUuApQCmet2apY3bX1jSJpuCU4UCxoxBLAjM/C7EF7HboyqETdZhUyWdgCFP7TMCWBA8qveLDAzSx1/L74kUh1OzPy+d7ttAUyJMxJBKz6Ag3NWGzA+ZYQGStS0NYITmICfafiOVntoNfdcrwwI0SSDzfys43G8U+Lw6fFlCYxTmIJqRlyqqQmoAUPJxDQCViCCM6OG5r1sRrzZso5xNLlrIUBMBN0kXoahTk0YXH2tw8Rd3kJdDlWfwUBQOZswKgsVN6pfyi0TMlglJTdjUDhJDAgjf0gEj46QoJUhYChxMQ9wx20INNOcSYWbPJ/aMBlLhjwqcjMK0DNpraHjiXBZYejvprTT9Y9xanSHDgagANsCMw515NAJy5ixZbUoaHo/kC/WFcQHVxE8rDpQa21hyWAoZaEbgh61qCHBvaFJwyF73vr1jUSlZuHASmrATk7gglKmvzYV3i8Uhr/HY9IqZanIQQCDMRQhwQ720i2drFku+UqzECgoTUip99YlIjUnl61em/SIJyDobCzt8n52hpawBVx7QOr0cU13ptyheWsljbT132t8YioFggOA9C1WcgOAXNK08wYzM2YAU+Ehe7ln4SCyTUEPlY/arzaTuRloHp8d/zj2ZPsBrTzamtQR+hihEYeYxIlS82ahoTmBopinW70tvDX0ZkkmWCtSqgEACruxNTr5RLj3T4as5CArKoUysQcpU4LcTBw1ViMJCVnwzmVlXOUlLJTWVkUpBIKSzNQjRn1iBJIXkKjJS6XycKXTwhq68ZUPXQuZsJglCokoOoUaBs5SNDZLKLEO9LUx7NUpRQVrJzyUzDRI41KIcFKQ1h6mLPCrKCwqAXY3A1ald4BbBIUpJGRMvIyctx7KSwLWDsDW0ZowxLlm5lh79ubw6sA1QRSovTkR83iFcy+5tf5MUV+IlkpoamiavbycizN8KxLhcEyE1Bpr72b56xjMSSsJUmmt6gvr1iwcJI56QG9d20NhpQGid31OsWUV/YDfR5bWy/fFhGKoggggCEO8EsKws8GxlL/2mH4T7Z/d53+mv/aYDjPZaWlgKJJAFq0p87xLjZ0gC6iSFMwuCOJJLXo/lB2Ih5STqKP8Ad67w+UCqVPvXcsfT8I2hAzEZuLOhQGUqBIAYdDTKryKSzExn2iR4iZxUsggzaAhsrAuDxVc0ZqFw97OXISCSQktq1dxUaOKHmYinYVKk2TRmp7NjT3H02iChw87JMAKlha3SCQnMKUqFOxKn1bKdhDMqaVAftZrpykZgoV8RkKzBiU5nSW9d2peFCaBKRVw1KgioZiDQW5RklEqXwlLZ1MMqSXUXLEgENc1ZqwHuYTay5vCsnhYUJDZalwQxI28ogw8xytJmn7IKuEZxQ5CwqVglgTcgPlczonyCZain67JVlUHIOQCopUMxZ2YQzj5EsrKmSCS4ud3Yjd1f3F3eATwicqknxUrShRQbVdCVMVs5ZJe4Zq5i8MYuXN8MJ8VKixuA5Che2igog7XzaZy5SA4yhnCuRITkBuR7IytZm2hmRhpS2QtPCAUgVZjt8QNNIg1+RMUlScswkC4oHeoo2qauGrVzFsSKhwc356/HlC+L7MQhbpDcRUCd3BLGuoFtvKJpSHBDswp1d67Wb+qNBScAlcsj+KgUqzZjUC+npFljVl2ASaOa23dxUVO/tQh2hLBMkKqRPADOPqL00cpHpFqpnIHkRo5aulvvgEkSqOri0A0FNANaj1Me/RxlcWvvStOXpoYnmJOgc3ofz+fKCegpLvrfa/QnzgFkYKa/AsVU4KnJylNmABBztZ6bikT4OXNfKycuZnvRwdSDYq3sKC0Sypoaops1+gZ6DT9IzwmNBoCSHIU4LHoTetaRAvPTOUpuApBIIIpMS4AzcRqKEE05VphKM0qRnQkIDPwhTFlcSXJysco1tziwmzGCiaMC5Om76WerwsnEI+2itmWjy9YBSVJmMMkmUkgEApyhqOA1KEk2cUNoF4mbmASAXDuQXcEBSb0OW160620sk1BcFqjcabRDiUG41uKn9ICvxGKnZaSeNlMUKDgix4hXelC3pZolG7c6gilGcfgY9zln8+dbtuPwhzD1Bb0bWz7vAVExBKs3ryOlHpXlrDWLmAJcgOQw1rGE2Sczpoa0NjvpQ190Tz8OVpsQrSsUbz3fDYeU7+zre5iwhDsKUU4eWk3CWh+MKIIIIAhLtsf9PO/0l/7TDsRYuQJiFoJIC0lJIuMwakBxDu+sCWbktXyJqw1r7oup7JQZmV2dWVNz08rb6RR93Z+VKcwuAT+XR42zEKTkdwoHZraijika8RRTO0gG9oNldgo0UnMASkMaPbbyjCd2kkpN7u4SphQF7c/uh2YEgkClakgBzu7cz1qbmEMSMhD0B25aUrZ/SKJMJ2lLI4lBJUogdQ/uLOCPjGeIKZqpPGkOtK0klioFKmANsygVtzQREEqVMIU4T4gAyqAA8QizguAbhxoR5MIKyoFUjMwZys2ylTezUBThuZNjWUSSMNLWtJ8VPhqUVobVZd6uxD5lU1NbCMMSZQnp/aCiUqNXSUqOUKBTQjPR7CrxgxMpGSWAHzBC3oA9aMbWfQgM0Y4mQhJdMlLZnDEkAKcnhrWuhYkk8JJgLXFSpaWzFCXLVINbtStq9CTYRnigmXlSrUsggs9KAtqOIdBFLg5SV08MoUlIJBBY1WhqliKGuy6uTDi8IhYSFoHCnKGKhlSa0A0Zx6iAlnKq2juQDr8K/eIklyhlGUHM7gnkOnWEJnZ6ETQUhqEi9QXfoHNmpSGcNNmpNFEA0JFb+dat8mKF8SoKEtRGUonSio2FXQ4fR1G+4hieoijmxY7t5ChFekVvbSiJamZzNkpYOQUqU5oenvi+nAAXeltqc+j+cQVknEOdyTZhytsa76GI56mWUzFzAAzhkuxLJLlAFeW3KPcTPCCbgOa+YDb1c15EwLxaVOFS1ELKXB6lIKkEggslNQNW0qDuHUKgJYnYniemrMdCPxj3F4pgz1LACxcjhozjUeYiolKw4BJQpIyWKgBlfwz9YWCi70CXs0O9pplu80FykO4cEJdTFndsqjsGUxeAzTOKVoJIDswdjQgHKSWOgbnziuwyVokSpZllK0IYqABBqM8tRQXyLZ3qzgirx5LKPYOYklJa/wD7gUyk8R9l7n2RpRvEmUuYMqlvMUC6XSAVAqHlwqNixKgdYCyl4xK0pCAzD2WykMwonYOOVaG0ZTphFmNfP3jl7vSkkmU4SQtGQnLp9diklIZiU9demOLwyAgBK5hSUpZlO4qpzRwTU6Pl0gNgzHK7gA3f0+ekY4efqku43oXr89YQKke2StCiQWdqBKSUkspx9ZvJnNUcNLlpYZ5nAQKFTEJQGNA7MxpZ6gQF3NxJzDMSC/3mJsLitFH9Iq5mOSrKlDkaFlGoL1OhqL73iTDGrmtbil7xR1DsgNJR0hyEuxQ0iW7+zr7odjCiCCCAIIIID5/7GKilB0YByNOcbGvEEi1ctdifnd41nu3NaUiruAfMRcHEpJFSBrf5oY3Okp7CEk6g9BUVo45fO8k5DhiQDW5FVaVt7oRTiyNehr5xhipniHOSRkANHulaVuwNWKaAg73gLf6GeFQoCdj0qHpY0iHFyFh0JVlzpoXIZVWqObaRVS+0EMcmImqBSCDlUXIUCMoVrcKq9eK9ffpozgzJiiGzJC0smoJHFV1BCiHF8vKILCTOK5gUMwQEsoKFphZgHDukZgpqcSecOqluaAE8uV9I10TyhKh4+VRonxGIKkpyllHXMyvLYmCdiVIWrLPCFLWRdwjhSKUISQpSixZ3SSWEBsK0MHsW2Z+h1HnGLPxbbaW+doQUucOET0KcKZKspUCXNyC4DppQ11DCJpgZNVEDKASzci+munKIMphsAQGo7NYi8eA+IFVAax3Z3IO4PqBzjGeTMUEq9hIqW9o0IYH6o138quTZeYUN7NFFHiQ4AJA/aILn7Qchjzr6xeqlkkKe9DXrFP2gnJkBpmmpFw1Mzg1pRqxbjGyy4D01qS3nX9IUI4hICgQGI2o4rRvd6w1KQSAHU2nW9Pj5eUGKlhy17t5HV/mkL4ZRCxcWZm+HvgHJcwgAM7/HYl6CpvzjHEsUqFgQxB1dwcyTYv8AOyUnETHSVAEhSkrSAUlLLSlDBRLkgklizV0q3hsTnIBQsAlnIJDMS5JAYUSmod1ClDEEOFmBKWy0bK1qUYdAYwl4yYVNkRmoTxK9n6q83hgFyGD1dxoYJuJJceEvLZ0hzmS7WNUkAFw7PVtEuITCeIBjMSSAF0SjNLrQhiQwcfswb1ii7mqIAYJN3BrvQjatnhNSUUSE5AE5eGlhR3qafN4hHab08Ml9CwdjlNUkiwKtRw3qIkxAVnISlamIS4YlynM5BNmN20I5RR4uQSoG7BhegpS9HFPkRJNSlVwkk6kBy251t8ISXjmf9msliQGSHypCiKqvVtaiG5SwbVGnQ7Of1aAmypewf7TBy/MBz8YxknKoE1FK7b1a3UGDxDo55PrauoruIllks72u1NawHR+xT+wl/wCUavTT3Q7CHYJ/6eU/2R+Xuh+MKIIIIAggggOT96u5WJlz1zcMgzZcxRXlSRmQVOVAhRqHdiNwGpGsrl4pv3LGD/404v5ZY79BDaPn2YrEoBUvC4pKBdSsPOSB5qQAKmGcP2gmhZQ/pV5x3mCLypkcHn9ppBLAl/5SRQ6huQLxLhu0kkAKRRvsbWan4aR3OCGjhM3EyUJZRCUkqOVTAF7sD1to8Qp7TkE+0hnF+VBbS9LR3ibISpsyUqazgFvWI/oMr+Gj+0fhDUcdw2MwqWUlSQXJFWY2LEmlKennJiMamhJSU6E0zUpox3H5R176FK/ho/tH4RIuSkgApBAsCAw6CIrjMzthJFSEsOXuq8KI7woJYzAGL3vsb0uY7d9Dl/w0f2j8IjxHZchaShcmWpKgxSpCSCNiCKxdHD+3e0JfgoZQzmdLN6FnB5jhe0MS8SlTAHNqDoHbVi7EWbzjq6u53ZxvgcKf+xL/AOMSJ7qYEWweGH/Zl/8AGGjlysaARUMWrodnINPygl4hyCgkgHRy7aOAxo7V0EdSX3XwJDHCYci7GTLv/bHszu1gyko+jSgk/ZQEnyKWI8oaOd4PtCWoqCgAqlCzE2p6xKvFhIJDH0+dI3I9xezzeR/95n/KPT3HwH8Af3zP+UBoye02JFCbXcXp0Nj+EMfTUlOx6s1yG02jd090MELSB/cvT+qFsV3GwS24FIb7ExYfrX5eA0hOJBNTWp+d4ZOILFPJq/EecbcnuPhAGHif3mMh3LwoDftN/bMNGjTJ766NfQVFX0iITEPVh6fd98dFR3SwgFZbncrW56sRGCu5mBN5L9VzPhmi8kaHLxCAxBDah/z+WhlGKToz8jG6/wDk/Bfwf/0mf8oekdi4dDZZEoFLMQhLgjV2d+cNVn2RJKJMtJuEw5BBGQQQQQBBBBAEEEEAQQQQBBBBAEEEEAQQQQBBBBAEEEEAQQQQBBBBAEEEEAQQQQBBBBAEEEEAQQQQBBB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data:image/jpeg;base64,/9j/4AAQSkZJRgABAQAAAQABAAD/2wCEAAkGBxMTEhUTEhQWFRUVGBsYGRgYGBobHhgYGBwcGxsbGBgaHikgHh8lHB0aITEhJiwrLi4wFx8zODUsNygtLisBCgoKDg0OFA8PFCwcFBwsLCwsLCwsLCwsLCwsLCwsLCwsLCwsLCw4LCwsLCssLCwsNyw3LCw3LCwsKywsNyssK//AABEIANAA8wMBIgACEQEDEQH/xAAcAAACAgMBAQAAAAAAAAAAAAAABAMFAgYHAQj/xABFEAABAgQEAwUEBwYFAgcAAAABAhEAAyExBBJBUSJhcQUGE4GRMqGx8BRCUsHR4fEjNFNigpIHcnOy0iSDFRZDY4Sio//EABcBAQEBAQAAAAAAAAAAAAAAAAABAgP/xAAZEQEBAQADAAAAAAAAAAAAAAAAARESMUH/2gAMAwEAAhEDEQA/AO4wQQQBBBBAEEEEAQQQQBBBBAEEEEAQQQQBBBBAEEEEAQQQQBBBBAEEEEAQQQQBBBBAEEEEAQQQQBBBBAEEEeEteA9jGZMCQSogAXJLAdTGodv9+Ey+DDJ8RX2y+QdNVeTDnGidq9oYufWYtS9AmyRr7ApqzsYg6lju9OGlM6yp39lJNudtYqMR39QDwyVkN9ZQSfSsc8kz1h0zEqSoUOYH4xMVOxvX8fdFG+S+/wCiueSpIDuygTTkw+MSYH/ETBTCyiuXsVpof7SY5n2hNK+FAKm9q/QfdC8jAMQVq6AAu92FPuhg73g8ZLmpCpS0rSdUkH4cwfQxPHG8HhMpCkKmS/5wpjUWASxBqb7xtXd/tiegpSub4yCf/UDLb+VbsTyUK7iA3qCIsNiErTmSXHQgjkQaiJYAggggCCIcXikSkFcxQQlNySwDlh72HnHNO9XeebPWqVLKkSTRhwlSWIJUxcpLilKX1gN+7Q7fkSTlUsFQulPERVuJqJ82sY1yd34U5KZSQkWzKKioU0SGSb6qjUMPhswqW5aV5G/WK2d2phw7zpbuBl8QOH52paLia3yT32mG6Uv5/dpCeN75YkEFJSBqMoYtzMaYO3ZALGehncHMBpSoqKRayp6ZiAUqdKw4IIOYciByhg2TAd91kEqd3DJIBAa4BSBfm+kW3Z/feUrKJoyFTAGoSSb3sOp3jnU9JSrhetdz91RGaFunjTQ2NvRrk/hDB2mRPSsZkEKG4iSON9k9o4jDKBlLcfWll2L+d46B2H3slziETOBZs5DE7RFbJBBBAEEEEAQQQQBBBBAEc872d6vGzSMOeBylax9cgsUpP2aEP9bpe27/APbnhSxIlqaZN9pjVMurtspXsj+o6RzuShKUgpszAPVqHptAMOOtBHuIwPi5VFSkJQCWStSXtQlJBYN77xlh0A9dabRhOlkAh2Bf3j598VFVh+yjiEhYK0orlaZMKlMWcqUsgbMzxLO7PVIlLXLUpWWhSqYSDUB0uCxBhvu9jQZCJRKRNlAImoUwKVJo45KDKBr7UZ9oqT4M1i1GuCxzJ+H3QEiQxZKmNXLBj/mAofO0LISUTAcoUa7AgM3Cbt019y+IwAkz5SkJqqYZar/tAZcxfFup0BjpmML4fs9M1c8LWStM5aeJCFKCR7JCiHAKMqgzCpaKL+WsXFtjta/r+cTy8SKCzN826xWyZRTwnMpgzlnVlFTTWxIbX0zSrKdPKgNd6fdcxcRtfYXb3hryEunnSnyY3uTNCgFCxjjK8gUf2ZDlwQS4fnWnWN47sdqMycxKSLKuOhA025xLFlbjHi1AAklgKknQc4Elw41jQ/8AEDtVS5icIj2UsuaXZ/soNahmUQ1XTzEZUv3j7eXiDll8MoElBBfxGFCrQJNSBzBoQ0UwAKnF22F/uP4RKFDLzfTkGbn05+UJYZanAAKiLqHsmgoVgUI6v922TsnDsQCw1pqzGgH5PXWKrFS04aUiQAkTJ5CSoCxLqmLBpYO3lFliZFuEmxBBId2oQSDfaK7vHJWpMqdLlkrkLzGWlIdSCkpWAmoKgkAgC7QUSMBJSQqWhI4XJPET/MSb3r1hmZORKyJVUGglpQ5oA7JQOV6CKqX2zILZVubhOVWdJb2RLSAobsBpE/bGHyzETlylTJZQUKCUZ1IVQpWUVLM4o7QHs/HyiF0Vwe2nIrMh6upBAULc4Vk9rI4FELShZACygiXnIZIJ52ciLFUlCpMxcpBBVLUASgoLpCmASQCznXdxrCGQTMARLDkykpCQOLOClkswIObQ7CAtcrDiIoNrAcvWoOmkYzBqKEcteWkZ4iVlVq3wNnYh2+dIjXMADGuz0D3YkUgN97p94hMSJcwkKAAD68yafIuY2qONYbFZVApDkXSHo+2x2jpndrtbx5dfaTQ100Pp80jNhKuYIIIiiCCCAIwnTAlJUosEgknYCpjONb/xCxOTBLDkGYuWimoKwVDk6AoQHMMfjJmInLnzKKmF8tDlSPYSCNksH3c6xP4fCC1mHkdemh2LbwvISSp6AaW9IbmUoPSNYhgn2QG621qQ3WFMXjpYoo8RqEpSpSurJDtTlE8oUc1F220hDsqXmQpZ9ozFueQUUgU5AQCnaK8LNYrlkzHCU55S01JAbO3uJ9It14OWEeGUJys2UCjbHQh948VgMwKXYFudQXHvaJcfOCVlEvxFqQA6UJCsvVyGJ2qeUBlMQnIgAexUC9fZcUuxI/qMVi8DJWoKXLQpSaOq+UWBLWGgL6w4rtCX4SZjkoWrLmCCyVFWUJmVdJejEU1hdPastyKvldspBUxyujN7QJo4LP1gHwkkBIoHpajO1uR0iJRGaov1NQKn0+EIze2BlKwiaAhwtOVOZBQfrJBfUGj0Mep7RlqUEpKgopBSWJBYAkZmYkXa99jFRaZ2NfJ2N2/OMuz8QtK0uDSzF/XYxU4HtFCzl4wQMzKBGZJ+sk6g2fo94JvaaBVPiEJNVJQSkdWqwpVmhB1b/wAdlyZE5Sy5ky/FIrVK8xSxP8wUkDRhSz81+kKnZsQU8c45jlYAHm9CGo96CFO+yvHl4GehRY+JKLEspPCsBQ+sApDgF6p3DxJ2f2skSSFS15pZUFJlpzEZWJOVJoGNPOkSRTSaJa3la7c/J4kkjhAAoKAVo2j9YXn4uX4aJyVZkLbJlqVPYAbv98V2JmgT8ItUlUtZmKSolIdSfDUBxJOVTKDVLilLRUXqMQbbE0d+RL8vugXOIoRTW3v5QlN7VlpmlCpc0KKcyPYUJocJIRlW7voW5sIym9ry1SzkRMM0KyqlZRnSUsVOklgACCC5CnDVIgGsPO4nPERrc+8fNYzmTSBqHZqvy1tFPJ7USpKVsoJUQkUYlWZsrFmUC6SHDOHpE0jtBMxZk5T4gZQQoy3WndCkqy6tdw9WgL1K313FwWpm6EExAtRKg4HFUaMdj7q0ioldvZpRWmVOOV84QAVIykg5uKpDE8OakY9s9oqKJK8OMyZq5eUhYHtKByh90gitK1djAW5qeRpu3UN7+u0QTkAkMz7CxcaVp74i+llKsol5lqClZApLgA3KnA+T5Y4HGKmmaFy1S/DKU5VNmDpCiXSWIq4Y73iiaUrKxDa6Al339Is+7na4RiAxYLoUl9auBpqPL0rJkq9fncH469Yjl4Y5klN/WoY2v6XgOyAx7CnZUzNJln+UfNIbjm0IIIIAjVf8Slp+h5SHKpssJNOEg5ia/wAqVD+qNqjUv8S0E4VBAJAnJJYOwKVpc7VIHUiA0CQGTlNXHPfQ7/hE8lKTR6/N/wAYwlkUJOj+v4iPQQKu2lPl42yllJCaqDhvQ6afLRX4VC5a1eGjxJS1FZSClK5alNmCc5CVJetwRzdosFqKhRuZF7x7h8OH4eEliLM/nBUODxavFGaWtIJ+swCdyGcqL1o948xOKXKnzJqJZmS5oSaFLpKXBBCiOEuKioMOz5BYrSpwKEEVDnlcekLYuZ4aCva4ALs1TS9jEFVNkr8FZUlxMniaUgPlDpBoHPsglodxeACp8hakZkHOSQMoBy0HKrGoFWhqSsFIKUqYioYg9an9ImlzHFrCorUPUHan6wFZOlKH0xSQSFIlpSkvVSUqBYaligPyaIe2MOheGw3hJUSFywpwoFAAKVuCAfrGra+cXCgkhxrcP6dK/dGKpYZ25/l6QFT2jJzTpKgGCPEBIH1SEhh1LFuUKYPxUS/CMtRKQpIWCMigx4nd00IdJD+sW/hNVny7dDpen33gs5BcG1TvzvFRVYOUfAlSF3TNKSDu07iHI0IMWnY8tlTipJH7VKgSCHAQGY/5nPURD2iAlMspuJwpyKVi2h6cou5akkMGq7DcUqIUa5g+z5n0aWQkKXLxCpqEOE50KUtOV1cIJStw9OEbxN2iqasyJnhTECVOSVDKFLCVIZS2Qo8LABqksTFxiqFg5to/K3J/hEaQpQDlgTo4Njr5vrEUljgoYnDL8NRR4cwBSXIC1KTlJ4XS4CmcA1rDKpRGJnTClkrlyQFMzlOYKG9OA+nk1IWzJLOkAA7pJo56sfLyiOaSzEUA1qa8x6PFRTzMIsIXlTmUnFKmhBIGZPiKcOpg7Fw5DtcRbSnVXwlIY0zZAT/aonq/lGYlZiVGtn34a3zB4wT2pLyhZzhJOSqFA5nysoEUcgpBLB4Bbu0nKlaZoKSJ01RzAh0lZIIOvAW+MU3/AIRNGDkIGXxJOSYEB3JCirISaBWUlPItGwSsSFgrSFpRmUGUkpIKSXABLljz05QzKQFDUk7nZ7H5uIDWccCVIWMNNsp8qwiYh2/nBKVM9yKG0XPYvjDxPFz+Fw+H4ikqWAE8QUpBPDmdnrXW8My8GpKwfPU190ZmXVw/SjU3bWAxxKgpgb3pt93zWFsKpSVVsDQ7HpoYbnk6s100Dg9NKNGM0DUCtmF/kekUdI7uqfDSiPsxZRW93P3aVRuGLKOdaEEEEARrf+Ic7JgJijYKleniojZI13v/ACycDMyhyFSjZ6JmoJcWZgXejPAaAgBsyWppSx+MRAEhmITZyLj1em8QEplhIYhCiQkEGjaV0A8x5Q1IWVEbsw/DlG0K4fEIysSFg0BOYF0s+UqY7U66gw8iYnKQVF6kOoFxe/QivwjzE4UEMoOKli9yXLdT73hDFJloykJW6nRwksXZ6FTBRpo+lbRBY4PGJUCEKdqEO17e7q8Q47w1yiELHGMgLsOJJLKbUAvFenw8qWkzGyEuX+rlSniN6A+QpWGCEJzJUlSgyVBspzOkIIqbi1duRgLLB4dWUBWVwwpUONSWFPnQwwJTv7T6j586VEUcxEpRssElTBLOoZgi1K8ILjYF3JfJaZRCFFKy4UlLBqcwmzv08xAWygASlYIIpZiNBWx0MRSJAWHSVEdKjTa3SETh5U1wor/ZjIHIIY1IUNQeXLRokGDQVME1IU+WjlRGYjY0FoCfEIJ4SWNnABoOotQAj0aF8UCAAxfnqFWNekN4mT9Z6C4qLdbaxUYicoDMAVZRUgUb7+kWJUmNDpRRv2qT04JgLHZxDeFmLChQWs+zDrtX9YrRMKkoJ9rxZag5GgUSC/8AK8WZHFSmlfNvKLRM7lX8xetwzAVOzCsMqkgmhFj19360hUTCnVjvsdCa7/O+aZindrHT7m+axFGIm+GpKVFys5U0UpydHAIHN2s8eyUJmIzJPCRRw1NeY5xPMwwWEKCikoJ5OFZcwIUCCCQD/TQiEVdiJBKwAoHMSnN9UsFCm4cE398AyiW3tCmuvPT5rCEzBHN4nipMgqTNA9klZIIBNsudlu11Q8ez0KYMSM/iizrXckUvegu/UR6ewJSU0JpZi1nGzavQBzU2pNC3ZspQkgHLVa1ApUFBQUpSgcwF2LeRjKTiUpKgaAMoi7PagqRQkUhpXZSFhOYewnKkvUBx9ZnG1NH3hFXZgQFJS6nBQp2qHUp6M3tKszeUA99NlkgBQJJYNmqS+rNoaHaPFrq9316fjzhbC4JDVCiQQLmyapBa7FxWtTrWJ5kw5n0fmKt+flFExmAAlgzPf8OTiKvDz+J7Xaux5WpDmPWUpJD194uXe/WEZIa6fhsasfm8WI6t3e/dpVX4bxYxVd1f3ST/AJfvMWsc2hBBBAEIdvSwrDTgbeGvlZJIrD8I9u/u0/8A0pn+0wHKUrU2dJZKzmKRZK7KYCnP+o3jETCFdTCODSQo5UlINSHcOBoOlPSLFaHSQOFTFnD1ApdtaRtlnjcQATmd7jm1zSIKKIUQkga7Ghpo8YBa0oHipUpkg8IKGWSpw3EWAaz+8MtPWtKV8C1AU4iXIfQpuw2/WKtpE/UEEg1ryF9qViTHTmlpKQnMVITUP7agi6TVszv+MU8vEEJGYKdyBtSgo71De/aPCTMGUhRck8BqChQY6OSWIH4QD+Hm8Cs4D5lAZX+qopepu4OseSMQM2ze/wB/z5wvh5jIU6VF+IOQSSpZzZXoz1u3FpESsQiimILPUaCuhf2a05bxRbLJNUpoBpWg6bfL1jDmriBBCczKDHRtfWJcJjUKSskKBBSlbgcLsHJs38wLUPKIcZ2gghOULKSHFCBZRBDl65VJYajnE0OIUPDAYBgmhcfqH52bzqsfwVFTty2L9YfwMhKxms/ELv5xXYyXe58x6cvzixKwSElUnJ/EKSKUHhTWIts0WsuQcxcVegIvqff870aQ2Qj+Im9PqrB90X8xRelWp5E1hSPMUgKIYMNKCrafO0QS5mVhtVzt8aijxNNLgsWL71rsR801hcod2LFvjEUxIUwpUghhzYDoenOJjQglmt92h5/k4hWRMqPiPnaI5/aASKpKeIpcVAISVEnKKJYGpFOggJsZjPDQtQ4glJUAksaP7JNHAehv51im9rql5gpL8HiCzOCHS78LEgv8YjOKlqZlMc1iCQqqQ1ubPYuNIq8qBL8B1JzDw866+yAwqAxAIHNuYMMg2Xs/FmYJiV/szLUU0CVg0CqMTSt+cSLmh3Lljrq2jufKusUuAxaULKSorM5WcEIoDlykFi6WEvUC+unp7QSwZR1oQrQAkMbXHnSAuJpSv2RW9KEvyFDRq9YVmyg5Y3DfroDp0hfDWChQMCHBHDp90Z4dTLJUDWm1htuIocnShkYhxsxcc2O2/PlCyMFwniBFg9+QLh4exM5CgfdXUWrv6RVLxOZgAcmVlPUFqZd+ummjQiOmd1f3STf2depi1ir7sfuspqjLTo5i0jFaEEEEAQl20P8Ap53+kv8A2mHYr+8E4Iws9SrCUt2/ymA5LhJdBrRme3Ty05Q+Jb8jRqX5dYp8NNox99Kb/CHTiUuApQCmet2apY3bX1jSJpuCU4UCxoxBLAjM/C7EF7HboyqETdZhUyWdgCFP7TMCWBA8qveLDAzSx1/L74kUh1OzPy+d7ttAUyJMxJBKz6Ag3NWGzA+ZYQGStS0NYITmICfafiOVntoNfdcrwwI0SSDzfys43G8U+Lw6fFlCYxTmIJqRlyqqQmoAUPJxDQCViCCM6OG5r1sRrzZso5xNLlrIUBMBN0kXoahTk0YXH2tw8Rd3kJdDlWfwUBQOZswKgsVN6pfyi0TMlglJTdjUDhJDAgjf0gEj46QoJUhYChxMQ9wx20INNOcSYWbPJ/aMBlLhjwqcjMK0DNpraHjiXBZYejvprTT9Y9xanSHDgagANsCMw515NAJy5ixZbUoaHo/kC/WFcQHVxE8rDpQa21hyWAoZaEbgh61qCHBvaFJwyF73vr1jUSlZuHASmrATk7gglKmvzYV3i8Uhr/HY9IqZanIQQCDMRQhwQ720i2drFku+UqzECgoTUip99YlIjUnl61em/SIJyDobCzt8n52hpawBVx7QOr0cU13ptyheWsljbT132t8YioFggOA9C1WcgOAXNK08wYzM2YAU+Ehe7ln4SCyTUEPlY/arzaTuRloHp8d/zj2ZPsBrTzamtQR+hihEYeYxIlS82ahoTmBopinW70tvDX0ZkkmWCtSqgEACruxNTr5RLj3T4as5CArKoUysQcpU4LcTBw1ViMJCVnwzmVlXOUlLJTWVkUpBIKSzNQjRn1iBJIXkKjJS6XycKXTwhq68ZUPXQuZsJglCokoOoUaBs5SNDZLKLEO9LUx7NUpRQVrJzyUzDRI41KIcFKQ1h6mLPCrKCwqAXY3A1ald4BbBIUpJGRMvIyctx7KSwLWDsDW0ZowxLlm5lh79ubw6sA1QRSovTkR83iFcy+5tf5MUV+IlkpoamiavbycizN8KxLhcEyE1Bpr72b56xjMSSsJUmmt6gvr1iwcJI56QG9d20NhpQGid31OsWUV/YDfR5bWy/fFhGKoggggCEO8EsKws8GxlL/2mH4T7Z/d53+mv/aYDjPZaWlgKJJAFq0p87xLjZ0gC6iSFMwuCOJJLXo/lB2Ih5STqKP8Ad67w+UCqVPvXcsfT8I2hAzEZuLOhQGUqBIAYdDTKryKSzExn2iR4iZxUsggzaAhsrAuDxVc0ZqFw97OXISCSQktq1dxUaOKHmYinYVKk2TRmp7NjT3H02iChw87JMAKlha3SCQnMKUqFOxKn1bKdhDMqaVAftZrpykZgoV8RkKzBiU5nSW9d2peFCaBKRVw1KgioZiDQW5RklEqXwlLZ1MMqSXUXLEgENc1ZqwHuYTay5vCsnhYUJDZalwQxI28ogw8xytJmn7IKuEZxQ5CwqVglgTcgPlczonyCZain67JVlUHIOQCopUMxZ2YQzj5EsrKmSCS4ud3Yjd1f3F3eATwicqknxUrShRQbVdCVMVs5ZJe4Zq5i8MYuXN8MJ8VKixuA5Che2igog7XzaZy5SA4yhnCuRITkBuR7IytZm2hmRhpS2QtPCAUgVZjt8QNNIg1+RMUlScswkC4oHeoo2qauGrVzFsSKhwc356/HlC+L7MQhbpDcRUCd3BLGuoFtvKJpSHBDswp1d67Wb+qNBScAlcsj+KgUqzZjUC+npFljVl2ASaOa23dxUVO/tQh2hLBMkKqRPADOPqL00cpHpFqpnIHkRo5aulvvgEkSqOri0A0FNANaj1Me/RxlcWvvStOXpoYnmJOgc3ofz+fKCegpLvrfa/QnzgFkYKa/AsVU4KnJylNmABBztZ6bikT4OXNfKycuZnvRwdSDYq3sKC0Sypoaops1+gZ6DT9IzwmNBoCSHIU4LHoTetaRAvPTOUpuApBIIIpMS4AzcRqKEE05VphKM0qRnQkIDPwhTFlcSXJysco1tziwmzGCiaMC5Om76WerwsnEI+2itmWjy9YBSVJmMMkmUkgEApyhqOA1KEk2cUNoF4mbmASAXDuQXcEBSb0OW160620sk1BcFqjcabRDiUG41uKn9ICvxGKnZaSeNlMUKDgix4hXelC3pZolG7c6gilGcfgY9zln8+dbtuPwhzD1Bb0bWz7vAVExBKs3ryOlHpXlrDWLmAJcgOQw1rGE2Sczpoa0NjvpQ190Tz8OVpsQrSsUbz3fDYeU7+zre5iwhDsKUU4eWk3CWh+MKIIIIAhLtsf9PO/0l/7TDsRYuQJiFoJIC0lJIuMwakBxDu+sCWbktXyJqw1r7oup7JQZmV2dWVNz08rb6RR93Z+VKcwuAT+XR42zEKTkdwoHZraijika8RRTO0gG9oNldgo0UnMASkMaPbbyjCd2kkpN7u4SphQF7c/uh2YEgkClakgBzu7cz1qbmEMSMhD0B25aUrZ/SKJMJ2lLI4lBJUogdQ/uLOCPjGeIKZqpPGkOtK0klioFKmANsygVtzQREEqVMIU4T4gAyqAA8QizguAbhxoR5MIKyoFUjMwZys2ylTezUBThuZNjWUSSMNLWtJ8VPhqUVobVZd6uxD5lU1NbCMMSZQnp/aCiUqNXSUqOUKBTQjPR7CrxgxMpGSWAHzBC3oA9aMbWfQgM0Y4mQhJdMlLZnDEkAKcnhrWuhYkk8JJgLXFSpaWzFCXLVINbtStq9CTYRnigmXlSrUsggs9KAtqOIdBFLg5SV08MoUlIJBBY1WhqliKGuy6uTDi8IhYSFoHCnKGKhlSa0A0Zx6iAlnKq2juQDr8K/eIklyhlGUHM7gnkOnWEJnZ6ETQUhqEi9QXfoHNmpSGcNNmpNFEA0JFb+dat8mKF8SoKEtRGUonSio2FXQ4fR1G+4hieoijmxY7t5ChFekVvbSiJamZzNkpYOQUqU5oenvi+nAAXeltqc+j+cQVknEOdyTZhytsa76GI56mWUzFzAAzhkuxLJLlAFeW3KPcTPCCbgOa+YDb1c15EwLxaVOFS1ELKXB6lIKkEggslNQNW0qDuHUKgJYnYniemrMdCPxj3F4pgz1LACxcjhozjUeYiolKw4BJQpIyWKgBlfwz9YWCi70CXs0O9pplu80FykO4cEJdTFndsqjsGUxeAzTOKVoJIDswdjQgHKSWOgbnziuwyVokSpZllK0IYqABBqM8tRQXyLZ3qzgirx5LKPYOYklJa/wD7gUyk8R9l7n2RpRvEmUuYMqlvMUC6XSAVAqHlwqNixKgdYCyl4xK0pCAzD2WykMwonYOOVaG0ZTphFmNfP3jl7vSkkmU4SQtGQnLp9diklIZiU9demOLwyAgBK5hSUpZlO4qpzRwTU6Pl0gNgzHK7gA3f0+ekY4efqku43oXr89YQKke2StCiQWdqBKSUkspx9ZvJnNUcNLlpYZ5nAQKFTEJQGNA7MxpZ6gQF3NxJzDMSC/3mJsLitFH9Iq5mOSrKlDkaFlGoL1OhqL73iTDGrmtbil7xR1DsgNJR0hyEuxQ0iW7+zr7odjCiCCCAIIIID5/7GKilB0YByNOcbGvEEi1ctdifnd41nu3NaUiruAfMRcHEpJFSBrf5oY3Okp7CEk6g9BUVo45fO8k5DhiQDW5FVaVt7oRTiyNehr5xhipniHOSRkANHulaVuwNWKaAg73gLf6GeFQoCdj0qHpY0iHFyFh0JVlzpoXIZVWqObaRVS+0EMcmImqBSCDlUXIUCMoVrcKq9eK9ffpozgzJiiGzJC0smoJHFV1BCiHF8vKILCTOK5gUMwQEsoKFphZgHDukZgpqcSecOqluaAE8uV9I10TyhKh4+VRonxGIKkpyllHXMyvLYmCdiVIWrLPCFLWRdwjhSKUISQpSixZ3SSWEBsK0MHsW2Z+h1HnGLPxbbaW+doQUucOET0KcKZKspUCXNyC4DppQ11DCJpgZNVEDKASzci+munKIMphsAQGo7NYi8eA+IFVAax3Z3IO4PqBzjGeTMUEq9hIqW9o0IYH6o138quTZeYUN7NFFHiQ4AJA/aILn7Qchjzr6xeqlkkKe9DXrFP2gnJkBpmmpFw1Mzg1pRqxbjGyy4D01qS3nX9IUI4hICgQGI2o4rRvd6w1KQSAHU2nW9Pj5eUGKlhy17t5HV/mkL4ZRCxcWZm+HvgHJcwgAM7/HYl6CpvzjHEsUqFgQxB1dwcyTYv8AOyUnETHSVAEhSkrSAUlLLSlDBRLkgklizV0q3hsTnIBQsAlnIJDMS5JAYUSmod1ClDEEOFmBKWy0bK1qUYdAYwl4yYVNkRmoTxK9n6q83hgFyGD1dxoYJuJJceEvLZ0hzmS7WNUkAFw7PVtEuITCeIBjMSSAF0SjNLrQhiQwcfswb1ii7mqIAYJN3BrvQjatnhNSUUSE5AE5eGlhR3qafN4hHab08Ml9CwdjlNUkiwKtRw3qIkxAVnISlamIS4YlynM5BNmN20I5RR4uQSoG7BhegpS9HFPkRJNSlVwkk6kBy251t8ISXjmf9msliQGSHypCiKqvVtaiG5SwbVGnQ7Of1aAmypewf7TBy/MBz8YxknKoE1FK7b1a3UGDxDo55PrauoruIllks72u1NawHR+xT+wl/wCUavTT3Q7CHYJ/6eU/2R+Xuh+MKIIIIAggggOT96u5WJlz1zcMgzZcxRXlSRmQVOVAhRqHdiNwGpGsrl4pv3LGD/404v5ZY79BDaPn2YrEoBUvC4pKBdSsPOSB5qQAKmGcP2gmhZQ/pV5x3mCLypkcHn9ppBLAl/5SRQ6huQLxLhu0kkAKRRvsbWan4aR3OCGjhM3EyUJZRCUkqOVTAF7sD1to8Qp7TkE+0hnF+VBbS9LR3ibISpsyUqazgFvWI/oMr+Gj+0fhDUcdw2MwqWUlSQXJFWY2LEmlKennJiMamhJSU6E0zUpox3H5R176FK/ho/tH4RIuSkgApBAsCAw6CIrjMzthJFSEsOXuq8KI7woJYzAGL3vsb0uY7d9Dl/w0f2j8IjxHZchaShcmWpKgxSpCSCNiCKxdHD+3e0JfgoZQzmdLN6FnB5jhe0MS8SlTAHNqDoHbVi7EWbzjq6u53ZxvgcKf+xL/AOMSJ7qYEWweGH/Zl/8AGGjlysaARUMWrodnINPygl4hyCgkgHRy7aOAxo7V0EdSX3XwJDHCYci7GTLv/bHszu1gyko+jSgk/ZQEnyKWI8oaOd4PtCWoqCgAqlCzE2p6xKvFhIJDH0+dI3I9xezzeR/95n/KPT3HwH8Af3zP+UBoye02JFCbXcXp0Nj+EMfTUlOx6s1yG02jd090MELSB/cvT+qFsV3GwS24FIb7ExYfrX5eA0hOJBNTWp+d4ZOILFPJq/EecbcnuPhAGHif3mMh3LwoDftN/bMNGjTJ766NfQVFX0iITEPVh6fd98dFR3SwgFZbncrW56sRGCu5mBN5L9VzPhmi8kaHLxCAxBDah/z+WhlGKToz8jG6/wDk/Bfwf/0mf8oekdi4dDZZEoFLMQhLgjV2d+cNVn2RJKJMtJuEw5BBGQQQQQBBBBAEEEEAQQQQBBBBAEEEEAQQQQBBBBAEEEEAQQQQBBBBAEEEEAQQQQBBBBAEEEEAQQQQBBBB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12" descr="data:image/jpeg;base64,/9j/4AAQSkZJRgABAQAAAQABAAD/2wCEAAkGBxMTEhUTEhQWFRUVGBsYGRgYGBobHhgYGBwcGxsbGBgaHikgHh8lHB0aITEhJiwrLi4wFx8zODUsNygtLisBCgoKDg0OFA8PFCwcFBwsLCwsLCwsLCwsLCwsLCwsLCwsLCwsLCw4LCwsLCssLCwsNyw3LCw3LCwsKywsNyssK//AABEIANAA8wMBIgACEQEDEQH/xAAcAAACAgMBAQAAAAAAAAAAAAAABAMFAgYHAQj/xABFEAABAgQEAwUEBwYFAgcAAAABAhEAAyExBBJBUSJhcQUGE4GRMqGx8BRCUsHR4fEjNFNigpIHcnOy0iSDFRZDY4Sio//EABcBAQEBAQAAAAAAAAAAAAAAAAABAgP/xAAZEQEBAQADAAAAAAAAAAAAAAAAARESMUH/2gAMAwEAAhEDEQA/AO4wQQQBBBBAEEEEAQQQQBBBBAEEEEAQQQQBBBBAEEEEAQQQQBBBBAEEEEAQQQQBBBBAEEEEAQQQQBBBBAEEEeEteA9jGZMCQSogAXJLAdTGodv9+Ey+DDJ8RX2y+QdNVeTDnGidq9oYufWYtS9AmyRr7ApqzsYg6lju9OGlM6yp39lJNudtYqMR39QDwyVkN9ZQSfSsc8kz1h0zEqSoUOYH4xMVOxvX8fdFG+S+/wCiueSpIDuygTTkw+MSYH/ETBTCyiuXsVpof7SY5n2hNK+FAKm9q/QfdC8jAMQVq6AAu92FPuhg73g8ZLmpCpS0rSdUkH4cwfQxPHG8HhMpCkKmS/5wpjUWASxBqb7xtXd/tiegpSub4yCf/UDLb+VbsTyUK7iA3qCIsNiErTmSXHQgjkQaiJYAggggCCIcXikSkFcxQQlNySwDlh72HnHNO9XeebPWqVLKkSTRhwlSWIJUxcpLilKX1gN+7Q7fkSTlUsFQulPERVuJqJ82sY1yd34U5KZSQkWzKKioU0SGSb6qjUMPhswqW5aV5G/WK2d2phw7zpbuBl8QOH52paLia3yT32mG6Uv5/dpCeN75YkEFJSBqMoYtzMaYO3ZALGehncHMBpSoqKRayp6ZiAUqdKw4IIOYciByhg2TAd91kEqd3DJIBAa4BSBfm+kW3Z/feUrKJoyFTAGoSSb3sOp3jnU9JSrhetdz91RGaFunjTQ2NvRrk/hDB2mRPSsZkEKG4iSON9k9o4jDKBlLcfWll2L+d46B2H3slziETOBZs5DE7RFbJBBBAEEEEAQQQQBBBBAEc872d6vGzSMOeBylax9cgsUpP2aEP9bpe27/APbnhSxIlqaZN9pjVMurtspXsj+o6RzuShKUgpszAPVqHptAMOOtBHuIwPi5VFSkJQCWStSXtQlJBYN77xlh0A9dabRhOlkAh2Bf3j598VFVh+yjiEhYK0orlaZMKlMWcqUsgbMzxLO7PVIlLXLUpWWhSqYSDUB0uCxBhvu9jQZCJRKRNlAImoUwKVJo45KDKBr7UZ9oqT4M1i1GuCxzJ+H3QEiQxZKmNXLBj/mAofO0LISUTAcoUa7AgM3Cbt019y+IwAkz5SkJqqYZar/tAZcxfFup0BjpmML4fs9M1c8LWStM5aeJCFKCR7JCiHAKMqgzCpaKL+WsXFtjta/r+cTy8SKCzN826xWyZRTwnMpgzlnVlFTTWxIbX0zSrKdPKgNd6fdcxcRtfYXb3hryEunnSnyY3uTNCgFCxjjK8gUf2ZDlwQS4fnWnWN47sdqMycxKSLKuOhA025xLFlbjHi1AAklgKknQc4Elw41jQ/8AEDtVS5icIj2UsuaXZ/soNahmUQ1XTzEZUv3j7eXiDll8MoElBBfxGFCrQJNSBzBoQ0UwAKnF22F/uP4RKFDLzfTkGbn05+UJYZanAAKiLqHsmgoVgUI6v922TsnDsQCw1pqzGgH5PXWKrFS04aUiQAkTJ5CSoCxLqmLBpYO3lFliZFuEmxBBId2oQSDfaK7vHJWpMqdLlkrkLzGWlIdSCkpWAmoKgkAgC7QUSMBJSQqWhI4XJPET/MSb3r1hmZORKyJVUGglpQ5oA7JQOV6CKqX2zILZVubhOVWdJb2RLSAobsBpE/bGHyzETlylTJZQUKCUZ1IVQpWUVLM4o7QHs/HyiF0Vwe2nIrMh6upBAULc4Vk9rI4FELShZACygiXnIZIJ52ciLFUlCpMxcpBBVLUASgoLpCmASQCznXdxrCGQTMARLDkykpCQOLOClkswIObQ7CAtcrDiIoNrAcvWoOmkYzBqKEcteWkZ4iVlVq3wNnYh2+dIjXMADGuz0D3YkUgN97p94hMSJcwkKAAD68yafIuY2qONYbFZVApDkXSHo+2x2jpndrtbx5dfaTQ100Pp80jNhKuYIIIiiCCCAIwnTAlJUosEgknYCpjONb/xCxOTBLDkGYuWimoKwVDk6AoQHMMfjJmInLnzKKmF8tDlSPYSCNksH3c6xP4fCC1mHkdemh2LbwvISSp6AaW9IbmUoPSNYhgn2QG621qQ3WFMXjpYoo8RqEpSpSurJDtTlE8oUc1F220hDsqXmQpZ9ozFueQUUgU5AQCnaK8LNYrlkzHCU55S01JAbO3uJ9It14OWEeGUJys2UCjbHQh948VgMwKXYFudQXHvaJcfOCVlEvxFqQA6UJCsvVyGJ2qeUBlMQnIgAexUC9fZcUuxI/qMVi8DJWoKXLQpSaOq+UWBLWGgL6w4rtCX4SZjkoWrLmCCyVFWUJmVdJejEU1hdPastyKvldspBUxyujN7QJo4LP1gHwkkBIoHpajO1uR0iJRGaov1NQKn0+EIze2BlKwiaAhwtOVOZBQfrJBfUGj0Mep7RlqUEpKgopBSWJBYAkZmYkXa99jFRaZ2NfJ2N2/OMuz8QtK0uDSzF/XYxU4HtFCzl4wQMzKBGZJ+sk6g2fo94JvaaBVPiEJNVJQSkdWqwpVmhB1b/wAdlyZE5Sy5ky/FIrVK8xSxP8wUkDRhSz81+kKnZsQU8c45jlYAHm9CGo96CFO+yvHl4GehRY+JKLEspPCsBQ+sApDgF6p3DxJ2f2skSSFS15pZUFJlpzEZWJOVJoGNPOkSRTSaJa3la7c/J4kkjhAAoKAVo2j9YXn4uX4aJyVZkLbJlqVPYAbv98V2JmgT8ItUlUtZmKSolIdSfDUBxJOVTKDVLilLRUXqMQbbE0d+RL8vugXOIoRTW3v5QlN7VlpmlCpc0KKcyPYUJocJIRlW7voW5sIym9ry1SzkRMM0KyqlZRnSUsVOklgACCC5CnDVIgGsPO4nPERrc+8fNYzmTSBqHZqvy1tFPJ7USpKVsoJUQkUYlWZsrFmUC6SHDOHpE0jtBMxZk5T4gZQQoy3WndCkqy6tdw9WgL1K313FwWpm6EExAtRKg4HFUaMdj7q0ioldvZpRWmVOOV84QAVIykg5uKpDE8OakY9s9oqKJK8OMyZq5eUhYHtKByh90gitK1djAW5qeRpu3UN7+u0QTkAkMz7CxcaVp74i+llKsol5lqClZApLgA3KnA+T5Y4HGKmmaFy1S/DKU5VNmDpCiXSWIq4Y73iiaUrKxDa6Al339Is+7na4RiAxYLoUl9auBpqPL0rJkq9fncH469Yjl4Y5klN/WoY2v6XgOyAx7CnZUzNJln+UfNIbjm0IIIIAjVf8Slp+h5SHKpssJNOEg5ia/wAqVD+qNqjUv8S0E4VBAJAnJJYOwKVpc7VIHUiA0CQGTlNXHPfQ7/hE8lKTR6/N/wAYwlkUJOj+v4iPQQKu2lPl42yllJCaqDhvQ6afLRX4VC5a1eGjxJS1FZSClK5alNmCc5CVJetwRzdosFqKhRuZF7x7h8OH4eEliLM/nBUODxavFGaWtIJ+swCdyGcqL1o948xOKXKnzJqJZmS5oSaFLpKXBBCiOEuKioMOz5BYrSpwKEEVDnlcekLYuZ4aCva4ALs1TS9jEFVNkr8FZUlxMniaUgPlDpBoHPsglodxeACp8hakZkHOSQMoBy0HKrGoFWhqSsFIKUqYioYg9an9ImlzHFrCorUPUHan6wFZOlKH0xSQSFIlpSkvVSUqBYaligPyaIe2MOheGw3hJUSFywpwoFAAKVuCAfrGra+cXCgkhxrcP6dK/dGKpYZ25/l6QFT2jJzTpKgGCPEBIH1SEhh1LFuUKYPxUS/CMtRKQpIWCMigx4nd00IdJD+sW/hNVny7dDpen33gs5BcG1TvzvFRVYOUfAlSF3TNKSDu07iHI0IMWnY8tlTipJH7VKgSCHAQGY/5nPURD2iAlMspuJwpyKVi2h6cou5akkMGq7DcUqIUa5g+z5n0aWQkKXLxCpqEOE50KUtOV1cIJStw9OEbxN2iqasyJnhTECVOSVDKFLCVIZS2Qo8LABqksTFxiqFg5to/K3J/hEaQpQDlgTo4Njr5vrEUljgoYnDL8NRR4cwBSXIC1KTlJ4XS4CmcA1rDKpRGJnTClkrlyQFMzlOYKG9OA+nk1IWzJLOkAA7pJo56sfLyiOaSzEUA1qa8x6PFRTzMIsIXlTmUnFKmhBIGZPiKcOpg7Fw5DtcRbSnVXwlIY0zZAT/aonq/lGYlZiVGtn34a3zB4wT2pLyhZzhJOSqFA5nysoEUcgpBLB4Bbu0nKlaZoKSJ01RzAh0lZIIOvAW+MU3/AIRNGDkIGXxJOSYEB3JCirISaBWUlPItGwSsSFgrSFpRmUGUkpIKSXABLljz05QzKQFDUk7nZ7H5uIDWccCVIWMNNsp8qwiYh2/nBKVM9yKG0XPYvjDxPFz+Fw+H4ikqWAE8QUpBPDmdnrXW8My8GpKwfPU190ZmXVw/SjU3bWAxxKgpgb3pt93zWFsKpSVVsDQ7HpoYbnk6s100Dg9NKNGM0DUCtmF/kekUdI7uqfDSiPsxZRW93P3aVRuGLKOdaEEEEARrf+Ic7JgJijYKleniojZI13v/ACycDMyhyFSjZ6JmoJcWZgXejPAaAgBsyWppSx+MRAEhmITZyLj1em8QEplhIYhCiQkEGjaV0A8x5Q1IWVEbsw/DlG0K4fEIysSFg0BOYF0s+UqY7U66gw8iYnKQVF6kOoFxe/QivwjzE4UEMoOKli9yXLdT73hDFJloykJW6nRwksXZ6FTBRpo+lbRBY4PGJUCEKdqEO17e7q8Q47w1yiELHGMgLsOJJLKbUAvFenw8qWkzGyEuX+rlSniN6A+QpWGCEJzJUlSgyVBspzOkIIqbi1duRgLLB4dWUBWVwwpUONSWFPnQwwJTv7T6j586VEUcxEpRssElTBLOoZgi1K8ILjYF3JfJaZRCFFKy4UlLBqcwmzv08xAWygASlYIIpZiNBWx0MRSJAWHSVEdKjTa3SETh5U1wor/ZjIHIIY1IUNQeXLRokGDQVME1IU+WjlRGYjY0FoCfEIJ4SWNnABoOotQAj0aF8UCAAxfnqFWNekN4mT9Z6C4qLdbaxUYicoDMAVZRUgUb7+kWJUmNDpRRv2qT04JgLHZxDeFmLChQWs+zDrtX9YrRMKkoJ9rxZag5GgUSC/8AK8WZHFSmlfNvKLRM7lX8xetwzAVOzCsMqkgmhFj19360hUTCnVjvsdCa7/O+aZindrHT7m+axFGIm+GpKVFys5U0UpydHAIHN2s8eyUJmIzJPCRRw1NeY5xPMwwWEKCikoJ5OFZcwIUCCCQD/TQiEVdiJBKwAoHMSnN9UsFCm4cE398AyiW3tCmuvPT5rCEzBHN4nipMgqTNA9klZIIBNsudlu11Q8ez0KYMSM/iizrXckUvegu/UR6ewJSU0JpZi1nGzavQBzU2pNC3ZspQkgHLVa1ApUFBQUpSgcwF2LeRjKTiUpKgaAMoi7PagqRQkUhpXZSFhOYewnKkvUBx9ZnG1NH3hFXZgQFJS6nBQp2qHUp6M3tKszeUA99NlkgBQJJYNmqS+rNoaHaPFrq9316fjzhbC4JDVCiQQLmyapBa7FxWtTrWJ5kw5n0fmKt+flFExmAAlgzPf8OTiKvDz+J7Xaux5WpDmPWUpJD194uXe/WEZIa6fhsasfm8WI6t3e/dpVX4bxYxVd1f3ST/AJfvMWsc2hBBBAEIdvSwrDTgbeGvlZJIrD8I9u/u0/8A0pn+0wHKUrU2dJZKzmKRZK7KYCnP+o3jETCFdTCODSQo5UlINSHcOBoOlPSLFaHSQOFTFnD1ApdtaRtlnjcQATmd7jm1zSIKKIUQkga7Ghpo8YBa0oHipUpkg8IKGWSpw3EWAaz+8MtPWtKV8C1AU4iXIfQpuw2/WKtpE/UEEg1ryF9qViTHTmlpKQnMVITUP7agi6TVszv+MU8vEEJGYKdyBtSgo71De/aPCTMGUhRck8BqChQY6OSWIH4QD+Hm8Cs4D5lAZX+qopepu4OseSMQM2ze/wB/z5wvh5jIU6VF+IOQSSpZzZXoz1u3FpESsQiimILPUaCuhf2a05bxRbLJNUpoBpWg6bfL1jDmriBBCczKDHRtfWJcJjUKSskKBBSlbgcLsHJs38wLUPKIcZ2gghOULKSHFCBZRBDl65VJYajnE0OIUPDAYBgmhcfqH52bzqsfwVFTty2L9YfwMhKxms/ELv5xXYyXe58x6cvzixKwSElUnJ/EKSKUHhTWIts0WsuQcxcVegIvqff870aQ2Qj+Im9PqrB90X8xRelWp5E1hSPMUgKIYMNKCrafO0QS5mVhtVzt8aijxNNLgsWL71rsR801hcod2LFvjEUxIUwpUghhzYDoenOJjQglmt92h5/k4hWRMqPiPnaI5/aASKpKeIpcVAISVEnKKJYGpFOggJsZjPDQtQ4glJUAksaP7JNHAehv51im9rql5gpL8HiCzOCHS78LEgv8YjOKlqZlMc1iCQqqQ1ubPYuNIq8qBL8B1JzDw866+yAwqAxAIHNuYMMg2Xs/FmYJiV/szLUU0CVg0CqMTSt+cSLmh3Lljrq2jufKusUuAxaULKSorM5WcEIoDlykFi6WEvUC+unp7QSwZR1oQrQAkMbXHnSAuJpSv2RW9KEvyFDRq9YVmyg5Y3DfroDp0hfDWChQMCHBHDp90Z4dTLJUDWm1htuIocnShkYhxsxcc2O2/PlCyMFwniBFg9+QLh4exM5CgfdXUWrv6RVLxOZgAcmVlPUFqZd+ummjQiOmd1f3STf2depi1ir7sfuspqjLTo5i0jFaEEEEAQl20P8Ap53+kv8A2mHYr+8E4Iws9SrCUt2/ymA5LhJdBrRme3Ty05Q+Jb8jRqX5dYp8NNox99Kb/CHTiUuApQCmet2apY3bX1jSJpuCU4UCxoxBLAjM/C7EF7HboyqETdZhUyWdgCFP7TMCWBA8qveLDAzSx1/L74kUh1OzPy+d7ttAUyJMxJBKz6Ag3NWGzA+ZYQGStS0NYITmICfafiOVntoNfdcrwwI0SSDzfys43G8U+Lw6fFlCYxTmIJqRlyqqQmoAUPJxDQCViCCM6OG5r1sRrzZso5xNLlrIUBMBN0kXoahTk0YXH2tw8Rd3kJdDlWfwUBQOZswKgsVN6pfyi0TMlglJTdjUDhJDAgjf0gEj46QoJUhYChxMQ9wx20INNOcSYWbPJ/aMBlLhjwqcjMK0DNpraHjiXBZYejvprTT9Y9xanSHDgagANsCMw515NAJy5ixZbUoaHo/kC/WFcQHVxE8rDpQa21hyWAoZaEbgh61qCHBvaFJwyF73vr1jUSlZuHASmrATk7gglKmvzYV3i8Uhr/HY9IqZanIQQCDMRQhwQ720i2drFku+UqzECgoTUip99YlIjUnl61em/SIJyDobCzt8n52hpawBVx7QOr0cU13ptyheWsljbT132t8YioFggOA9C1WcgOAXNK08wYzM2YAU+Ehe7ln4SCyTUEPlY/arzaTuRloHp8d/zj2ZPsBrTzamtQR+hihEYeYxIlS82ahoTmBopinW70tvDX0ZkkmWCtSqgEACruxNTr5RLj3T4as5CArKoUysQcpU4LcTBw1ViMJCVnwzmVlXOUlLJTWVkUpBIKSzNQjRn1iBJIXkKjJS6XycKXTwhq68ZUPXQuZsJglCokoOoUaBs5SNDZLKLEO9LUx7NUpRQVrJzyUzDRI41KIcFKQ1h6mLPCrKCwqAXY3A1ald4BbBIUpJGRMvIyctx7KSwLWDsDW0ZowxLlm5lh79ubw6sA1QRSovTkR83iFcy+5tf5MUV+IlkpoamiavbycizN8KxLhcEyE1Bpr72b56xjMSSsJUmmt6gvr1iwcJI56QG9d20NhpQGid31OsWUV/YDfR5bWy/fFhGKoggggCEO8EsKws8GxlL/2mH4T7Z/d53+mv/aYDjPZaWlgKJJAFq0p87xLjZ0gC6iSFMwuCOJJLXo/lB2Ih5STqKP8Ad67w+UCqVPvXcsfT8I2hAzEZuLOhQGUqBIAYdDTKryKSzExn2iR4iZxUsggzaAhsrAuDxVc0ZqFw97OXISCSQktq1dxUaOKHmYinYVKk2TRmp7NjT3H02iChw87JMAKlha3SCQnMKUqFOxKn1bKdhDMqaVAftZrpykZgoV8RkKzBiU5nSW9d2peFCaBKRVw1KgioZiDQW5RklEqXwlLZ1MMqSXUXLEgENc1ZqwHuYTay5vCsnhYUJDZalwQxI28ogw8xytJmn7IKuEZxQ5CwqVglgTcgPlczonyCZain67JVlUHIOQCopUMxZ2YQzj5EsrKmSCS4ud3Yjd1f3F3eATwicqknxUrShRQbVdCVMVs5ZJe4Zq5i8MYuXN8MJ8VKixuA5Che2igog7XzaZy5SA4yhnCuRITkBuR7IytZm2hmRhpS2QtPCAUgVZjt8QNNIg1+RMUlScswkC4oHeoo2qauGrVzFsSKhwc356/HlC+L7MQhbpDcRUCd3BLGuoFtvKJpSHBDswp1d67Wb+qNBScAlcsj+KgUqzZjUC+npFljVl2ASaOa23dxUVO/tQh2hLBMkKqRPADOPqL00cpHpFqpnIHkRo5aulvvgEkSqOri0A0FNANaj1Me/RxlcWvvStOXpoYnmJOgc3ofz+fKCegpLvrfa/QnzgFkYKa/AsVU4KnJylNmABBztZ6bikT4OXNfKycuZnvRwdSDYq3sKC0Sypoaops1+gZ6DT9IzwmNBoCSHIU4LHoTetaRAvPTOUpuApBIIIpMS4AzcRqKEE05VphKM0qRnQkIDPwhTFlcSXJysco1tziwmzGCiaMC5Om76WerwsnEI+2itmWjy9YBSVJmMMkmUkgEApyhqOA1KEk2cUNoF4mbmASAXDuQXcEBSb0OW160620sk1BcFqjcabRDiUG41uKn9ICvxGKnZaSeNlMUKDgix4hXelC3pZolG7c6gilGcfgY9zln8+dbtuPwhzD1Bb0bWz7vAVExBKs3ryOlHpXlrDWLmAJcgOQw1rGE2Sczpoa0NjvpQ190Tz8OVpsQrSsUbz3fDYeU7+zre5iwhDsKUU4eWk3CWh+MKIIIIAhLtsf9PO/0l/7TDsRYuQJiFoJIC0lJIuMwakBxDu+sCWbktXyJqw1r7oup7JQZmV2dWVNz08rb6RR93Z+VKcwuAT+XR42zEKTkdwoHZraijika8RRTO0gG9oNldgo0UnMASkMaPbbyjCd2kkpN7u4SphQF7c/uh2YEgkClakgBzu7cz1qbmEMSMhD0B25aUrZ/SKJMJ2lLI4lBJUogdQ/uLOCPjGeIKZqpPGkOtK0klioFKmANsygVtzQREEqVMIU4T4gAyqAA8QizguAbhxoR5MIKyoFUjMwZys2ylTezUBThuZNjWUSSMNLWtJ8VPhqUVobVZd6uxD5lU1NbCMMSZQnp/aCiUqNXSUqOUKBTQjPR7CrxgxMpGSWAHzBC3oA9aMbWfQgM0Y4mQhJdMlLZnDEkAKcnhrWuhYkk8JJgLXFSpaWzFCXLVINbtStq9CTYRnigmXlSrUsggs9KAtqOIdBFLg5SV08MoUlIJBBY1WhqliKGuy6uTDi8IhYSFoHCnKGKhlSa0A0Zx6iAlnKq2juQDr8K/eIklyhlGUHM7gnkOnWEJnZ6ETQUhqEi9QXfoHNmpSGcNNmpNFEA0JFb+dat8mKF8SoKEtRGUonSio2FXQ4fR1G+4hieoijmxY7t5ChFekVvbSiJamZzNkpYOQUqU5oenvi+nAAXeltqc+j+cQVknEOdyTZhytsa76GI56mWUzFzAAzhkuxLJLlAFeW3KPcTPCCbgOa+YDb1c15EwLxaVOFS1ELKXB6lIKkEggslNQNW0qDuHUKgJYnYniemrMdCPxj3F4pgz1LACxcjhozjUeYiolKw4BJQpIyWKgBlfwz9YWCi70CXs0O9pplu80FykO4cEJdTFndsqjsGUxeAzTOKVoJIDswdjQgHKSWOgbnziuwyVokSpZllK0IYqABBqM8tRQXyLZ3qzgirx5LKPYOYklJa/wD7gUyk8R9l7n2RpRvEmUuYMqlvMUC6XSAVAqHlwqNixKgdYCyl4xK0pCAzD2WykMwonYOOVaG0ZTphFmNfP3jl7vSkkmU4SQtGQnLp9diklIZiU9demOLwyAgBK5hSUpZlO4qpzRwTU6Pl0gNgzHK7gA3f0+ekY4efqku43oXr89YQKke2StCiQWdqBKSUkspx9ZvJnNUcNLlpYZ5nAQKFTEJQGNA7MxpZ6gQF3NxJzDMSC/3mJsLitFH9Iq5mOSrKlDkaFlGoL1OhqL73iTDGrmtbil7xR1DsgNJR0hyEuxQ0iW7+zr7odjCiCCCAIIIID5/7GKilB0YByNOcbGvEEi1ctdifnd41nu3NaUiruAfMRcHEpJFSBrf5oY3Okp7CEk6g9BUVo45fO8k5DhiQDW5FVaVt7oRTiyNehr5xhipniHOSRkANHulaVuwNWKaAg73gLf6GeFQoCdj0qHpY0iHFyFh0JVlzpoXIZVWqObaRVS+0EMcmImqBSCDlUXIUCMoVrcKq9eK9ffpozgzJiiGzJC0smoJHFV1BCiHF8vKILCTOK5gUMwQEsoKFphZgHDukZgpqcSecOqluaAE8uV9I10TyhKh4+VRonxGIKkpyllHXMyvLYmCdiVIWrLPCFLWRdwjhSKUISQpSixZ3SSWEBsK0MHsW2Z+h1HnGLPxbbaW+doQUucOET0KcKZKspUCXNyC4DppQ11DCJpgZNVEDKASzci+munKIMphsAQGo7NYi8eA+IFVAax3Z3IO4PqBzjGeTMUEq9hIqW9o0IYH6o138quTZeYUN7NFFHiQ4AJA/aILn7Qchjzr6xeqlkkKe9DXrFP2gnJkBpmmpFw1Mzg1pRqxbjGyy4D01qS3nX9IUI4hICgQGI2o4rRvd6w1KQSAHU2nW9Pj5eUGKlhy17t5HV/mkL4ZRCxcWZm+HvgHJcwgAM7/HYl6CpvzjHEsUqFgQxB1dwcyTYv8AOyUnETHSVAEhSkrSAUlLLSlDBRLkgklizV0q3hsTnIBQsAlnIJDMS5JAYUSmod1ClDEEOFmBKWy0bK1qUYdAYwl4yYVNkRmoTxK9n6q83hgFyGD1dxoYJuJJceEvLZ0hzmS7WNUkAFw7PVtEuITCeIBjMSSAF0SjNLrQhiQwcfswb1ii7mqIAYJN3BrvQjatnhNSUUSE5AE5eGlhR3qafN4hHab08Ml9CwdjlNUkiwKtRw3qIkxAVnISlamIS4YlynM5BNmN20I5RR4uQSoG7BhegpS9HFPkRJNSlVwkk6kBy251t8ISXjmf9msliQGSHypCiKqvVtaiG5SwbVGnQ7Of1aAmypewf7TBy/MBz8YxknKoE1FK7b1a3UGDxDo55PrauoruIllks72u1NawHR+xT+wl/wCUavTT3Q7CHYJ/6eU/2R+Xuh+MKIIIIAggggOT96u5WJlz1zcMgzZcxRXlSRmQVOVAhRqHdiNwGpGsrl4pv3LGD/404v5ZY79BDaPn2YrEoBUvC4pKBdSsPOSB5qQAKmGcP2gmhZQ/pV5x3mCLypkcHn9ppBLAl/5SRQ6huQLxLhu0kkAKRRvsbWan4aR3OCGjhM3EyUJZRCUkqOVTAF7sD1to8Qp7TkE+0hnF+VBbS9LR3ibISpsyUqazgFvWI/oMr+Gj+0fhDUcdw2MwqWUlSQXJFWY2LEmlKennJiMamhJSU6E0zUpox3H5R176FK/ho/tH4RIuSkgApBAsCAw6CIrjMzthJFSEsOXuq8KI7woJYzAGL3vsb0uY7d9Dl/w0f2j8IjxHZchaShcmWpKgxSpCSCNiCKxdHD+3e0JfgoZQzmdLN6FnB5jhe0MS8SlTAHNqDoHbVi7EWbzjq6u53ZxvgcKf+xL/AOMSJ7qYEWweGH/Zl/8AGGjlysaARUMWrodnINPygl4hyCgkgHRy7aOAxo7V0EdSX3XwJDHCYci7GTLv/bHszu1gyko+jSgk/ZQEnyKWI8oaOd4PtCWoqCgAqlCzE2p6xKvFhIJDH0+dI3I9xezzeR/95n/KPT3HwH8Af3zP+UBoye02JFCbXcXp0Nj+EMfTUlOx6s1yG02jd090MELSB/cvT+qFsV3GwS24FIb7ExYfrX5eA0hOJBNTWp+d4ZOILFPJq/EecbcnuPhAGHif3mMh3LwoDftN/bMNGjTJ766NfQVFX0iITEPVh6fd98dFR3SwgFZbncrW56sRGCu5mBN5L9VzPhmi8kaHLxCAxBDah/z+WhlGKToz8jG6/wDk/Bfwf/0mf8oekdi4dDZZEoFLMQhLgjV2d+cNVn2RJKJMtJuEw5BBGQQQQQBBBBAEEEEAQQQQBBBBAEEEEAQQQQBBBBAEEEEAQQQQBBBBAEEEEAQQQQBBBBAEEEEAQQQQBBBBA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62" name="Picture 14" descr="http://previews.123rf.com/images/moises/moises0911/moises091100015/5909930-The-Ten-Commandments-of-Moses-written-on-stone-tablets-Stock-Phot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67" b="9822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193" y="5239489"/>
            <a:ext cx="2077062" cy="161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images.clipartpanda.com/kin-clipart-17-kin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821" y="5326689"/>
            <a:ext cx="895787" cy="144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972910" y="5770176"/>
            <a:ext cx="14477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 smtClean="0">
                <a:solidFill>
                  <a:srgbClr val="FF0000"/>
                </a:solidFill>
              </a:rPr>
              <a:t>PARTIAL</a:t>
            </a:r>
            <a:endParaRPr lang="en-GB" sz="2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63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8314" y="0"/>
            <a:ext cx="599568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961696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96" b="22860"/>
          <a:stretch/>
        </p:blipFill>
        <p:spPr>
          <a:xfrm>
            <a:off x="0" y="0"/>
            <a:ext cx="5569141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08980" y="497713"/>
            <a:ext cx="2916656" cy="9848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God grows a people </a:t>
            </a:r>
          </a:p>
          <a:p>
            <a:endParaRPr lang="en-GB" sz="1000" b="1" dirty="0"/>
          </a:p>
          <a:p>
            <a:r>
              <a:rPr lang="en-GB" sz="2400" b="1" dirty="0" smtClean="0"/>
              <a:t>God provides a land</a:t>
            </a:r>
            <a:endParaRPr lang="en-GB" sz="2400" b="1" dirty="0"/>
          </a:p>
        </p:txBody>
      </p:sp>
      <p:cxnSp>
        <p:nvCxnSpPr>
          <p:cNvPr id="9" name="Straight Arrow Connector 8"/>
          <p:cNvCxnSpPr>
            <a:stCxn id="6" idx="3"/>
            <a:endCxn id="7" idx="1"/>
          </p:cNvCxnSpPr>
          <p:nvPr/>
        </p:nvCxnSpPr>
        <p:spPr>
          <a:xfrm flipV="1">
            <a:off x="2060295" y="1097878"/>
            <a:ext cx="3948685" cy="15064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39839" y="3702183"/>
            <a:ext cx="1620456" cy="79539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9839" y="1562582"/>
            <a:ext cx="1620456" cy="20371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8980" y="1923551"/>
            <a:ext cx="2916656" cy="830997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God establishes a great Kingdom</a:t>
            </a:r>
            <a:endParaRPr lang="en-GB" sz="2400" b="1" dirty="0"/>
          </a:p>
        </p:txBody>
      </p:sp>
      <p:cxnSp>
        <p:nvCxnSpPr>
          <p:cNvPr id="3" name="Straight Arrow Connector 2"/>
          <p:cNvCxnSpPr>
            <a:stCxn id="8" idx="3"/>
            <a:endCxn id="11" idx="1"/>
          </p:cNvCxnSpPr>
          <p:nvPr/>
        </p:nvCxnSpPr>
        <p:spPr>
          <a:xfrm flipV="1">
            <a:off x="2060295" y="2339050"/>
            <a:ext cx="3948685" cy="1786467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39839" y="4600029"/>
            <a:ext cx="1620456" cy="492966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08980" y="3008848"/>
            <a:ext cx="2916656" cy="156966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God’s people are unfaithful, the Kingdom collapses, the people are exiled </a:t>
            </a:r>
            <a:endParaRPr lang="en-GB" sz="2400" b="1" dirty="0"/>
          </a:p>
        </p:txBody>
      </p:sp>
      <p:cxnSp>
        <p:nvCxnSpPr>
          <p:cNvPr id="4" name="Straight Arrow Connector 3"/>
          <p:cNvCxnSpPr>
            <a:stCxn id="12" idx="3"/>
            <a:endCxn id="13" idx="1"/>
          </p:cNvCxnSpPr>
          <p:nvPr/>
        </p:nvCxnSpPr>
        <p:spPr>
          <a:xfrm flipV="1">
            <a:off x="2060295" y="3793678"/>
            <a:ext cx="3948685" cy="1052834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38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rgbClr val="CC0000">
              <a:alpha val="78039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3078" name="Picture 6" descr="http://3.bp.blogspot.com/_fiJQ0Fe7uWk/TPhHoClv60I/AAAAAAAAB74/wm77GdQ7-aI/s1600/8-Things-You-Did-Not-Know-About-the-Hebrews-of-the-Book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01" y="4837157"/>
            <a:ext cx="1621334" cy="181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keyway.ca/jpg/exil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07"/>
          <a:stretch/>
        </p:blipFill>
        <p:spPr bwMode="auto">
          <a:xfrm>
            <a:off x="177759" y="1365265"/>
            <a:ext cx="2781965" cy="182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104477" y="1256077"/>
            <a:ext cx="4736484" cy="4721439"/>
            <a:chOff x="2104477" y="1256077"/>
            <a:chExt cx="4736484" cy="4721439"/>
          </a:xfrm>
        </p:grpSpPr>
        <p:sp>
          <p:nvSpPr>
            <p:cNvPr id="15" name="Freeform 14"/>
            <p:cNvSpPr/>
            <p:nvPr/>
          </p:nvSpPr>
          <p:spPr>
            <a:xfrm>
              <a:off x="2123900" y="1260455"/>
              <a:ext cx="4717061" cy="4717061"/>
            </a:xfrm>
            <a:custGeom>
              <a:avLst/>
              <a:gdLst>
                <a:gd name="connsiteX0" fmla="*/ 2358530 w 4717061"/>
                <a:gd name="connsiteY0" fmla="*/ 0 h 4717061"/>
                <a:gd name="connsiteX1" fmla="*/ 4401078 w 4717061"/>
                <a:gd name="connsiteY1" fmla="*/ 1179265 h 4717061"/>
                <a:gd name="connsiteX2" fmla="*/ 4401078 w 4717061"/>
                <a:gd name="connsiteY2" fmla="*/ 3537796 h 4717061"/>
                <a:gd name="connsiteX3" fmla="*/ 2358531 w 4717061"/>
                <a:gd name="connsiteY3" fmla="*/ 2358531 h 4717061"/>
                <a:gd name="connsiteX4" fmla="*/ 2358530 w 4717061"/>
                <a:gd name="connsiteY4" fmla="*/ 0 h 471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7061" h="4717061">
                  <a:moveTo>
                    <a:pt x="2358530" y="0"/>
                  </a:moveTo>
                  <a:cubicBezTo>
                    <a:pt x="3201152" y="0"/>
                    <a:pt x="3979767" y="449533"/>
                    <a:pt x="4401078" y="1179265"/>
                  </a:cubicBezTo>
                  <a:cubicBezTo>
                    <a:pt x="4822389" y="1908997"/>
                    <a:pt x="4822389" y="2808064"/>
                    <a:pt x="4401078" y="3537796"/>
                  </a:cubicBezTo>
                  <a:lnTo>
                    <a:pt x="2358531" y="2358531"/>
                  </a:lnTo>
                  <a:cubicBezTo>
                    <a:pt x="2358531" y="1572354"/>
                    <a:pt x="2358530" y="786177"/>
                    <a:pt x="2358530" y="0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86212" tIns="892000" rIns="573598" bIns="2295888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u="sng" kern="1200" dirty="0" smtClean="0">
                  <a:solidFill>
                    <a:schemeClr val="tx1"/>
                  </a:solidFill>
                </a:rPr>
                <a:t>God’s curse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0" i="1" kern="1200" dirty="0" smtClean="0">
                  <a:solidFill>
                    <a:schemeClr val="tx1"/>
                  </a:solidFill>
                </a:rPr>
                <a:t>The exile is the justly deserved punishment for the people’s rejection of God</a:t>
              </a:r>
              <a:endParaRPr lang="en-US" sz="1700" b="0" i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104477" y="1256077"/>
              <a:ext cx="4717061" cy="4717061"/>
            </a:xfrm>
            <a:custGeom>
              <a:avLst/>
              <a:gdLst>
                <a:gd name="connsiteX0" fmla="*/ 4401078 w 4717061"/>
                <a:gd name="connsiteY0" fmla="*/ 3537796 h 4717061"/>
                <a:gd name="connsiteX1" fmla="*/ 2358530 w 4717061"/>
                <a:gd name="connsiteY1" fmla="*/ 4717062 h 4717061"/>
                <a:gd name="connsiteX2" fmla="*/ 315982 w 4717061"/>
                <a:gd name="connsiteY2" fmla="*/ 3537797 h 4717061"/>
                <a:gd name="connsiteX3" fmla="*/ 2358531 w 4717061"/>
                <a:gd name="connsiteY3" fmla="*/ 2358531 h 4717061"/>
                <a:gd name="connsiteX4" fmla="*/ 4401078 w 4717061"/>
                <a:gd name="connsiteY4" fmla="*/ 3537796 h 471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7061" h="4717061">
                  <a:moveTo>
                    <a:pt x="4401078" y="3537796"/>
                  </a:moveTo>
                  <a:cubicBezTo>
                    <a:pt x="3979767" y="4267528"/>
                    <a:pt x="3201152" y="4717062"/>
                    <a:pt x="2358530" y="4717062"/>
                  </a:cubicBezTo>
                  <a:cubicBezTo>
                    <a:pt x="1515908" y="4717062"/>
                    <a:pt x="737293" y="4267529"/>
                    <a:pt x="315982" y="3537797"/>
                  </a:cubicBezTo>
                  <a:lnTo>
                    <a:pt x="2358531" y="2358531"/>
                  </a:lnTo>
                  <a:lnTo>
                    <a:pt x="4401078" y="3537796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13167" tIns="2997831" rIns="1313166" bIns="302368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u="sng" kern="1200" dirty="0" smtClean="0">
                  <a:solidFill>
                    <a:schemeClr val="tx1"/>
                  </a:solidFill>
                </a:rPr>
                <a:t>Rejecting God’s rule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u="none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1700" i="1" kern="1200" dirty="0" smtClean="0">
                  <a:solidFill>
                    <a:schemeClr val="tx1"/>
                  </a:solidFill>
                </a:rPr>
                <a:t>Israel fail to obey God’s law, and instead worship other gods</a:t>
              </a:r>
              <a:endParaRPr lang="en-US" sz="1700" b="1" i="1" u="sng" kern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104477" y="1256077"/>
              <a:ext cx="4717061" cy="4717061"/>
            </a:xfrm>
            <a:custGeom>
              <a:avLst/>
              <a:gdLst>
                <a:gd name="connsiteX0" fmla="*/ 315983 w 4717061"/>
                <a:gd name="connsiteY0" fmla="*/ 3537796 h 4717061"/>
                <a:gd name="connsiteX1" fmla="*/ 315983 w 4717061"/>
                <a:gd name="connsiteY1" fmla="*/ 1179265 h 4717061"/>
                <a:gd name="connsiteX2" fmla="*/ 2358531 w 4717061"/>
                <a:gd name="connsiteY2" fmla="*/ -1 h 4717061"/>
                <a:gd name="connsiteX3" fmla="*/ 2358531 w 4717061"/>
                <a:gd name="connsiteY3" fmla="*/ 2358531 h 4717061"/>
                <a:gd name="connsiteX4" fmla="*/ 315983 w 4717061"/>
                <a:gd name="connsiteY4" fmla="*/ 3537796 h 471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7061" h="4717061">
                  <a:moveTo>
                    <a:pt x="315983" y="3537796"/>
                  </a:moveTo>
                  <a:cubicBezTo>
                    <a:pt x="-105328" y="2808064"/>
                    <a:pt x="-105328" y="1908997"/>
                    <a:pt x="315983" y="1179265"/>
                  </a:cubicBezTo>
                  <a:cubicBezTo>
                    <a:pt x="737294" y="449533"/>
                    <a:pt x="1515909" y="-1"/>
                    <a:pt x="2358531" y="-1"/>
                  </a:cubicBezTo>
                  <a:lnTo>
                    <a:pt x="2358531" y="2358531"/>
                  </a:lnTo>
                  <a:lnTo>
                    <a:pt x="315983" y="3537796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6990" tIns="948155" rIns="2632820" bIns="2239733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u="sng" kern="1200" dirty="0" smtClean="0">
                  <a:solidFill>
                    <a:schemeClr val="tx1"/>
                  </a:solidFill>
                </a:rPr>
                <a:t>Banished from God’s presence 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0" i="1" u="none" kern="1200" dirty="0" smtClean="0">
                  <a:solidFill>
                    <a:schemeClr val="tx1"/>
                  </a:solidFill>
                </a:rPr>
                <a:t>The people are taken into exile. The temple is destroyed.</a:t>
              </a:r>
              <a:endParaRPr lang="en-US" sz="1700" b="0" i="1" u="none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2903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SCENE 3b: God promises to restore LIFE!</a:t>
            </a:r>
          </a:p>
          <a:p>
            <a:pPr algn="ctr"/>
            <a:r>
              <a:rPr lang="en-GB" sz="4000" b="1" i="1" dirty="0" smtClean="0">
                <a:solidFill>
                  <a:schemeClr val="bg1"/>
                </a:solidFill>
              </a:rPr>
              <a:t>But God’s people still rebel</a:t>
            </a:r>
            <a:endParaRPr lang="en-GB" sz="4000" b="1" i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1736" y="3333705"/>
            <a:ext cx="1322773" cy="1224292"/>
            <a:chOff x="477406" y="617153"/>
            <a:chExt cx="2372121" cy="220094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09" b="98925" l="2102" r="97898">
                          <a14:foregroundMark x1="9910" y1="22222" x2="9910" y2="22222"/>
                          <a14:foregroundMark x1="20721" y1="15412" x2="20721" y2="15412"/>
                          <a14:foregroundMark x1="38138" y1="29749" x2="38138" y2="29749"/>
                          <a14:foregroundMark x1="73273" y1="19713" x2="73273" y2="19713"/>
                          <a14:foregroundMark x1="79580" y1="15054" x2="79580" y2="15054"/>
                          <a14:foregroundMark x1="38739" y1="13978" x2="38739" y2="13978"/>
                          <a14:backgroundMark x1="61261" y1="15054" x2="61261" y2="15054"/>
                          <a14:backgroundMark x1="62162" y1="28674" x2="62162" y2="28674"/>
                          <a14:backgroundMark x1="57658" y1="31900" x2="57658" y2="31900"/>
                          <a14:backgroundMark x1="55556" y1="12903" x2="55556" y2="129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73" r="-161"/>
            <a:stretch/>
          </p:blipFill>
          <p:spPr>
            <a:xfrm>
              <a:off x="477406" y="720949"/>
              <a:ext cx="935665" cy="190332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509" b="98925" l="2102" r="97898">
                          <a14:foregroundMark x1="9910" y1="22222" x2="9910" y2="22222"/>
                          <a14:foregroundMark x1="20721" y1="15412" x2="20721" y2="15412"/>
                          <a14:foregroundMark x1="38138" y1="29749" x2="38138" y2="29749"/>
                          <a14:foregroundMark x1="73273" y1="19713" x2="73273" y2="19713"/>
                          <a14:foregroundMark x1="79580" y1="15054" x2="79580" y2="15054"/>
                          <a14:foregroundMark x1="38739" y1="13978" x2="38739" y2="13978"/>
                          <a14:backgroundMark x1="62162" y1="30466" x2="62162" y2="30466"/>
                          <a14:backgroundMark x1="62162" y1="15771" x2="62162" y2="15771"/>
                          <a14:backgroundMark x1="55255" y1="32616" x2="55255" y2="32616"/>
                          <a14:backgroundMark x1="49550" y1="32616" x2="49550" y2="32616"/>
                          <a14:backgroundMark x1="62162" y1="12903" x2="62162" y2="12903"/>
                          <a14:backgroundMark x1="60360" y1="18638" x2="60360" y2="186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31" r="-1"/>
            <a:stretch/>
          </p:blipFill>
          <p:spPr>
            <a:xfrm flipH="1">
              <a:off x="1997002" y="765961"/>
              <a:ext cx="852525" cy="1903326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22" r="6654"/>
            <a:stretch/>
          </p:blipFill>
          <p:spPr>
            <a:xfrm rot="16200000">
              <a:off x="604566" y="983979"/>
              <a:ext cx="2200942" cy="1467290"/>
            </a:xfrm>
            <a:prstGeom prst="rect">
              <a:avLst/>
            </a:prstGeom>
          </p:spPr>
        </p:pic>
      </p:grpSp>
      <p:pic>
        <p:nvPicPr>
          <p:cNvPr id="1026" name="Picture 2" descr="http://cliparts.co/cliparts/kcK/nKb/kcKnKbL7i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647" b="100000" l="0" r="100000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874" y="1688774"/>
            <a:ext cx="1493244" cy="185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583186" y="5439139"/>
            <a:ext cx="1977627" cy="1545021"/>
            <a:chOff x="4135657" y="5249230"/>
            <a:chExt cx="1977627" cy="154502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750" b="90000" l="5078" r="976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5657" y="5249230"/>
              <a:ext cx="1977627" cy="1545021"/>
            </a:xfrm>
            <a:prstGeom prst="rect">
              <a:avLst/>
            </a:prstGeom>
          </p:spPr>
        </p:pic>
        <p:sp>
          <p:nvSpPr>
            <p:cNvPr id="8" name="Cross 7"/>
            <p:cNvSpPr/>
            <p:nvPr/>
          </p:nvSpPr>
          <p:spPr>
            <a:xfrm rot="2734659">
              <a:off x="4353668" y="5241031"/>
              <a:ext cx="1541606" cy="1561421"/>
            </a:xfrm>
            <a:prstGeom prst="plus">
              <a:avLst>
                <a:gd name="adj" fmla="val 4793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1" name="AutoShape 2" descr="data:image/jpeg;base64,/9j/4AAQSkZJRgABAQAAAQABAAD/2wCEAAkGBxITEhUTExMVFhUXGR0aGBgYGBodHhoaGhsaGh0aHx8dHSggHR0lGxkYIjEiJSkrLi4uGCAzODMtNygtLisBCgoKDg0OGxAQGy0lICYtLS0tLy0tLS0tLS0tLS0tLS0uLS0tLS0tLS0tLS0tLS0tLS0tLS0tLS0tLS0tLS0tLf/AABEIAPEA0QMBIgACEQEDEQH/xAAcAAABBQEBAQAAAAAAAAAAAAAEAAIDBQYHAQj/xABFEAABAwIDBAgCBwcDAgcBAAABAgMRACEEEjEFQVFhBhMicYGRofAysQdCUnLB0eEUIzNigpLxJKKyU2MVFjRDc5PSwv/EABoBAAMBAQEBAAAAAAAAAAAAAAIDBAEABQb/xAAxEQACAgEDAgQEBQQDAAAAAAAAAQIRAxIhMQRBEyJRYTJxgfAFI5GxwTOh4fEUQlL/2gAMAwEAAhEDEQA/AOyLHOvArn7+VJZvFNUmP1rCceXDTMxqIn2eHzr0Hn7sfffW0ZY/rikEi8Cud9E+k7TGFfxD8qxDuJWkie0TbKJ3JCT3VuMfiQ2kqPcOJ7h3D0rmmP2c1nS85hg22HXEuFslQcQsKSlYOqVpMGLctKi6trg9X8PgpRaknX3sdWzlKzwUJ8RAPpHlT/Gud7PXtNLiicZh1JJIQl5QBKZsYSOyowON60eEfWpSEYhIS6bpQlUphJ+IHVRJy2MRPjXYMq0qPcV1HTSi7tUX55Gf88aQUd1QBX6a+/Dupwc9n33VZRBZKVHjSzHSajzDfSUoDfXUdY80hIsKjSuvc06d351x1k2bjupqnTx3Uyc3ofOokqndS9S1UN0PRY6+6vQo+/L8T50zNf37/wAV6F8PfvWnCSbNp7tXmamKXHv3wrxK+Xv8K44lB0inzUSFDjT0msZqFmrzP/mvZFIVxx6F0/OYptIVhooPH0P50qfflSrjjw29++FQqvUijeKYRyrUYxk7p/GmJc5e9I9acTfutUb7kJJ4AnyE/OiZiV7GS6cY4tNOvT8CMrY/mWYJ5HQeFZZ/B4RODQXH32sQ4hJyIJIesB8MBPxHU3BGtVPSzHqczIKiQXrjiE5Uj1nxrQ9LWE/sGz8QlKSW15CeGYHX+pNeO25Scn3Pq4dP4MYQvv8AwFbF6MIZZGKdZD6jqkCd8EqKpsLzWi2ZtPDOpw7jbRQVKWgJg9lQEKBEWkX7hVZ0d6UgJykgDdNaNeBQtPXplJPaVl3xvjja1Ix5dMtxPWRm7WX6Pt8qDFKge/cV42r5cvzqBp0kQQqYB7SSLGYndNiYF+6pSqK9uM1JWfNzi4ypkk8vcV71nH3+t6iCt/v3Hu1ek2/zx1+VHaBJkzcke/c15I9++FMKrW+VMUffvuNdZwShYmZgnd539869EJQZ1PyqDDgFQHCfOKmxW7XSpuchTqaxbERP6cvf4V4ilNehINU2TUOCj77vzjypKMmfw768gfrTovwobNFnjfTs+8+dNCf803EfD732+ZrJSpGpWTpVItHrTr0Ng3pT3AT/AGg079oHaJIi3y/xQ+Iqs3SwoivQaHw2IKpMW49/6R505RPiKJNSVo57BM0qEzK5+VKtozUglSL1Eoi36fl7miF8KEz3I0Iid2vdQ6q5CaEq58NPGartqPJhTQMZ0kEiJSCCLc9YFWDruWSdACTYmsftLaQISpKkStQnObpSo8BviPIVP1OfTGlyyvo+n8SVvhEWH6FYaVBTa19akgFSrpJuXLkXBvpNBbG2Z+07NxeCWsdY06q/BSSCD3Sk+dXfSTElPUk5yNL9gKFrW7QEDfWZ2ZiFYfaj8EZHTJSn4SlSRMTaygQO7nUMW0tz2ksmSN3vyvmmZ9zozjmVENhLqRN0kTbinUHkRWj6CbUxLi1JdXkSApKUKUvtEEhWXtD4SLxx3VpHcF1oSrWAJJQhRBGqcwOaO+aC6FNhaXRku08+ElQAKQ6EugxqO0CKKDi3ujs+eU8Dv/RpGW8o3knUkkyYA1M7gB4VJPjXoG/dSSmffdXpKktj5mVt7iymASLHfx3U6PDT35UUUQ2J1JkUNH6R7its5xo8A77e/wA6ase7e/fOpfS3l4a14RePH35/KtsGhi1kX4EGi3UynxFBuNza99ffnRanYTY6/IUiT/MRTHbE7IEN6xfwr0qA/D33gV6nd+fv2aHWvtFChIV8J58PxFNlKhCQQ2sE/n4ivRHu3v8AWgWlHMeNjP8AUAflPjU2FfzKI3QDyGv6UuOW+Q3ElbeBmRBGon17qkegpPCNw4XtUOKAN9Y3i8d/Kh23CRlVxF+BIiQfvAHxrJZOxyQpyoImZyx3EQOdNZWFTOg1vqb257vKmupJjdfdwH4b/GocCmVE3E6nheY79POp290GXLD+iUptv9QPfKnqN+FCYLEADS3Zj+qP1onPIlNVYZ9mBNbBEn2P1pUL1Rr2n2LC3zF/Cq3CO5ie/wD4kj8KK2kDlJ3b/wD9DmLHwqtwmZIDc9qSDwgqUrN5VDKfm3H0P2w9DDpB0Qrzj5++FYZ7EZw12oFuymJsdTGn6VttsOxhXTwSQQbjXLvrBPY9psNIzFTkyW2wmw1E8L8TU/US1NHs/hkPK/n/AAWfTMJLaVBJCkKFyq5EEE61WdJdm/tf7LKozJIJChmCYmSBuBCteJo7pRszEfswdKktNFaMzabqIKhdazMkWsN++s70bOTEixJXY2zKJiUoE6AC6lHjFLjsrPRwxTxXF/Df7Gs6O4L9mabYW2labwpSiFHMSoIIFicvPdQjzDqMYVMvZAtCnerAkLLY+GTe6Fk+B4VfMKClAAZnCo5ZvASZK+WkA91V+OKE43BqFs7pAn7KkOZkn7q/nWxe9krlvJezNThXApKVJ0KQR4i3vlU6DF8o8ZoLo+gdQEz8Clo8ELIHoBVmG+e416CnseBkxuMmkRKWVGVHuHD2ajkmdJHv3pRSmvXdXpa5UWtC9DYNHlr8jXpHLwj3+VShPD3P+Kcpr361mtHaQFxRkJ46n33URkndbSPC9SraFj7309pFvnSdXmKmrgRFAFzp3UFi8JnBgwQL+hB/WjcZiMm7zmDyzaA99V6bKzJJykfCdQUm6Y8fYrJTsRSR4lcArIggEKH81j66+NS7OwxCQNN6uZ4dw0oZbR6xtP1V/gQfS8cjTsZtB1okEDKFZeyBvMpmTvB176FMOMNTpD8VglA9YkkK/lFz38fGh1A5oX2FEW+yTmSbHcbXHOkrai4uFgTGjcTw0tSXjlGUlC1aiCUi4vw4XHGu0h+C/UIMFJA1A077wPlUOOC2wmQIBCiec3Hd+FRN4klSSlK5U2CntJuAZ3iZFTftjiolKilVpzCyuB7Nq7S6O8IGdJHZSbKKSIG7tRV8lshITe3PdVE0otpKw0oKBykZtBMyLRG+rRKlknsmAJ+I3ndR4rg7YMsPuGdrl50qGlz7PqfyryqPG9gPB9wQ48kEKSbmQQqCLDlvI9a8Q/CswBjKE2gaEk+dq5t9KGJWlxkJcUkZSSATBMgCfKn9GumqmVpbxzCCknKHQkBQB3nLZQ4xccDQShCyuHTylDUjdY/CpdQ6hzNlcH1VlJAJzWIH4Vzt7YH7E6ClZUFmZOvZ1B4zIrsI2cwtPwIUCLHWQd4rhfSN79lxrjJCsqFEJ7jca8iKXlxxUaSLvwuTU6vb0/sdQ6YYZ1/ZSksAqX2DlTqQlSSQOcD0rnijCiSClaIJTcElREImZAKte6r/AKKdLcggHMkC4Jv5aitDtB/A45GV0QoQQqwUk7oP4VE3xZbhlPpXKLjcW+UB7Kx76Ww+0hClnIgz2RkSe0UgcdRfSKzu1duJVthkqUEtMrurUAkFSjbnlFWqOjzmHzdU22+2f5rgSd0WF906VVbY2HisQ02OrbSpgqUMqTfMZylUAbhXQ2e5ujG5OUWt9vemjUbPxZ7ZS4cqnXFJhRAIUskac5o5OJP/AFVf3n86r+j7vXspbcSW3202SRBKdwIVukWPHxo5eGUPiRHemP0PhXpYJQlFJ8nhdVCcMjHKxR/6io+8r86ZiMR2SesUeHaJ/GkECxgeVPU0Bu3VQ4xJbkWzBtZQiB9ZVvWp5X9qfEf/AJoZjDtBtuUiSlPeTEmpFYRA4jxrzqKFbCEPHffnapcS9kQVATAmKq1hIMSqrNxjM2UneCJoorc6fBUo6SpI/hHeNRuJB3cqEf2ukizRGm/cJEesVn0pduULQE5lQCibyd+bjST19pUhXGBG/wAasXTxaFa0aNG3UymGjKZOvERw50PitrLcWQhkKlPbBVu+rHPXyFVTTit6fHv9irTYaVF8k70jTgCefOgyYYxjaGQkrHDEPEEHDgTBuoa+fdUi3MQCP3SZ1sr5zG6p2HTmyE3Bj58daGwbylqygyc11cBpNTpjZWqElWJseqSCJjtCd360S0X/ALCRN9Qfxqw/ZJdkKhKNRvNt9OwS0rSozFzHKtsAiQl5WvVxv7uFGMJd3pT5mmYfEoLRWDaTfnu87UZg1EgE7xRRVugZWj3q1cvP9KVEUqf4URWpnD/pMRLzdtWiAOYWn86rdrYWWQremFaefpNXX0hgl1r7hBnmtFNUgqQQR8Q32idO/X3NIy7SPe6KngRu+gWLz4JAJu2SjwTdP+0prEfSLszPtTBqSLuEZju7BzH/AGz5VoPowehtbR1yoWeZIyK9UJ86h+kJJS4y4LKTmAPDOkp+ZFDN3GxOHHXUuK++5iukfRJxLpWyCUq7ScvA7+IoFKcaiQlK1jTtIJ03yRNWrXSg50AggZWkkaR1blxzkEUdhOlqciLEqUgA/eKwlU+dSPXW6s9eM2lTW5St9I8YwRmbKeB7SZrT7D+kq8PZgnQiM3kRB9K9Zx6cSpxEAnL1iZuOxlTlg8b+dDK2Cy+6ksjqyZSU7ioiUEfyqAUORrL3qtxU4Ypr8xf4HYjbmC69TzaHS4NClxYBg2zFaIAvoSa2myekbWIZiRm0IIuFC8EEQbXsLgGBasirootxpK0JhRtcWMZpSoDdKe8EiqHYLDweUkShSBoZzAZwiJiCUqInkQaOLEZenwZItRluvezozZJuog66RAjUWAHLwpzigQd9B7ObeSlQejOFKTYRIBABPfrI3GiVqkE8t3ceFerFqUbR85OLhJouGUAobN+yAfTupwIBkSQo3IuB+VAnFHq0CNYFpG4XEUi+VSBYDU7yePfao9L7jnNdiVuVuzqkXJ3QKscXjIazaFUgDv8A0vQ2yESlzwHdUHSLVEDs5bRx9xToRTkkJk6VmXabOQ/fVpwzmmuLVBypzEXyiAbnmYqRj4Db66tT/Ob+VUO3nzlxRCimEti1oJsecxvqpukFjjqZbpxbpN2DH30z+lXnR91ZcVKcnYmJB+tc2rj7ruIQAS84nlnN5A0vfdW0+jLGOqVigtSlgNpKSqSbk2uTy86nyyuNFfgafNsbFZTJxClq7IKsoH2ZTP40zYGyAWVupcUsOgqQmMuU9op8RIvymhkqABGoCY13XJ3TRmzGnzhGSlUdntJ3wdDPKpUg5brYb0fwZw7QQ7n61zMpaiZnlm0FhpR+EYbDZbSpUrTmvcxYcI4VMUuOM5M4BIIUrfG6OdS5wG4RBgZZ0mLG/nXJdxcpN7e4BgcGnq+yodo3jTcI8IFX+ATCQNY31QbKYKUAEkEC+l5vV7s+bk0eL4gc/AZSpUqtIzi/0hiHWoP1Ty+un9aHw+MQYuJHf7mYqf6RFnrmp3tmTHFQ8u+gmcGLAye5RHyNSZfiPf6Bfkom2Xt4YV9L2aWwSHACPgWQSQOIVeO6tz0swCcZh/3S0kwFJM2UDu7jWELOYpBKykbgQeVpFORsRC4yOOJOps3r/byoFxQ7JivIpx2aM5jMBimVDrcMtQBsU38iKEdKCTIcQJJkpNiTPhr6Vq8bsx1rJ+9UrMo7gAAAVbiOGvOuobO2Zh1sIKmW+0hKiMo1UkE0Khq4CzdX4STkrs4tsuWlJcaVMFRm90kAGeU1sW1lCMCtIhZ6kLnelakX7woJ86q/pT2WxhurcwyAghRDgExcAiBoLTpU20RlwmzyTdPUKCuYKSR5QfA0jLBpoPxYZYpxXNnVMCkQtAsEuH5hfzVWY2+x1OIQ6lMyS4e5MJcEb8zZSY4oFXTOLVLsb3SB/wDWDPmKp+msZcMVSf3oSYAJ7TTnHfIFLb3PIwRayU+5bbZgoSoRYgeBt88tVKzTXnVOsQDfKUq5KQdY5lKqhwuJ6xtKgL6EfzCxHmKu6HJacWT9TgcFq+gU2ZSkD+Tzv+VE4XspWVaSR4TE0Nhl5R/NCYA46cOdTGS5kOhTfv1pzXYkumTbKxgQuD8KhB5e/wAatNpYTO2U6lFxzGvyqkw2CUVpA3iZ3DvrR4h0JQtR0Agc93zrOJKjeVuYbDqGUjfmV/yIqi24zDeKHHq+VgU1e4X4TxJP/Imq3bOHhp0k2Vk8CFJHd/iqpIPDKmUe1MMktJMQdxta1Wn0YABzE6XaSTprKgag2qP3JFt2o8Ior6NxDj97dWO/X/NKzRqDZVr1KkX7DwCnAQJgGCdUlUK9AfOtHgcSDh0q0hA8LVQJWFdalACoumBqRx5a1DspD/UOqO8iBwGeDbcIqSI3LDyo1rhAJi1gaqniEMhMzKgJ7+0Z9amWrO2BOqY/t/zQvSBP7htCfiUsQO466jjXVQpLhBjdn131y/LTkPzq8w1ZrYOFyIHGAT3mTHgLeFaTCG1HB+ZC83ARSpUqrJTh/wBIwIeQSLBqd+pUqPIj1p+cBIBF/Y8gad9JiSMQm0y0k3O4LNCPJz5RBgzpAy25+N6kycn0PQf0USP4laMpTHxAKJ4Egcd8+lWuEx/aKcu6bDUSRPoaq3CMqUlV+etjvjurxKltqUokQVDLvtAASOJmgW5TNNFh0nxCUtpXJsTprOU21m+ldG2Q8Dhmjv6tFv6RXL9otOOIQEgJUSowoWnKrXz3Wre7Hzt4FkJSXFpaQIBAk5QNVaca1bXRB1a1RimZH6WsI4WisKHVnL2Y7QXMTPAg6cqrdsOIOFwoSQQSwhQ3pWAkhX9uYUZ0qwilYR4kYlKhBKXV5kzM9mDeI151mMY/+4weWQShoK4KyqAB7xcd1JyK6K8EWor2s623iEpU6Tudnzby/MGqjbeJLrav+0tt1J3pyFGb/ao1JiU5lqEnLmTPhmP40EhqQ4DopKgf7kD5VLFioYUnq77BS21NvK1gKCh3Lurvuhf99McbDL6kAQhfaTH2oGYehNQu4pwFvMkHMktnj2ZBVyJVPmK8xeJWQlRupFx/QTmj7yDI76bhm4TTRmTC8kGn6f3LLCqKQlQSFdnje/jRbDzkgxoIN6c1sx0AAQUwIIJ0p5wD3ADvn8q9V6WfP00O2U6tK+1MXF91WmNRnQUg33fOq1nZ7h3C3M/lRj+KCXmWhcm6u4A+/Cpsr0zi0OxQ1pqjLZSmRpGt9DQWOfTZBIzakHgCPWNK0+N2VnK1RBJO/efCqJzYmIEw0q5+piSL8bovVjyJicaplPjXWlpItA/7iRccLfhR/RnCJazuQohQyiFDdcydDc1Mdj4gf+06RJ0ea1PekGKudmYcpZCFpIVnUSCQTNt4AE9wpeWdxodDaV0C/traTAC4/wDkHyApj2PaOge3iARv3fjTsSjdkGn2vw8717h8MBJyjT4bAcBx4VNSRUpvlgzWLT2R/qAE7syd3h+NGs4xKjZt4wZBORV4iBrA1opDASLJ7jY17glJnWCd0Hf3isqwnNUF4F64ASoA6TlA9KsdlOSpafskihsEycyTIgTVqy2ASQIm550ePaW5LlkialSpVWTnJPpHwx64H/si+6y1fPSqZhtZIJVYSItG/fFzpWi+kN6HhJuWfPtqt78KzD7aUCTnKirswTMi8AC2lpIMVDJuz6Pol+ShxCOqVOkETre/+BSwzyurQD2l5ZSYJHAnnb2KhcDSj+8QkrCcyhlzEDQnwNWLWFdHbQoHsjsnQ9xGki3lWLkrbVWw9hcFrMknWxBFo4G4rYYJyMI128ktpAVwJAA9SKw+1+z1Rk2zTBnUVvNloBwzSSJHVomfuiirc87qPhiYrbj5DTrTuOD0ggIyBJnvHf3VldlNdcyhv6zOIb3/AFFKJV5HLWw6d7MdyEtJzNqIUtI+IEalPEGNNa57svaHUuyuchWkqAEmywZA3mBpSpp2XYK8Kzqrz7aHFJKhOc25BJExwmh8NiUlS8oUoHPG6bJjXiQarf8AznhCVZRi1gDMbISEi5ixBpbL6RDEFZZwqyAkqUt1wfCnUDW/IVLpYpXVyTDHMUFpUSAAl4g3BgLyrFxb4wB403DtTABdWARYAJFpGqokZTGu6tIz0YSCu6YWEykJgZkTB1+7/bTz0YCj233e5BCB6CfWiWOQpdZiimkWXR9f7lKTMo7MGCbRExacsVZE0Hs7ApZTlTmImZUoqPmb17tV/q2XF/ZQo+MGPWqo8Kzx8lOTaOYjpQ7hmVONnOpxZLoMH95oq4Mg2AjgBaqzDfSG4HQ6WpXEnUgboPaFr0ncAsrzQ4nDuyVluJOQ5FrAIuQYMDUA14/sdhovKacW8z1ZQXQABm/iEJNwTlSQTyinNQk/cLE8mODfZ/t6HR+heNcWXkLOYApWCdxcK5QP5RlEXOtaeKyHQMgKxDYzQgt5ZicqkZkzAAmDu0mtiKB8idMo7S5PMtU20mE5jlWoKJiAAQDlm8iwNvSroCqzbjSsinEJCikXSfrgbu8ag0EtSXlChWrcrHWJmATJHGxSTYACTN/nRiNmtmcpKTvB1FuBqNW1UYdJKmnYgZ3SEnLYm4CpgcBx8azrvStt6UssqxDkzmW2Utgcyo2866EHFeZ7lGmU+FsaVzZij8LwHLLNv7qhGwnJJLuaxtBG6s5+wYrMl4YhSVzKkAfu9LBIN479eArX7C2iXm5WnIsWUPxHI01xkkLkq3i7MxtvbJwS8nbWuxIQkwJ4k2m2nMVrejuN65pKznCiJKVgAieXC1ZnAbWW7jMRh+t+E5m4yQbWGhO7Wh17WGG2mlGdZC0toXnIglSiZERAE/Ohi3qXoHOCca78nRKVeTSq0hOR/Sco/tSU3A6pI/uWqgG25hRtA8YOv4W/KrH6Rnm1ukpJMNo42hajQjZn9Bpc+f6cqjqz6DpXpxIa2wlKlKm6onuA3QfWicKgIBhRj+Y2FtAI0jnv4VEkSLbp4WPCnp4RburkqGzlewLttwkI3a3Ikiw7rc+81u9kOf6di/8A7SP+KawXSjsoa1+I6RGg8hy0vWi2XttoMtJzZiEJEIBUdBPw8I05VqqyfIm4qkXG0DKDflXFtoYacQUARKtO655aV1XEbTJCoRli3bUBeOCcxFiDu1Fc8S3mxTpCgrKlRVlvdQygC+t/nS8mysq6S1cWazY2BYGz1o6vrX3UrMITOVRBCQSLJqs6B4laWSiEpV1hQ5mgQ2Pi3jLcqknhvNWXRnAhpbmHfxC2lqCeymISbKSoE2nw40P0j2G6yl1SIUpYzO2nOARLqIHxfaTFpkVJ7Gya8SUW9nv7f6Oj7N2w06UoCu2UkhJ1ISSkqHEW8iKtIrnWx8UziSjFYdQGJSgJInUfZg/K1bTAbUJTLrakEamCUx9riB36etOhNPk8jqMGh+UsgKzn0iYkt4B4/ayp/uWn8JrRM4hK05kKCkneDNYL6YccoMMNJuXHhCftZQYHmRTUtyaMW5USbQOTC4bCos/1YUVf9IKHbJ+8VKAG+qLE7IKMOhQSo4dQUEJKrtlQglQiO1cR9XStf0Z2KsAvYm7qzmPfunuFgncBxNN6Rt5GsQ2AQlxCnEffT2lp5SBm/urld2PbSjoQH9HykiQCSSCkk7w0UBJ8lR4Vtwa5x0PS40dnlY7LraoVFu0lTmU/zD1AHA10gVr5F5ebHA14aVRuvhNjPhWoTRSbZCWWX8yP3QSpRP3kqnnrA8Rxqk2YEMMMtFMFKSV/fN1czBJHcK0m0P37YFw3mlwGx7BBCI5rF+QPGsj0nGV5oR8SSfEq0+VPwxuQcpvRXuEbQ2kppUKRKDfMNw/MfIzuNFnOTLckxuEyIi8aihU/6hGJbESlBg8FGAnTfIPnUH0b7R63sFSgUflMdwo5ZErXoG8X5epbNc/wSbD2e231i0o7ZPxGSQlKSopjf8MaGabtxxLnUOJAWSpBzi8tmR2fEWG6KnwqlJfebTbNPUqOhhRQpd9TliO81c9HtlZEoQ4kKSgkoMkEZu0QRoRJMVK0lKrM1Nby5ND5+Ve1NSqrQT6jjPS3DEgxqQBI3ZSSZ3b6gacOsTx9Le+PKta6hKhJA1jz8KC/8J6wwEFXdM6WuL++dJe56uDJpjUinaJjXv7j+tEpSPi38O+N9Wg6LEiesyHelaSI4efGgcRsl9oStuRMAi442Ed9BqT2HxzQfDKnpFhw6EXIKVEi0iDFt3v0KwK2z/FWuAIhsJFoywZ4iZINSPFKrGbcYn1098aDDaSeUcbePHu9nGh8WmqNRhmdnKkFIUSZPWAqJPqOVEY7o9g30oCSGyggpLJCSLzBAsRI0IrNjCA6TPv1p5w6osqPenvhzoXJAPp53aky0230bdedS6tLa1ARmSstqKeBGVQPpQTz7jIHW4d0BPwm6wFSBOYEwCkq1ioWHcQg2cUP6+flbWil7exSNVJItZQB/Inz3GgcIM3TliqpNAOBwWHUVLUWEqiEq64IVMzmhIINoMHQyNIi8eXiHEKaSXVtwEl1tSUlUjtABY05gzzrzC9JiYzsg7yUyN8aGb8pqZjpOlwShMDW8zHH5edZ4ceWxUlkm70/qS4frEklOHdUpRHxlpKUwICjlUTpAMXMVYYrZzRWhxUhSJyEqJy5tSAokA24VRYja7h0KvOB6XoV91atVRa9HGSWxn/Gk93saRzaqG//AH8x4EA/8QKYt9GObdYEhQRIVpBMgEa9x5E1mmsKBvTyq02O+ppwlCQqUmZJFgocO+iTBydKlFuPIdsFY/8ADMI4RdsNeGVYQr/bmrWZaxGwXz+yOYZSLZ30AhUkBS1qFiBpmHlV7svpC262kmQrRYg9lYspJjgaI86eGa7F1aq/FpWHAUgkEbtx7t4qVOMbNs6e6Y9DU7ZE1wtXEp35S2okRLhKgT/SI74B8ayu18aHWsO8U9oEkxplCo48QDV506Wf2d/IklTYC4GtoJI8AfKsOjEEYJlRMdhavArWR42pvSyVtPsxrxNw1LuX3QJ1Kg6nVSlpWbxI0gf1D1rM9DwGsctlSgiVK1FjlVYeII8qrdl4pSMSwpKoCgAb8T+tEdMFFvHh02Cktrt3ZFT5elGlbfuV5MdScfVX+h0DpE2tDjCkgFhMZhlkJFwVTposCP5eVaPD4BGcLN1DQn8LwPKsHtXFdawhJzKMkgZoEBMDlYxE8TW26K4svYdCiZUBlV3i3qL+NS5cLteq2JJKSxqfZl5SpUqtokM/hNistAF6FKUYAPE7ue/1q1w0RKUhKdALfhQ6klbogCACSo7hpbmojyTTcdiFD92iQo6ZRJCdJ4STpNqnt/JD5yc3be5YpM6+VUm28OQtvs5mVGFwY6tQ+FQ5GcpHMHjTekG1U4DD5yVLV8LaCSVLWeJ1PE9x5VlFdPUpwqknC4lSyAkqUEpBcXvzTYyZAjhQz0tVLkZhwZJeaKtcFgcIlUykTfUCeHhaq9/YbatJTzST8tBUsqkqzKlUkyZuTwiKlGLNyY+Xv0rlNPk9JYskStOynUwErBjlHvSPGo+reT8aFaXNiOM27t4+dXKMcjeSO/0vcUWmDcQR4aVjimas04mcbxSZIJvw/OdKe+1m03a++/5VeqwqVfElJ8AZ87UG5sRs6ZkDXsm1u+RQ6PQYup9UUgSUyYtqPY5ULs9BQ0lRmSB4CPyq9XsJ3L2XZj7QieUg8eVe4XYJygLXIGgSABGkSZJt3UOl2OWfHpKNzG7rnvtGltOFSsJcX8KSoboE+HCtNh9kMpvkEjeZJ4b6OJieyVZRJy68Bbv42saPZIRPMUGE2W8dQlPeZI8Bb1q5weCymSSbRpAAkfpqd1Yfb30jIbC2sIkLczEB0TASIFioSom+kCpuj/SrHPrUpQbPZAQ3lUlKo1Geew5pE286G/YW5TkjZYfZ2R1biVkJXdSItmAAzDhYAeFH9WOFZjC9MW1fuyhSXh8TarRwIIkKBsZFTr2q65YdkcvcjWisxYskty+WoAXIjnUDeLRnSEXUVAWtrxqjQ0d5Jvv/AB/WjMCwrMCgKUdQQLf3aetZqYTwxinqZbuYtC33punJF9OzOb51ynpNiQllDCAQICADuQkAXvrIHrW/28wtlrPIClEiJv2gZ5Vy15RefJF7hKRrpbXmT6UzDFq5eoGHFFyTXC/gcpJC8MYEk+FiPxHpR3SxIcabxHBxTRtuUM6Z7ilQoXagH7WALhrKjuKYk/3GrF9kuYLEpFyMrkf/ABmbeBNVRTcZAdRk05Mcn92afoVietwwbKMxKSmD3GDfzrQdAFFCsQwYltYmDNyIN9+nnNc3+jnaikriYBJj3310HYbfU7QN5D7cmPtCD529axxvf5EWaOlyibilSpVpIC4T66t2aB3JGXykK868YTBUq/ajfwtputFPWLJTOv8Ak03HYlLTalqMJQkqJ4BIk+lTSdbhoyL+IdexTpUD1aFBDYAEdm6lTqCVmLfYFWbOHbfguQvLJQIIA3TH2tQSbjlWe2DjCosTILgK1J4KcJXB7ga0mIxaIStChIMTxm0dxio3LzDlJr6DX9hNn4ZTy1H5+tV2K2G4PhAVPAx8/d607ZBAIvP416U00fDq8ke5g3WCkkKBB4ERu/yKhS3lJKTGl7iY7tbR61vFtggggRz0oLEbIaVuj7pj9Ky2Vx62MvjiZVvHuI1hUR+W73ei8NthB+IZTadTrziaKxnR5dyhQPAG1UuJ2Y8g9ptUW0uO+1EpMZ+RPhmhRikHRQvpeJqQCsQob+PnPPwr3G7QdbDaUqIBXlIk/DlUdx5VrmEuldWmbJeJSnVQnWN/lXMPpC6VKKjh2cyT2utcm6kqjsAbkwBO+x5zeqxtoECb2Ee5nWhcJs9CsQl7qitYmYSVC4gZk7+VDqvlBy6fTHVe5l9hdHW8Rg+sQF9cM/bBOVK0mUII0hSd/HyqoVtFSm0kKIUN8xu+R/Cu+bLQk4cpUylsKKhlgCQCRJygCTw51yTpN0PdQ6tTKM6BJASD2REmYsIg30NE9xOGfNme2Ni3uuQtCS4UGAmYsSTl5XJPjXUei21A8tKXE9WFkpSRucTJLagfhVFxqDXM2MW4ySnqwhabhaSUrF95BhQPOpW9vOZgoJHWZgZA1IMecQPAca02WriLPoPC7KaR9WTxVf52HhRwTWU2L06w76U9h1CirKUlI+IaiZjw15Vq2nAoSLisPMyKafmOdfSdtaCltMyLCPtED5DdWX6OYFKUuPGSWRMEabgozz3d9Xn0gLzPoSgBRZuqBdSldok8YtWkxpwoadWEDO5hypfEJIkZuBkjnaqYypItgnHCl/69Pv0OY4Vq+ZWqjJ85+fyrUdF0AuluxC0LRB5j84rMYRS1kpaBUUAkwDY7p97+VWmyHusXh1tLCHkE9YkzcmIUNxiNKfC1H5g9XUp7dtik2Oz1bq25gpWpN++34V1bZozBl0jtIIV6XA765/0kwKmcXnUZDsKkb1XCt3d51t+jbhLKd5TYfP8AGmS+FEWeV1I1H/mRrgrypVWW/wCmnypUqie4GncN6xf0h7RSrDHDtLQXHlhBSCCcgI6yw0tbxo7pztItobaCinr1hClAwUo+tB3E2E8zXM+hewgziX0khS21ZZ5SRN95ivLn55NvsPilCGt/Q12GbyOsZdcxtyCVH8PSh9hPlez1H60ZhP8AKvXzijWY/aQT9RpxXoB8iaznRHGE4R4E2CAn/wCx0gfL1pcOGFu4r79TpXR53MyLzBUPX9asoFZnoZiiQ42YsoqHcbHlqB51phTxUXas8psU9VNNcEhtqRFexTstYjbAsTs5pz420nmRfz1qn2h0TbcEBSkXBtBjXSe86zWkKKWSuGQzzh8LM7g+imGRcpKyN61E/wC34fSreEISdEpSL6AACii3WZOOYyrLoaUBIcCwkwdLyJ13UzHj1gZepfMrYLhelDL7hawjb2KIJktgJbRNzLijBvOnGitrLeLK2QlTAXIKykK1tqNxFpubaUJgukxP8BDTOGbMrcKQkEC5gWAtb8qvk7TQ6GHEyUPQYI1SpNretUxxdieXUPlGOR9GaFNKKXyXHUmVKhSVTJBEXGus1yXamAcwzqkKTCkETf5cjXdcJtTqlFC5SjNKSAYRoJ1+CTG6JHGh+mOxWMQgJU2sr+qsGddYJmbVPGDUnGXJXj65reXH7HLMPtkIQEJXnlQUSUwTnGitxKVBV+Cq7b0XfCmlQqSnsqBmREgTN7iL8q5psDoihjEAukFySW0aQEwSo84ItqLm1q2mxHEpfKSe0414KyKMz3lwaVsYaro7qOphKkjPL2thmMY+7i1KkLJSkCbzwG6I1qr2ft84heKkiHiIEicoNgN1hFt9dDe6PNL/AHiQVBdzoVCe+57tarcf0IYW2FANzqVkZOzFoi48a15YJ77FMeoitq/x9ClwH7lPU4XC5QTmU4tepO8xJPdVEvApW8QCGH810GSkn7STqOMVesYDEuI/0uIw5QLFWcqKY0+pGgoNnom464S7iUkmAohKvAAkAU9Z8aWxkIScm5OvvuaPGbDXicKArtON3zAakXOvEetB9HCG15QoHleRyINWeztg4jDn/T44qTI7DiQpN9QSOXCj8FspLjyg40EOJAOdtRjuM2NbHNGWxJNaVzaC8yaVXn7Ij7IpVtsRaMPtPCrxgzgjsYltQE6NpOnlfzoFvZha2viCQAl9CVoPHLZQ7wfmK0OARkWpvLEjXnE/I0RtTB5nGXvsZ/UD0tXlTbT9jYTbjTMttBWVOMd3JaKE95Bn5prI4EqbwCospx1ppP8ASAokf1L9K2vSJr/SlOhdVf7oMkz5CqrAbLC1MIT2kt5nVcM6yQBzyj5V0NluNeVaQjY20FM4xLadOrWVA7wCPI2NdI3VzlvCqRiVuqBBgJSP5d58TW32FiszaQdU28Bp6UyMrsVFpVFB9P6sUstPTRmtjAinRXsUqwGzyKQFOrwCtOGSAJO6uS7R2M4pTuLxR6lpbqinNqqScoSj7WUCJjxrp+2HihCVADLmGedwNp84rBbb2W+5jFOYl0rQFK6loDspTunmRfjzqvBjfYTlyJJ2ZxOHexqkNx1bAPZRvO6Tu8NBW7U6EvpTEIZgAckAD8K8YaTh05jHWkdhH2Z+seFApshSibm3nrV0YohyZG9mRlWYSfc14jsZgFKCVREKUAIM2AMXFr0/Ct5iBevC0RNtNRfz86yeOEtmgYZJx3TK/GgDEYIIBjOsGebZGvl5VBt3EqbOFdSbh8ptwWAD4VeoYClNqES2VEDmUx776rdv4FRaayiVBZV4i1TUo7FMZOTTfobrZSu2b/GnNHNMSfEKHlVkrDpOqRe1wKrGE5HWh99J8kfiKuRUuWK1FeOT0kOGwiECEISkcEgAelSlNOpUNBNtkK8KhUSkWMi2h41MkRSpVqVMyx00qbSpmtmUUuI/jD73/wDNGv8A8NXjSpVHk5OgZHpV/AR3D/nUHRT4R4/8l0qVDL4WbL4V8yTa38U/0/8AEVe9HfxNeUqHECvjNAmlSpVSGe0qVKuMPRSpUqZ2OAdvf+nd+6arz/Hb7k/8VUqVVYuCXL8X6GeX/wCoX94/KosZ/Ba+8qlSqyHYhn3CsBv76JP8U934ClSpX/ZjeyItlfGqoMR8Tf3z/wAqVKkS+P6DI/018zUPfxW/vK+SataVKkZCyAhXppUqFcBCrylSrjhUqVKuN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 descr="data:image/jpeg;base64,/9j/4AAQSkZJRgABAQAAAQABAAD/2wCEAAkGBxITEhUTExMVFhUXGR0aGBgYGBodHhoaGhsaGh0aHx8dHSggHR0lGxkYIjEiJSkrLi4uGCAzODMtNygtLisBCgoKDg0OGxAQGy0lICYtLS0tLy0tLS0tLS0tLS0tLS0uLS0tLS0tLS0tLS0tLS0tLS0tLS0tLS0tLS0tLS0tLf/AABEIAPEA0QMBIgACEQEDEQH/xAAcAAABBQEBAQAAAAAAAAAAAAAEAAIDBQYHAQj/xABFEAABAwIDBAgCBwcDAgcBAAABAgMRACEEEjEFQVFhBhMicYGRofAysQdCUnLB0eEUIzNigpLxJKKyU2MVFjRDc5PSwv/EABoBAAMBAQEBAAAAAAAAAAAAAAIDBAEABQb/xAAxEQACAgEDAgQEBQQDAAAAAAAAAQIRAxIhMQRBEyJRYTJxgfAFI5GxwTOh4fEUQlL/2gAMAwEAAhEDEQA/AOyLHOvArn7+VJZvFNUmP1rCceXDTMxqIn2eHzr0Hn7sfffW0ZY/rikEi8Cud9E+k7TGFfxD8qxDuJWkie0TbKJ3JCT3VuMfiQ2kqPcOJ7h3D0rmmP2c1nS85hg22HXEuFslQcQsKSlYOqVpMGLctKi6trg9X8PgpRaknX3sdWzlKzwUJ8RAPpHlT/Gud7PXtNLiicZh1JJIQl5QBKZsYSOyowON60eEfWpSEYhIS6bpQlUphJ+IHVRJy2MRPjXYMq0qPcV1HTSi7tUX55Gf88aQUd1QBX6a+/Dupwc9n33VZRBZKVHjSzHSajzDfSUoDfXUdY80hIsKjSuvc06d351x1k2bjupqnTx3Uyc3ofOokqndS9S1UN0PRY6+6vQo+/L8T50zNf37/wAV6F8PfvWnCSbNp7tXmamKXHv3wrxK+Xv8K44lB0inzUSFDjT0msZqFmrzP/mvZFIVxx6F0/OYptIVhooPH0P50qfflSrjjw29++FQqvUijeKYRyrUYxk7p/GmJc5e9I9acTfutUb7kJJ4AnyE/OiZiV7GS6cY4tNOvT8CMrY/mWYJ5HQeFZZ/B4RODQXH32sQ4hJyIJIesB8MBPxHU3BGtVPSzHqczIKiQXrjiE5Uj1nxrQ9LWE/sGz8QlKSW15CeGYHX+pNeO25Scn3Pq4dP4MYQvv8AwFbF6MIZZGKdZD6jqkCd8EqKpsLzWi2ZtPDOpw7jbRQVKWgJg9lQEKBEWkX7hVZ0d6UgJykgDdNaNeBQtPXplJPaVl3xvjja1Ix5dMtxPWRm7WX6Pt8qDFKge/cV42r5cvzqBp0kQQqYB7SSLGYndNiYF+6pSqK9uM1JWfNzi4ypkk8vcV71nH3+t6iCt/v3Hu1ek2/zx1+VHaBJkzcke/c15I9++FMKrW+VMUffvuNdZwShYmZgnd539869EJQZ1PyqDDgFQHCfOKmxW7XSpuchTqaxbERP6cvf4V4ilNehINU2TUOCj77vzjypKMmfw768gfrTovwobNFnjfTs+8+dNCf803EfD732+ZrJSpGpWTpVItHrTr0Ng3pT3AT/AGg079oHaJIi3y/xQ+Iqs3SwoivQaHw2IKpMW49/6R505RPiKJNSVo57BM0qEzK5+VKtozUglSL1Eoi36fl7miF8KEz3I0Iid2vdQ6q5CaEq58NPGartqPJhTQMZ0kEiJSCCLc9YFWDruWSdACTYmsftLaQISpKkStQnObpSo8BviPIVP1OfTGlyyvo+n8SVvhEWH6FYaVBTa19akgFSrpJuXLkXBvpNBbG2Z+07NxeCWsdY06q/BSSCD3Sk+dXfSTElPUk5yNL9gKFrW7QEDfWZ2ZiFYfaj8EZHTJSn4SlSRMTaygQO7nUMW0tz2ksmSN3vyvmmZ9zozjmVENhLqRN0kTbinUHkRWj6CbUxLi1JdXkSApKUKUvtEEhWXtD4SLxx3VpHcF1oSrWAJJQhRBGqcwOaO+aC6FNhaXRku08+ElQAKQ6EugxqO0CKKDi3ujs+eU8Dv/RpGW8o3knUkkyYA1M7gB4VJPjXoG/dSSmffdXpKktj5mVt7iymASLHfx3U6PDT35UUUQ2J1JkUNH6R7its5xo8A77e/wA6ase7e/fOpfS3l4a14RePH35/KtsGhi1kX4EGi3UynxFBuNza99ffnRanYTY6/IUiT/MRTHbE7IEN6xfwr0qA/D33gV6nd+fv2aHWvtFChIV8J58PxFNlKhCQQ2sE/n4ivRHu3v8AWgWlHMeNjP8AUAflPjU2FfzKI3QDyGv6UuOW+Q3ElbeBmRBGon17qkegpPCNw4XtUOKAN9Y3i8d/Kh23CRlVxF+BIiQfvAHxrJZOxyQpyoImZyx3EQOdNZWFTOg1vqb257vKmupJjdfdwH4b/GocCmVE3E6nheY79POp290GXLD+iUptv9QPfKnqN+FCYLEADS3Zj+qP1onPIlNVYZ9mBNbBEn2P1pUL1Rr2n2LC3zF/Cq3CO5ie/wD4kj8KK2kDlJ3b/wD9DmLHwqtwmZIDc9qSDwgqUrN5VDKfm3H0P2w9DDpB0Qrzj5++FYZ7EZw12oFuymJsdTGn6VttsOxhXTwSQQbjXLvrBPY9psNIzFTkyW2wmw1E8L8TU/US1NHs/hkPK/n/AAWfTMJLaVBJCkKFyq5EEE61WdJdm/tf7LKozJIJChmCYmSBuBCteJo7pRszEfswdKktNFaMzabqIKhdazMkWsN++s70bOTEixJXY2zKJiUoE6AC6lHjFLjsrPRwxTxXF/Df7Gs6O4L9mabYW2labwpSiFHMSoIIFicvPdQjzDqMYVMvZAtCnerAkLLY+GTe6Fk+B4VfMKClAAZnCo5ZvASZK+WkA91V+OKE43BqFs7pAn7KkOZkn7q/nWxe9krlvJezNThXApKVJ0KQR4i3vlU6DF8o8ZoLo+gdQEz8Clo8ELIHoBVmG+e416CnseBkxuMmkRKWVGVHuHD2ajkmdJHv3pRSmvXdXpa5UWtC9DYNHlr8jXpHLwj3+VShPD3P+Kcpr361mtHaQFxRkJ46n33URkndbSPC9SraFj7309pFvnSdXmKmrgRFAFzp3UFi8JnBgwQL+hB/WjcZiMm7zmDyzaA99V6bKzJJykfCdQUm6Y8fYrJTsRSR4lcArIggEKH81j66+NS7OwxCQNN6uZ4dw0oZbR6xtP1V/gQfS8cjTsZtB1okEDKFZeyBvMpmTvB176FMOMNTpD8VglA9YkkK/lFz38fGh1A5oX2FEW+yTmSbHcbXHOkrai4uFgTGjcTw0tSXjlGUlC1aiCUi4vw4XHGu0h+C/UIMFJA1A077wPlUOOC2wmQIBCiec3Hd+FRN4klSSlK5U2CntJuAZ3iZFTftjiolKilVpzCyuB7Nq7S6O8IGdJHZSbKKSIG7tRV8lshITe3PdVE0otpKw0oKBykZtBMyLRG+rRKlknsmAJ+I3ndR4rg7YMsPuGdrl50qGlz7PqfyryqPG9gPB9wQ48kEKSbmQQqCLDlvI9a8Q/CswBjKE2gaEk+dq5t9KGJWlxkJcUkZSSATBMgCfKn9GumqmVpbxzCCknKHQkBQB3nLZQ4xccDQShCyuHTylDUjdY/CpdQ6hzNlcH1VlJAJzWIH4Vzt7YH7E6ClZUFmZOvZ1B4zIrsI2cwtPwIUCLHWQd4rhfSN79lxrjJCsqFEJ7jca8iKXlxxUaSLvwuTU6vb0/sdQ6YYZ1/ZSksAqX2DlTqQlSSQOcD0rnijCiSClaIJTcElREImZAKte6r/AKKdLcggHMkC4Jv5aitDtB/A45GV0QoQQqwUk7oP4VE3xZbhlPpXKLjcW+UB7Kx76Ww+0hClnIgz2RkSe0UgcdRfSKzu1duJVthkqUEtMrurUAkFSjbnlFWqOjzmHzdU22+2f5rgSd0WF906VVbY2HisQ02OrbSpgqUMqTfMZylUAbhXQ2e5ujG5OUWt9vemjUbPxZ7ZS4cqnXFJhRAIUskac5o5OJP/AFVf3n86r+j7vXspbcSW3202SRBKdwIVukWPHxo5eGUPiRHemP0PhXpYJQlFJ8nhdVCcMjHKxR/6io+8r86ZiMR2SesUeHaJ/GkECxgeVPU0Bu3VQ4xJbkWzBtZQiB9ZVvWp5X9qfEf/AJoZjDtBtuUiSlPeTEmpFYRA4jxrzqKFbCEPHffnapcS9kQVATAmKq1hIMSqrNxjM2UneCJoorc6fBUo6SpI/hHeNRuJB3cqEf2ukizRGm/cJEesVn0pduULQE5lQCibyd+bjST19pUhXGBG/wAasXTxaFa0aNG3UymGjKZOvERw50PitrLcWQhkKlPbBVu+rHPXyFVTTit6fHv9irTYaVF8k70jTgCefOgyYYxjaGQkrHDEPEEHDgTBuoa+fdUi3MQCP3SZ1sr5zG6p2HTmyE3Bj58daGwbylqygyc11cBpNTpjZWqElWJseqSCJjtCd360S0X/ALCRN9Qfxqw/ZJdkKhKNRvNt9OwS0rSozFzHKtsAiQl5WvVxv7uFGMJd3pT5mmYfEoLRWDaTfnu87UZg1EgE7xRRVugZWj3q1cvP9KVEUqf4URWpnD/pMRLzdtWiAOYWn86rdrYWWQremFaefpNXX0hgl1r7hBnmtFNUgqQQR8Q32idO/X3NIy7SPe6KngRu+gWLz4JAJu2SjwTdP+0prEfSLszPtTBqSLuEZju7BzH/AGz5VoPowehtbR1yoWeZIyK9UJ86h+kJJS4y4LKTmAPDOkp+ZFDN3GxOHHXUuK++5iukfRJxLpWyCUq7ScvA7+IoFKcaiQlK1jTtIJ03yRNWrXSg50AggZWkkaR1blxzkEUdhOlqciLEqUgA/eKwlU+dSPXW6s9eM2lTW5St9I8YwRmbKeB7SZrT7D+kq8PZgnQiM3kRB9K9Zx6cSpxEAnL1iZuOxlTlg8b+dDK2Cy+6ksjqyZSU7ioiUEfyqAUORrL3qtxU4Ypr8xf4HYjbmC69TzaHS4NClxYBg2zFaIAvoSa2myekbWIZiRm0IIuFC8EEQbXsLgGBasirootxpK0JhRtcWMZpSoDdKe8EiqHYLDweUkShSBoZzAZwiJiCUqInkQaOLEZenwZItRluvezozZJuog66RAjUWAHLwpzigQd9B7ObeSlQejOFKTYRIBABPfrI3GiVqkE8t3ceFerFqUbR85OLhJouGUAobN+yAfTupwIBkSQo3IuB+VAnFHq0CNYFpG4XEUi+VSBYDU7yePfao9L7jnNdiVuVuzqkXJ3QKscXjIazaFUgDv8A0vQ2yESlzwHdUHSLVEDs5bRx9xToRTkkJk6VmXabOQ/fVpwzmmuLVBypzEXyiAbnmYqRj4Db66tT/Ob+VUO3nzlxRCimEti1oJsecxvqpukFjjqZbpxbpN2DH30z+lXnR91ZcVKcnYmJB+tc2rj7ruIQAS84nlnN5A0vfdW0+jLGOqVigtSlgNpKSqSbk2uTy86nyyuNFfgafNsbFZTJxClq7IKsoH2ZTP40zYGyAWVupcUsOgqQmMuU9op8RIvymhkqABGoCY13XJ3TRmzGnzhGSlUdntJ3wdDPKpUg5brYb0fwZw7QQ7n61zMpaiZnlm0FhpR+EYbDZbSpUrTmvcxYcI4VMUuOM5M4BIIUrfG6OdS5wG4RBgZZ0mLG/nXJdxcpN7e4BgcGnq+yodo3jTcI8IFX+ATCQNY31QbKYKUAEkEC+l5vV7s+bk0eL4gc/AZSpUqtIzi/0hiHWoP1Ty+un9aHw+MQYuJHf7mYqf6RFnrmp3tmTHFQ8u+gmcGLAye5RHyNSZfiPf6Bfkom2Xt4YV9L2aWwSHACPgWQSQOIVeO6tz0swCcZh/3S0kwFJM2UDu7jWELOYpBKykbgQeVpFORsRC4yOOJOps3r/byoFxQ7JivIpx2aM5jMBimVDrcMtQBsU38iKEdKCTIcQJJkpNiTPhr6Vq8bsx1rJ+9UrMo7gAAAVbiOGvOuobO2Zh1sIKmW+0hKiMo1UkE0Khq4CzdX4STkrs4tsuWlJcaVMFRm90kAGeU1sW1lCMCtIhZ6kLnelakX7woJ86q/pT2WxhurcwyAghRDgExcAiBoLTpU20RlwmzyTdPUKCuYKSR5QfA0jLBpoPxYZYpxXNnVMCkQtAsEuH5hfzVWY2+x1OIQ6lMyS4e5MJcEb8zZSY4oFXTOLVLsb3SB/wDWDPmKp+msZcMVSf3oSYAJ7TTnHfIFLb3PIwRayU+5bbZgoSoRYgeBt88tVKzTXnVOsQDfKUq5KQdY5lKqhwuJ6xtKgL6EfzCxHmKu6HJacWT9TgcFq+gU2ZSkD+Tzv+VE4XspWVaSR4TE0Nhl5R/NCYA46cOdTGS5kOhTfv1pzXYkumTbKxgQuD8KhB5e/wAatNpYTO2U6lFxzGvyqkw2CUVpA3iZ3DvrR4h0JQtR0Agc93zrOJKjeVuYbDqGUjfmV/yIqi24zDeKHHq+VgU1e4X4TxJP/Imq3bOHhp0k2Vk8CFJHd/iqpIPDKmUe1MMktJMQdxta1Wn0YABzE6XaSTprKgag2qP3JFt2o8Ior6NxDj97dWO/X/NKzRqDZVr1KkX7DwCnAQJgGCdUlUK9AfOtHgcSDh0q0hA8LVQJWFdalACoumBqRx5a1DspD/UOqO8iBwGeDbcIqSI3LDyo1rhAJi1gaqniEMhMzKgJ7+0Z9amWrO2BOqY/t/zQvSBP7htCfiUsQO466jjXVQpLhBjdn131y/LTkPzq8w1ZrYOFyIHGAT3mTHgLeFaTCG1HB+ZC83ARSpUqrJTh/wBIwIeQSLBqd+pUqPIj1p+cBIBF/Y8gad9JiSMQm0y0k3O4LNCPJz5RBgzpAy25+N6kycn0PQf0USP4laMpTHxAKJ4Egcd8+lWuEx/aKcu6bDUSRPoaq3CMqUlV+etjvjurxKltqUokQVDLvtAASOJmgW5TNNFh0nxCUtpXJsTprOU21m+ldG2Q8Dhmjv6tFv6RXL9otOOIQEgJUSowoWnKrXz3Wre7Hzt4FkJSXFpaQIBAk5QNVaca1bXRB1a1RimZH6WsI4WisKHVnL2Y7QXMTPAg6cqrdsOIOFwoSQQSwhQ3pWAkhX9uYUZ0qwilYR4kYlKhBKXV5kzM9mDeI151mMY/+4weWQShoK4KyqAB7xcd1JyK6K8EWor2s623iEpU6Tudnzby/MGqjbeJLrav+0tt1J3pyFGb/ao1JiU5lqEnLmTPhmP40EhqQ4DopKgf7kD5VLFioYUnq77BS21NvK1gKCh3Lurvuhf99McbDL6kAQhfaTH2oGYehNQu4pwFvMkHMktnj2ZBVyJVPmK8xeJWQlRupFx/QTmj7yDI76bhm4TTRmTC8kGn6f3LLCqKQlQSFdnje/jRbDzkgxoIN6c1sx0AAQUwIIJ0p5wD3ADvn8q9V6WfP00O2U6tK+1MXF91WmNRnQUg33fOq1nZ7h3C3M/lRj+KCXmWhcm6u4A+/Cpsr0zi0OxQ1pqjLZSmRpGt9DQWOfTZBIzakHgCPWNK0+N2VnK1RBJO/efCqJzYmIEw0q5+piSL8bovVjyJicaplPjXWlpItA/7iRccLfhR/RnCJazuQohQyiFDdcydDc1Mdj4gf+06RJ0ea1PekGKudmYcpZCFpIVnUSCQTNt4AE9wpeWdxodDaV0C/traTAC4/wDkHyApj2PaOge3iARv3fjTsSjdkGn2vw8717h8MBJyjT4bAcBx4VNSRUpvlgzWLT2R/qAE7syd3h+NGs4xKjZt4wZBORV4iBrA1opDASLJ7jY17glJnWCd0Hf3isqwnNUF4F64ASoA6TlA9KsdlOSpafskihsEycyTIgTVqy2ASQIm550ePaW5LlkialSpVWTnJPpHwx64H/si+6y1fPSqZhtZIJVYSItG/fFzpWi+kN6HhJuWfPtqt78KzD7aUCTnKirswTMi8AC2lpIMVDJuz6Pol+ShxCOqVOkETre/+BSwzyurQD2l5ZSYJHAnnb2KhcDSj+8QkrCcyhlzEDQnwNWLWFdHbQoHsjsnQ9xGki3lWLkrbVWw9hcFrMknWxBFo4G4rYYJyMI128ktpAVwJAA9SKw+1+z1Rk2zTBnUVvNloBwzSSJHVomfuiirc87qPhiYrbj5DTrTuOD0ggIyBJnvHf3VldlNdcyhv6zOIb3/AFFKJV5HLWw6d7MdyEtJzNqIUtI+IEalPEGNNa57svaHUuyuchWkqAEmywZA3mBpSpp2XYK8Kzqrz7aHFJKhOc25BJExwmh8NiUlS8oUoHPG6bJjXiQarf8AznhCVZRi1gDMbISEi5ixBpbL6RDEFZZwqyAkqUt1wfCnUDW/IVLpYpXVyTDHMUFpUSAAl4g3BgLyrFxb4wB403DtTABdWARYAJFpGqokZTGu6tIz0YSCu6YWEykJgZkTB1+7/bTz0YCj233e5BCB6CfWiWOQpdZiimkWXR9f7lKTMo7MGCbRExacsVZE0Hs7ApZTlTmImZUoqPmb17tV/q2XF/ZQo+MGPWqo8Kzx8lOTaOYjpQ7hmVONnOpxZLoMH95oq4Mg2AjgBaqzDfSG4HQ6WpXEnUgboPaFr0ncAsrzQ4nDuyVluJOQ5FrAIuQYMDUA14/sdhovKacW8z1ZQXQABm/iEJNwTlSQTyinNQk/cLE8mODfZ/t6HR+heNcWXkLOYApWCdxcK5QP5RlEXOtaeKyHQMgKxDYzQgt5ZicqkZkzAAmDu0mtiKB8idMo7S5PMtU20mE5jlWoKJiAAQDlm8iwNvSroCqzbjSsinEJCikXSfrgbu8ag0EtSXlChWrcrHWJmATJHGxSTYACTN/nRiNmtmcpKTvB1FuBqNW1UYdJKmnYgZ3SEnLYm4CpgcBx8azrvStt6UssqxDkzmW2Utgcyo2866EHFeZ7lGmU+FsaVzZij8LwHLLNv7qhGwnJJLuaxtBG6s5+wYrMl4YhSVzKkAfu9LBIN479eArX7C2iXm5WnIsWUPxHI01xkkLkq3i7MxtvbJwS8nbWuxIQkwJ4k2m2nMVrejuN65pKznCiJKVgAieXC1ZnAbWW7jMRh+t+E5m4yQbWGhO7Wh17WGG2mlGdZC0toXnIglSiZERAE/Ohi3qXoHOCca78nRKVeTSq0hOR/Sco/tSU3A6pI/uWqgG25hRtA8YOv4W/KrH6Rnm1ukpJMNo42hajQjZn9Bpc+f6cqjqz6DpXpxIa2wlKlKm6onuA3QfWicKgIBhRj+Y2FtAI0jnv4VEkSLbp4WPCnp4RburkqGzlewLttwkI3a3Ikiw7rc+81u9kOf6di/8A7SP+KawXSjsoa1+I6RGg8hy0vWi2XttoMtJzZiEJEIBUdBPw8I05VqqyfIm4qkXG0DKDflXFtoYacQUARKtO655aV1XEbTJCoRli3bUBeOCcxFiDu1Fc8S3mxTpCgrKlRVlvdQygC+t/nS8mysq6S1cWazY2BYGz1o6vrX3UrMITOVRBCQSLJqs6B4laWSiEpV1hQ5mgQ2Pi3jLcqknhvNWXRnAhpbmHfxC2lqCeymISbKSoE2nw40P0j2G6yl1SIUpYzO2nOARLqIHxfaTFpkVJ7Gya8SUW9nv7f6Oj7N2w06UoCu2UkhJ1ISSkqHEW8iKtIrnWx8UziSjFYdQGJSgJInUfZg/K1bTAbUJTLrakEamCUx9riB36etOhNPk8jqMGh+UsgKzn0iYkt4B4/ayp/uWn8JrRM4hK05kKCkneDNYL6YccoMMNJuXHhCftZQYHmRTUtyaMW5USbQOTC4bCos/1YUVf9IKHbJ+8VKAG+qLE7IKMOhQSo4dQUEJKrtlQglQiO1cR9XStf0Z2KsAvYm7qzmPfunuFgncBxNN6Rt5GsQ2AQlxCnEffT2lp5SBm/urld2PbSjoQH9HykiQCSSCkk7w0UBJ8lR4Vtwa5x0PS40dnlY7LraoVFu0lTmU/zD1AHA10gVr5F5ebHA14aVRuvhNjPhWoTRSbZCWWX8yP3QSpRP3kqnnrA8Rxqk2YEMMMtFMFKSV/fN1czBJHcK0m0P37YFw3mlwGx7BBCI5rF+QPGsj0nGV5oR8SSfEq0+VPwxuQcpvRXuEbQ2kppUKRKDfMNw/MfIzuNFnOTLckxuEyIi8aihU/6hGJbESlBg8FGAnTfIPnUH0b7R63sFSgUflMdwo5ZErXoG8X5epbNc/wSbD2e231i0o7ZPxGSQlKSopjf8MaGabtxxLnUOJAWSpBzi8tmR2fEWG6KnwqlJfebTbNPUqOhhRQpd9TliO81c9HtlZEoQ4kKSgkoMkEZu0QRoRJMVK0lKrM1Nby5ND5+Ve1NSqrQT6jjPS3DEgxqQBI3ZSSZ3b6gacOsTx9Le+PKta6hKhJA1jz8KC/8J6wwEFXdM6WuL++dJe56uDJpjUinaJjXv7j+tEpSPi38O+N9Wg6LEiesyHelaSI4efGgcRsl9oStuRMAi442Ed9BqT2HxzQfDKnpFhw6EXIKVEi0iDFt3v0KwK2z/FWuAIhsJFoywZ4iZINSPFKrGbcYn1098aDDaSeUcbePHu9nGh8WmqNRhmdnKkFIUSZPWAqJPqOVEY7o9g30oCSGyggpLJCSLzBAsRI0IrNjCA6TPv1p5w6osqPenvhzoXJAPp53aky0230bdedS6tLa1ARmSstqKeBGVQPpQTz7jIHW4d0BPwm6wFSBOYEwCkq1ioWHcQg2cUP6+flbWil7exSNVJItZQB/Inz3GgcIM3TliqpNAOBwWHUVLUWEqiEq64IVMzmhIINoMHQyNIi8eXiHEKaSXVtwEl1tSUlUjtABY05gzzrzC9JiYzsg7yUyN8aGb8pqZjpOlwShMDW8zHH5edZ4ceWxUlkm70/qS4frEklOHdUpRHxlpKUwICjlUTpAMXMVYYrZzRWhxUhSJyEqJy5tSAokA24VRYja7h0KvOB6XoV91atVRa9HGSWxn/Gk93saRzaqG//AH8x4EA/8QKYt9GObdYEhQRIVpBMgEa9x5E1mmsKBvTyq02O+ppwlCQqUmZJFgocO+iTBydKlFuPIdsFY/8ADMI4RdsNeGVYQr/bmrWZaxGwXz+yOYZSLZ30AhUkBS1qFiBpmHlV7svpC262kmQrRYg9lYspJjgaI86eGa7F1aq/FpWHAUgkEbtx7t4qVOMbNs6e6Y9DU7ZE1wtXEp35S2okRLhKgT/SI74B8ayu18aHWsO8U9oEkxplCo48QDV506Wf2d/IklTYC4GtoJI8AfKsOjEEYJlRMdhavArWR42pvSyVtPsxrxNw1LuX3QJ1Kg6nVSlpWbxI0gf1D1rM9DwGsctlSgiVK1FjlVYeII8qrdl4pSMSwpKoCgAb8T+tEdMFFvHh02Cktrt3ZFT5elGlbfuV5MdScfVX+h0DpE2tDjCkgFhMZhlkJFwVTposCP5eVaPD4BGcLN1DQn8LwPKsHtXFdawhJzKMkgZoEBMDlYxE8TW26K4svYdCiZUBlV3i3qL+NS5cLteq2JJKSxqfZl5SpUqtokM/hNistAF6FKUYAPE7ue/1q1w0RKUhKdALfhQ6klbogCACSo7hpbmojyTTcdiFD92iQo6ZRJCdJ4STpNqnt/JD5yc3be5YpM6+VUm28OQtvs5mVGFwY6tQ+FQ5GcpHMHjTekG1U4DD5yVLV8LaCSVLWeJ1PE9x5VlFdPUpwqknC4lSyAkqUEpBcXvzTYyZAjhQz0tVLkZhwZJeaKtcFgcIlUykTfUCeHhaq9/YbatJTzST8tBUsqkqzKlUkyZuTwiKlGLNyY+Xv0rlNPk9JYskStOynUwErBjlHvSPGo+reT8aFaXNiOM27t4+dXKMcjeSO/0vcUWmDcQR4aVjimas04mcbxSZIJvw/OdKe+1m03a++/5VeqwqVfElJ8AZ87UG5sRs6ZkDXsm1u+RQ6PQYup9UUgSUyYtqPY5ULs9BQ0lRmSB4CPyq9XsJ3L2XZj7QieUg8eVe4XYJygLXIGgSABGkSZJt3UOl2OWfHpKNzG7rnvtGltOFSsJcX8KSoboE+HCtNh9kMpvkEjeZJ4b6OJieyVZRJy68Bbv42saPZIRPMUGE2W8dQlPeZI8Bb1q5weCymSSbRpAAkfpqd1Yfb30jIbC2sIkLczEB0TASIFioSom+kCpuj/SrHPrUpQbPZAQ3lUlKo1Geew5pE286G/YW5TkjZYfZ2R1biVkJXdSItmAAzDhYAeFH9WOFZjC9MW1fuyhSXh8TarRwIIkKBsZFTr2q65YdkcvcjWisxYskty+WoAXIjnUDeLRnSEXUVAWtrxqjQ0d5Jvv/AB/WjMCwrMCgKUdQQLf3aetZqYTwxinqZbuYtC33punJF9OzOb51ynpNiQllDCAQICADuQkAXvrIHrW/28wtlrPIClEiJv2gZ5Vy15RefJF7hKRrpbXmT6UzDFq5eoGHFFyTXC/gcpJC8MYEk+FiPxHpR3SxIcabxHBxTRtuUM6Z7ilQoXagH7WALhrKjuKYk/3GrF9kuYLEpFyMrkf/ABmbeBNVRTcZAdRk05Mcn92afoVietwwbKMxKSmD3GDfzrQdAFFCsQwYltYmDNyIN9+nnNc3+jnaikriYBJj3310HYbfU7QN5D7cmPtCD529axxvf5EWaOlyibilSpVpIC4T66t2aB3JGXykK868YTBUq/ajfwtputFPWLJTOv8Ak03HYlLTalqMJQkqJ4BIk+lTSdbhoyL+IdexTpUD1aFBDYAEdm6lTqCVmLfYFWbOHbfguQvLJQIIA3TH2tQSbjlWe2DjCosTILgK1J4KcJXB7ga0mIxaIStChIMTxm0dxio3LzDlJr6DX9hNn4ZTy1H5+tV2K2G4PhAVPAx8/d607ZBAIvP416U00fDq8ke5g3WCkkKBB4ERu/yKhS3lJKTGl7iY7tbR61vFtggggRz0oLEbIaVuj7pj9Ky2Vx62MvjiZVvHuI1hUR+W73ei8NthB+IZTadTrziaKxnR5dyhQPAG1UuJ2Y8g9ptUW0uO+1EpMZ+RPhmhRikHRQvpeJqQCsQob+PnPPwr3G7QdbDaUqIBXlIk/DlUdx5VrmEuldWmbJeJSnVQnWN/lXMPpC6VKKjh2cyT2utcm6kqjsAbkwBO+x5zeqxtoECb2Ee5nWhcJs9CsQl7qitYmYSVC4gZk7+VDqvlBy6fTHVe5l9hdHW8Rg+sQF9cM/bBOVK0mUII0hSd/HyqoVtFSm0kKIUN8xu+R/Cu+bLQk4cpUylsKKhlgCQCRJygCTw51yTpN0PdQ6tTKM6BJASD2REmYsIg30NE9xOGfNme2Ni3uuQtCS4UGAmYsSTl5XJPjXUei21A8tKXE9WFkpSRucTJLagfhVFxqDXM2MW4ySnqwhabhaSUrF95BhQPOpW9vOZgoJHWZgZA1IMecQPAca02WriLPoPC7KaR9WTxVf52HhRwTWU2L06w76U9h1CirKUlI+IaiZjw15Vq2nAoSLisPMyKafmOdfSdtaCltMyLCPtED5DdWX6OYFKUuPGSWRMEabgozz3d9Xn0gLzPoSgBRZuqBdSldok8YtWkxpwoadWEDO5hypfEJIkZuBkjnaqYypItgnHCl/69Pv0OY4Vq+ZWqjJ85+fyrUdF0AuluxC0LRB5j84rMYRS1kpaBUUAkwDY7p97+VWmyHusXh1tLCHkE9YkzcmIUNxiNKfC1H5g9XUp7dtik2Oz1bq25gpWpN++34V1bZozBl0jtIIV6XA765/0kwKmcXnUZDsKkb1XCt3d51t+jbhLKd5TYfP8AGmS+FEWeV1I1H/mRrgrypVWW/wCmnypUqie4GncN6xf0h7RSrDHDtLQXHlhBSCCcgI6yw0tbxo7pztItobaCinr1hClAwUo+tB3E2E8zXM+hewgziX0khS21ZZ5SRN95ivLn55NvsPilCGt/Q12GbyOsZdcxtyCVH8PSh9hPlez1H60ZhP8AKvXzijWY/aQT9RpxXoB8iaznRHGE4R4E2CAn/wCx0gfL1pcOGFu4r79TpXR53MyLzBUPX9asoFZnoZiiQ42YsoqHcbHlqB51phTxUXas8psU9VNNcEhtqRFexTstYjbAsTs5pz420nmRfz1qn2h0TbcEBSkXBtBjXSe86zWkKKWSuGQzzh8LM7g+imGRcpKyN61E/wC34fSreEISdEpSL6AACii3WZOOYyrLoaUBIcCwkwdLyJ13UzHj1gZepfMrYLhelDL7hawjb2KIJktgJbRNzLijBvOnGitrLeLK2QlTAXIKykK1tqNxFpubaUJgukxP8BDTOGbMrcKQkEC5gWAtb8qvk7TQ6GHEyUPQYI1SpNretUxxdieXUPlGOR9GaFNKKXyXHUmVKhSVTJBEXGus1yXamAcwzqkKTCkETf5cjXdcJtTqlFC5SjNKSAYRoJ1+CTG6JHGh+mOxWMQgJU2sr+qsGddYJmbVPGDUnGXJXj65reXH7HLMPtkIQEJXnlQUSUwTnGitxKVBV+Cq7b0XfCmlQqSnsqBmREgTN7iL8q5psDoihjEAukFySW0aQEwSo84ItqLm1q2mxHEpfKSe0414KyKMz3lwaVsYaro7qOphKkjPL2thmMY+7i1KkLJSkCbzwG6I1qr2ft84heKkiHiIEicoNgN1hFt9dDe6PNL/AHiQVBdzoVCe+57tarcf0IYW2FANzqVkZOzFoi48a15YJ77FMeoitq/x9ClwH7lPU4XC5QTmU4tepO8xJPdVEvApW8QCGH810GSkn7STqOMVesYDEuI/0uIw5QLFWcqKY0+pGgoNnom464S7iUkmAohKvAAkAU9Z8aWxkIScm5OvvuaPGbDXicKArtON3zAakXOvEetB9HCG15QoHleRyINWeztg4jDn/T44qTI7DiQpN9QSOXCj8FspLjyg40EOJAOdtRjuM2NbHNGWxJNaVzaC8yaVXn7Ij7IpVtsRaMPtPCrxgzgjsYltQE6NpOnlfzoFvZha2viCQAl9CVoPHLZQ7wfmK0OARkWpvLEjXnE/I0RtTB5nGXvsZ/UD0tXlTbT9jYTbjTMttBWVOMd3JaKE95Bn5prI4EqbwCospx1ppP8ASAokf1L9K2vSJr/SlOhdVf7oMkz5CqrAbLC1MIT2kt5nVcM6yQBzyj5V0NluNeVaQjY20FM4xLadOrWVA7wCPI2NdI3VzlvCqRiVuqBBgJSP5d58TW32FiszaQdU28Bp6UyMrsVFpVFB9P6sUstPTRmtjAinRXsUqwGzyKQFOrwCtOGSAJO6uS7R2M4pTuLxR6lpbqinNqqScoSj7WUCJjxrp+2HihCVADLmGedwNp84rBbb2W+5jFOYl0rQFK6loDspTunmRfjzqvBjfYTlyJJ2ZxOHexqkNx1bAPZRvO6Tu8NBW7U6EvpTEIZgAckAD8K8YaTh05jHWkdhH2Z+seFApshSibm3nrV0YohyZG9mRlWYSfc14jsZgFKCVREKUAIM2AMXFr0/Ct5iBevC0RNtNRfz86yeOEtmgYZJx3TK/GgDEYIIBjOsGebZGvl5VBt3EqbOFdSbh8ptwWAD4VeoYClNqES2VEDmUx776rdv4FRaayiVBZV4i1TUo7FMZOTTfobrZSu2b/GnNHNMSfEKHlVkrDpOqRe1wKrGE5HWh99J8kfiKuRUuWK1FeOT0kOGwiECEISkcEgAelSlNOpUNBNtkK8KhUSkWMi2h41MkRSpVqVMyx00qbSpmtmUUuI/jD73/wDNGv8A8NXjSpVHk5OgZHpV/AR3D/nUHRT4R4/8l0qVDL4WbL4V8yTa38U/0/8AEVe9HfxNeUqHECvjNAmlSpVSGe0qVKuMPRSpUqZ2OAdvf+nd+6arz/Hb7k/8VUqVVYuCXL8X6GeX/wCoX94/KosZ/Ba+8qlSqyHYhn3CsBv76JP8U934ClSpX/ZjeyItlfGqoMR8Tf3z/wAqVKkS+P6DI/018zUPfxW/vK+SataVKkZCyAhXppUqFcBCrylSrjhUqVKuN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98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96" b="22860"/>
          <a:stretch/>
        </p:blipFill>
        <p:spPr>
          <a:xfrm>
            <a:off x="0" y="0"/>
            <a:ext cx="5569141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08980" y="497713"/>
            <a:ext cx="2916656" cy="9848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God grows a people </a:t>
            </a:r>
          </a:p>
          <a:p>
            <a:endParaRPr lang="en-GB" sz="1000" b="1" dirty="0"/>
          </a:p>
          <a:p>
            <a:r>
              <a:rPr lang="en-GB" sz="2400" b="1" dirty="0" smtClean="0"/>
              <a:t>God provides a land</a:t>
            </a:r>
            <a:endParaRPr lang="en-GB" sz="2400" b="1" dirty="0"/>
          </a:p>
        </p:txBody>
      </p:sp>
      <p:cxnSp>
        <p:nvCxnSpPr>
          <p:cNvPr id="9" name="Straight Arrow Connector 8"/>
          <p:cNvCxnSpPr>
            <a:stCxn id="6" idx="3"/>
            <a:endCxn id="7" idx="1"/>
          </p:cNvCxnSpPr>
          <p:nvPr/>
        </p:nvCxnSpPr>
        <p:spPr>
          <a:xfrm flipV="1">
            <a:off x="2060295" y="1097878"/>
            <a:ext cx="3948685" cy="15064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39839" y="3702183"/>
            <a:ext cx="1620456" cy="79539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9839" y="1562582"/>
            <a:ext cx="1620456" cy="20371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8980" y="1923551"/>
            <a:ext cx="2916656" cy="830997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God establishes a great Kingdom</a:t>
            </a:r>
            <a:endParaRPr lang="en-GB" sz="2400" b="1" dirty="0"/>
          </a:p>
        </p:txBody>
      </p:sp>
      <p:cxnSp>
        <p:nvCxnSpPr>
          <p:cNvPr id="3" name="Straight Arrow Connector 2"/>
          <p:cNvCxnSpPr>
            <a:stCxn id="8" idx="3"/>
            <a:endCxn id="11" idx="1"/>
          </p:cNvCxnSpPr>
          <p:nvPr/>
        </p:nvCxnSpPr>
        <p:spPr>
          <a:xfrm flipV="1">
            <a:off x="2060295" y="2339050"/>
            <a:ext cx="3948685" cy="1786467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39839" y="4600029"/>
            <a:ext cx="1620456" cy="492966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08980" y="3008848"/>
            <a:ext cx="2916656" cy="156966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God’s people are unfaithful, the Kingdom collapses, the people are exiled </a:t>
            </a:r>
            <a:endParaRPr lang="en-GB" sz="2400" b="1" dirty="0"/>
          </a:p>
        </p:txBody>
      </p:sp>
      <p:cxnSp>
        <p:nvCxnSpPr>
          <p:cNvPr id="4" name="Straight Arrow Connector 3"/>
          <p:cNvCxnSpPr>
            <a:stCxn id="12" idx="3"/>
            <a:endCxn id="13" idx="1"/>
          </p:cNvCxnSpPr>
          <p:nvPr/>
        </p:nvCxnSpPr>
        <p:spPr>
          <a:xfrm flipV="1">
            <a:off x="2060295" y="3793678"/>
            <a:ext cx="3948685" cy="1052834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39839" y="5162309"/>
            <a:ext cx="1620456" cy="57395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08980" y="4835557"/>
            <a:ext cx="2916656" cy="1200329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God’s people return to the land, but it’s a big disappointment </a:t>
            </a:r>
            <a:endParaRPr lang="en-GB" sz="2400" b="1" dirty="0"/>
          </a:p>
        </p:txBody>
      </p:sp>
      <p:cxnSp>
        <p:nvCxnSpPr>
          <p:cNvPr id="20" name="Straight Arrow Connector 19"/>
          <p:cNvCxnSpPr>
            <a:stCxn id="15" idx="3"/>
            <a:endCxn id="18" idx="1"/>
          </p:cNvCxnSpPr>
          <p:nvPr/>
        </p:nvCxnSpPr>
        <p:spPr>
          <a:xfrm flipV="1">
            <a:off x="2060295" y="5435722"/>
            <a:ext cx="3948685" cy="13565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3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7658" r="8709" b="1347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5684" y="156793"/>
            <a:ext cx="86726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SCENE 3a: God promises to restore LIFE!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 </a:t>
            </a:r>
            <a:br>
              <a:rPr lang="en-GB" dirty="0"/>
            </a:b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35684" y="1160060"/>
            <a:ext cx="807580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solidFill>
                  <a:schemeClr val="bg1"/>
                </a:solidFill>
                <a:latin typeface="Arial Black" panose="020B0A04020102020204" pitchFamily="34" charset="0"/>
              </a:rPr>
              <a:t>Has God’s plan to restore the world through Abraham’s family failed</a:t>
            </a:r>
            <a:r>
              <a:rPr lang="en-GB" sz="25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?</a:t>
            </a:r>
          </a:p>
          <a:p>
            <a:endParaRPr lang="en-GB" sz="25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GB" sz="2500" dirty="0">
                <a:solidFill>
                  <a:schemeClr val="bg1"/>
                </a:solidFill>
                <a:latin typeface="Arial Black" panose="020B0A04020102020204" pitchFamily="34" charset="0"/>
              </a:rPr>
              <a:t>Has God given up on his promises to restore the world</a:t>
            </a:r>
            <a:r>
              <a:rPr lang="en-GB" sz="25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?</a:t>
            </a:r>
          </a:p>
          <a:p>
            <a:endParaRPr lang="en-GB" sz="25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GB" sz="2500" dirty="0">
                <a:solidFill>
                  <a:schemeClr val="bg1"/>
                </a:solidFill>
                <a:latin typeface="Arial Black" panose="020B0A04020102020204" pitchFamily="34" charset="0"/>
              </a:rPr>
              <a:t>Has God forgotten his promise to David about an eternal kingdom? </a:t>
            </a:r>
            <a:endParaRPr lang="en-GB" sz="25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n-GB" sz="25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GB" sz="25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Are </a:t>
            </a:r>
            <a:r>
              <a:rPr lang="en-GB" sz="2500" dirty="0">
                <a:solidFill>
                  <a:schemeClr val="bg1"/>
                </a:solidFill>
                <a:latin typeface="Arial Black" panose="020B0A04020102020204" pitchFamily="34" charset="0"/>
              </a:rPr>
              <a:t>people </a:t>
            </a:r>
            <a:r>
              <a:rPr lang="en-GB" sz="25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‘</a:t>
            </a:r>
            <a:r>
              <a:rPr lang="en-GB" sz="2500" dirty="0" err="1">
                <a:solidFill>
                  <a:schemeClr val="bg1"/>
                </a:solidFill>
                <a:latin typeface="Arial Black" panose="020B0A04020102020204" pitchFamily="34" charset="0"/>
              </a:rPr>
              <a:t>unrescuable</a:t>
            </a:r>
            <a:r>
              <a:rPr lang="en-GB" sz="2500" dirty="0">
                <a:solidFill>
                  <a:schemeClr val="bg1"/>
                </a:solidFill>
                <a:latin typeface="Arial Black" panose="020B0A04020102020204" pitchFamily="34" charset="0"/>
              </a:rPr>
              <a:t>’?</a:t>
            </a:r>
          </a:p>
          <a:p>
            <a:endParaRPr lang="en-GB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82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rgbClr val="CC0000">
              <a:alpha val="78039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80235374"/>
              </p:ext>
            </p:extLst>
          </p:nvPr>
        </p:nvGraphicFramePr>
        <p:xfrm>
          <a:off x="996508" y="1555583"/>
          <a:ext cx="7293901" cy="4847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01719" y="90147"/>
            <a:ext cx="4808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i="1" dirty="0" smtClean="0">
                <a:solidFill>
                  <a:schemeClr val="bg1"/>
                </a:solidFill>
              </a:rPr>
              <a:t>Adam and Eve- Death</a:t>
            </a:r>
            <a:endParaRPr lang="en-GB" sz="4000" b="1" i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87093" y="2581373"/>
            <a:ext cx="1512672" cy="1626671"/>
            <a:chOff x="477406" y="617153"/>
            <a:chExt cx="2372121" cy="220094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509" b="98925" l="2102" r="97898">
                          <a14:foregroundMark x1="9910" y1="22222" x2="9910" y2="22222"/>
                          <a14:foregroundMark x1="20721" y1="15412" x2="20721" y2="15412"/>
                          <a14:foregroundMark x1="38138" y1="29749" x2="38138" y2="29749"/>
                          <a14:foregroundMark x1="73273" y1="19713" x2="73273" y2="19713"/>
                          <a14:foregroundMark x1="79580" y1="15054" x2="79580" y2="15054"/>
                          <a14:foregroundMark x1="38739" y1="13978" x2="38739" y2="13978"/>
                          <a14:backgroundMark x1="61261" y1="15054" x2="61261" y2="15054"/>
                          <a14:backgroundMark x1="62162" y1="28674" x2="62162" y2="28674"/>
                          <a14:backgroundMark x1="57658" y1="31900" x2="57658" y2="31900"/>
                          <a14:backgroundMark x1="55556" y1="12903" x2="55556" y2="129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73" r="-161"/>
            <a:stretch/>
          </p:blipFill>
          <p:spPr>
            <a:xfrm>
              <a:off x="477406" y="720949"/>
              <a:ext cx="935665" cy="190332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509" b="98925" l="2102" r="97898">
                          <a14:foregroundMark x1="9910" y1="22222" x2="9910" y2="22222"/>
                          <a14:foregroundMark x1="20721" y1="15412" x2="20721" y2="15412"/>
                          <a14:foregroundMark x1="38138" y1="29749" x2="38138" y2="29749"/>
                          <a14:foregroundMark x1="73273" y1="19713" x2="73273" y2="19713"/>
                          <a14:foregroundMark x1="79580" y1="15054" x2="79580" y2="15054"/>
                          <a14:foregroundMark x1="38739" y1="13978" x2="38739" y2="13978"/>
                          <a14:backgroundMark x1="62162" y1="30466" x2="62162" y2="30466"/>
                          <a14:backgroundMark x1="62162" y1="15771" x2="62162" y2="15771"/>
                          <a14:backgroundMark x1="55255" y1="32616" x2="55255" y2="32616"/>
                          <a14:backgroundMark x1="49550" y1="32616" x2="49550" y2="32616"/>
                          <a14:backgroundMark x1="62162" y1="12903" x2="62162" y2="12903"/>
                          <a14:backgroundMark x1="60360" y1="18638" x2="60360" y2="186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31" r="-1"/>
            <a:stretch/>
          </p:blipFill>
          <p:spPr>
            <a:xfrm flipH="1">
              <a:off x="1997002" y="765961"/>
              <a:ext cx="852525" cy="1903326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22" r="6654"/>
            <a:stretch/>
          </p:blipFill>
          <p:spPr>
            <a:xfrm rot="16200000">
              <a:off x="604566" y="983979"/>
              <a:ext cx="2200942" cy="1467290"/>
            </a:xfrm>
            <a:prstGeom prst="rect">
              <a:avLst/>
            </a:prstGeom>
          </p:spPr>
        </p:pic>
      </p:grpSp>
      <p:pic>
        <p:nvPicPr>
          <p:cNvPr id="1026" name="Picture 2" descr="http://cliparts.co/cliparts/kcK/nKb/kcKnKbL7i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647" b="100000" l="0" r="100000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871" y="2852561"/>
            <a:ext cx="1633689" cy="203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492049" y="5480519"/>
            <a:ext cx="1941535" cy="1604878"/>
            <a:chOff x="3410172" y="4946338"/>
            <a:chExt cx="2578100" cy="214269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750" b="90000" l="5078" r="976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172" y="5010617"/>
              <a:ext cx="2578100" cy="2014141"/>
            </a:xfrm>
            <a:prstGeom prst="rect">
              <a:avLst/>
            </a:prstGeom>
          </p:spPr>
        </p:pic>
        <p:sp>
          <p:nvSpPr>
            <p:cNvPr id="8" name="Cross 7"/>
            <p:cNvSpPr/>
            <p:nvPr/>
          </p:nvSpPr>
          <p:spPr>
            <a:xfrm rot="2734659">
              <a:off x="3627873" y="4936102"/>
              <a:ext cx="2142698" cy="2163170"/>
            </a:xfrm>
            <a:prstGeom prst="plus">
              <a:avLst>
                <a:gd name="adj" fmla="val 4793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101719" y="721977"/>
            <a:ext cx="5270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i="1" dirty="0" smtClean="0">
                <a:solidFill>
                  <a:schemeClr val="bg1"/>
                </a:solidFill>
              </a:rPr>
              <a:t>Nation of Israel- Death</a:t>
            </a:r>
            <a:endParaRPr lang="en-GB" sz="4000" b="1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01719" y="1313813"/>
            <a:ext cx="5816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i="1" dirty="0" smtClean="0">
                <a:solidFill>
                  <a:schemeClr val="bg1"/>
                </a:solidFill>
              </a:rPr>
              <a:t>Each one of us- Death</a:t>
            </a:r>
            <a:endParaRPr lang="en-GB" sz="4000" b="1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1990" y="157426"/>
            <a:ext cx="35550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Our sin leaves us powerless in the face of death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4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2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rgbClr val="CC0000">
              <a:alpha val="78039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996508" y="1555583"/>
          <a:ext cx="7293901" cy="4847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387093" y="2581373"/>
            <a:ext cx="1512672" cy="1626671"/>
            <a:chOff x="477406" y="617153"/>
            <a:chExt cx="2372121" cy="220094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509" b="98925" l="2102" r="97898">
                          <a14:foregroundMark x1="9910" y1="22222" x2="9910" y2="22222"/>
                          <a14:foregroundMark x1="20721" y1="15412" x2="20721" y2="15412"/>
                          <a14:foregroundMark x1="38138" y1="29749" x2="38138" y2="29749"/>
                          <a14:foregroundMark x1="73273" y1="19713" x2="73273" y2="19713"/>
                          <a14:foregroundMark x1="79580" y1="15054" x2="79580" y2="15054"/>
                          <a14:foregroundMark x1="38739" y1="13978" x2="38739" y2="13978"/>
                          <a14:backgroundMark x1="61261" y1="15054" x2="61261" y2="15054"/>
                          <a14:backgroundMark x1="62162" y1="28674" x2="62162" y2="28674"/>
                          <a14:backgroundMark x1="57658" y1="31900" x2="57658" y2="31900"/>
                          <a14:backgroundMark x1="55556" y1="12903" x2="55556" y2="129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73" r="-161"/>
            <a:stretch/>
          </p:blipFill>
          <p:spPr>
            <a:xfrm>
              <a:off x="477406" y="720949"/>
              <a:ext cx="935665" cy="190332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509" b="98925" l="2102" r="97898">
                          <a14:foregroundMark x1="9910" y1="22222" x2="9910" y2="22222"/>
                          <a14:foregroundMark x1="20721" y1="15412" x2="20721" y2="15412"/>
                          <a14:foregroundMark x1="38138" y1="29749" x2="38138" y2="29749"/>
                          <a14:foregroundMark x1="73273" y1="19713" x2="73273" y2="19713"/>
                          <a14:foregroundMark x1="79580" y1="15054" x2="79580" y2="15054"/>
                          <a14:foregroundMark x1="38739" y1="13978" x2="38739" y2="13978"/>
                          <a14:backgroundMark x1="62162" y1="30466" x2="62162" y2="30466"/>
                          <a14:backgroundMark x1="62162" y1="15771" x2="62162" y2="15771"/>
                          <a14:backgroundMark x1="55255" y1="32616" x2="55255" y2="32616"/>
                          <a14:backgroundMark x1="49550" y1="32616" x2="49550" y2="32616"/>
                          <a14:backgroundMark x1="62162" y1="12903" x2="62162" y2="12903"/>
                          <a14:backgroundMark x1="60360" y1="18638" x2="60360" y2="186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31" r="-1"/>
            <a:stretch/>
          </p:blipFill>
          <p:spPr>
            <a:xfrm flipH="1">
              <a:off x="1997002" y="765961"/>
              <a:ext cx="852525" cy="1903326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22" r="6654"/>
            <a:stretch/>
          </p:blipFill>
          <p:spPr>
            <a:xfrm rot="16200000">
              <a:off x="604566" y="983979"/>
              <a:ext cx="2200942" cy="1467290"/>
            </a:xfrm>
            <a:prstGeom prst="rect">
              <a:avLst/>
            </a:prstGeom>
          </p:spPr>
        </p:pic>
      </p:grpSp>
      <p:pic>
        <p:nvPicPr>
          <p:cNvPr id="1026" name="Picture 2" descr="http://cliparts.co/cliparts/kcK/nKb/kcKnKbL7i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647" b="100000" l="0" r="100000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871" y="2852561"/>
            <a:ext cx="1633689" cy="203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492049" y="5480519"/>
            <a:ext cx="1941535" cy="1604878"/>
            <a:chOff x="3410172" y="4946338"/>
            <a:chExt cx="2578100" cy="214269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750" b="90000" l="5078" r="976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172" y="5010617"/>
              <a:ext cx="2578100" cy="2014141"/>
            </a:xfrm>
            <a:prstGeom prst="rect">
              <a:avLst/>
            </a:prstGeom>
          </p:spPr>
        </p:pic>
        <p:sp>
          <p:nvSpPr>
            <p:cNvPr id="8" name="Cross 7"/>
            <p:cNvSpPr/>
            <p:nvPr/>
          </p:nvSpPr>
          <p:spPr>
            <a:xfrm rot="2734659">
              <a:off x="3627873" y="4936102"/>
              <a:ext cx="2142698" cy="2163170"/>
            </a:xfrm>
            <a:prstGeom prst="plus">
              <a:avLst>
                <a:gd name="adj" fmla="val 4793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098227" y="183323"/>
            <a:ext cx="37124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i="1" dirty="0" smtClean="0">
                <a:solidFill>
                  <a:schemeClr val="bg1"/>
                </a:solidFill>
              </a:rPr>
              <a:t>Jesus Christ- Death</a:t>
            </a:r>
            <a:endParaRPr lang="en-GB" sz="5400" b="1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1990" y="157426"/>
            <a:ext cx="38797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On the cross Jesus faced God’s punishment for us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9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rgbClr val="CC0000">
              <a:alpha val="78039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996508" y="1555583"/>
          <a:ext cx="7293901" cy="4847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387093" y="2581373"/>
            <a:ext cx="1512672" cy="1626671"/>
            <a:chOff x="477406" y="617153"/>
            <a:chExt cx="2372121" cy="220094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509" b="98925" l="2102" r="97898">
                          <a14:foregroundMark x1="9910" y1="22222" x2="9910" y2="22222"/>
                          <a14:foregroundMark x1="20721" y1="15412" x2="20721" y2="15412"/>
                          <a14:foregroundMark x1="38138" y1="29749" x2="38138" y2="29749"/>
                          <a14:foregroundMark x1="73273" y1="19713" x2="73273" y2="19713"/>
                          <a14:foregroundMark x1="79580" y1="15054" x2="79580" y2="15054"/>
                          <a14:foregroundMark x1="38739" y1="13978" x2="38739" y2="13978"/>
                          <a14:backgroundMark x1="61261" y1="15054" x2="61261" y2="15054"/>
                          <a14:backgroundMark x1="62162" y1="28674" x2="62162" y2="28674"/>
                          <a14:backgroundMark x1="57658" y1="31900" x2="57658" y2="31900"/>
                          <a14:backgroundMark x1="55556" y1="12903" x2="55556" y2="129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73" r="-161"/>
            <a:stretch/>
          </p:blipFill>
          <p:spPr>
            <a:xfrm>
              <a:off x="477406" y="720949"/>
              <a:ext cx="935665" cy="190332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509" b="98925" l="2102" r="97898">
                          <a14:foregroundMark x1="9910" y1="22222" x2="9910" y2="22222"/>
                          <a14:foregroundMark x1="20721" y1="15412" x2="20721" y2="15412"/>
                          <a14:foregroundMark x1="38138" y1="29749" x2="38138" y2="29749"/>
                          <a14:foregroundMark x1="73273" y1="19713" x2="73273" y2="19713"/>
                          <a14:foregroundMark x1="79580" y1="15054" x2="79580" y2="15054"/>
                          <a14:foregroundMark x1="38739" y1="13978" x2="38739" y2="13978"/>
                          <a14:backgroundMark x1="62162" y1="30466" x2="62162" y2="30466"/>
                          <a14:backgroundMark x1="62162" y1="15771" x2="62162" y2="15771"/>
                          <a14:backgroundMark x1="55255" y1="32616" x2="55255" y2="32616"/>
                          <a14:backgroundMark x1="49550" y1="32616" x2="49550" y2="32616"/>
                          <a14:backgroundMark x1="62162" y1="12903" x2="62162" y2="12903"/>
                          <a14:backgroundMark x1="60360" y1="18638" x2="60360" y2="186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31" r="-1"/>
            <a:stretch/>
          </p:blipFill>
          <p:spPr>
            <a:xfrm flipH="1">
              <a:off x="1997002" y="765961"/>
              <a:ext cx="852525" cy="1903326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22" r="6654"/>
            <a:stretch/>
          </p:blipFill>
          <p:spPr>
            <a:xfrm rot="16200000">
              <a:off x="604566" y="983979"/>
              <a:ext cx="2200942" cy="1467290"/>
            </a:xfrm>
            <a:prstGeom prst="rect">
              <a:avLst/>
            </a:prstGeom>
          </p:spPr>
        </p:pic>
      </p:grpSp>
      <p:pic>
        <p:nvPicPr>
          <p:cNvPr id="1026" name="Picture 2" descr="http://cliparts.co/cliparts/kcK/nKb/kcKnKbL7i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647" b="100000" l="0" r="100000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871" y="2852561"/>
            <a:ext cx="1633689" cy="203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492049" y="5480519"/>
            <a:ext cx="1941535" cy="1604878"/>
            <a:chOff x="3410172" y="4946338"/>
            <a:chExt cx="2578100" cy="214269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750" b="90000" l="5078" r="976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172" y="5010617"/>
              <a:ext cx="2578100" cy="2014141"/>
            </a:xfrm>
            <a:prstGeom prst="rect">
              <a:avLst/>
            </a:prstGeom>
          </p:spPr>
        </p:pic>
        <p:sp>
          <p:nvSpPr>
            <p:cNvPr id="8" name="Cross 7"/>
            <p:cNvSpPr/>
            <p:nvPr/>
          </p:nvSpPr>
          <p:spPr>
            <a:xfrm rot="2734659">
              <a:off x="3627873" y="4936102"/>
              <a:ext cx="2142698" cy="2163170"/>
            </a:xfrm>
            <a:prstGeom prst="plus">
              <a:avLst>
                <a:gd name="adj" fmla="val 4793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098227" y="183323"/>
            <a:ext cx="37124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i="1" dirty="0" smtClean="0">
                <a:solidFill>
                  <a:schemeClr val="bg1"/>
                </a:solidFill>
              </a:rPr>
              <a:t>Jesus Christ- Death</a:t>
            </a:r>
            <a:endParaRPr lang="en-GB" sz="5400" b="1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1990" y="157426"/>
            <a:ext cx="38797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On the cross Jesus faced God’s punishment for us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9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rgbClr val="70AD4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55575" y="18251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chemeClr val="bg1"/>
                </a:solidFill>
              </a:rPr>
              <a:t>Jesus rises from the dead! </a:t>
            </a:r>
            <a:endParaRPr lang="en-GB" sz="5400" b="1" i="1" dirty="0">
              <a:solidFill>
                <a:schemeClr val="bg1"/>
              </a:solidFill>
            </a:endParaRPr>
          </a:p>
        </p:txBody>
      </p:sp>
      <p:sp>
        <p:nvSpPr>
          <p:cNvPr id="3" name="AutoShape 6" descr="data:image/jpeg;base64,/9j/4AAQSkZJRgABAQAAAQABAAD/2wCEAAkGBxMTEhUTEhQWFRUVGBsYGRgYGBobHhgYGBwcGxsbGBgaHikgHh8lHB0aITEhJiwrLi4wFx8zODUsNygtLisBCgoKDg0OFA8PFCwcFBwsLCwsLCwsLCwsLCwsLCwsLCwsLCwsLCw4LCwsLCssLCwsNyw3LCw3LCwsKywsNyssK//AABEIANAA8wMBIgACEQEDEQH/xAAcAAACAgMBAQAAAAAAAAAAAAAABAMFAgYHAQj/xABFEAABAgQEAwUEBwYFAgcAAAABAhEAAyExBBJBUSJhcQUGE4GRMqGx8BRCUsHR4fEjNFNigpIHcnOy0iSDFRZDY4Sio//EABcBAQEBAQAAAAAAAAAAAAAAAAABAgP/xAAZEQEBAQADAAAAAAAAAAAAAAAAARESMUH/2gAMAwEAAhEDEQA/AO4wQQQBBBBAEEEEAQQQQBBBBAEEEEAQQQQBBBBAEEEEAQQQQBBBBAEEEEAQQQQBBBBAEEEEAQQQQBBBBAEEEeEteA9jGZMCQSogAXJLAdTGodv9+Ey+DDJ8RX2y+QdNVeTDnGidq9oYufWYtS9AmyRr7ApqzsYg6lju9OGlM6yp39lJNudtYqMR39QDwyVkN9ZQSfSsc8kz1h0zEqSoUOYH4xMVOxvX8fdFG+S+/wCiueSpIDuygTTkw+MSYH/ETBTCyiuXsVpof7SY5n2hNK+FAKm9q/QfdC8jAMQVq6AAu92FPuhg73g8ZLmpCpS0rSdUkH4cwfQxPHG8HhMpCkKmS/5wpjUWASxBqb7xtXd/tiegpSub4yCf/UDLb+VbsTyUK7iA3qCIsNiErTmSXHQgjkQaiJYAggggCCIcXikSkFcxQQlNySwDlh72HnHNO9XeebPWqVLKkSTRhwlSWIJUxcpLilKX1gN+7Q7fkSTlUsFQulPERVuJqJ82sY1yd34U5KZSQkWzKKioU0SGSb6qjUMPhswqW5aV5G/WK2d2phw7zpbuBl8QOH52paLia3yT32mG6Uv5/dpCeN75YkEFJSBqMoYtzMaYO3ZALGehncHMBpSoqKRayp6ZiAUqdKw4IIOYciByhg2TAd91kEqd3DJIBAa4BSBfm+kW3Z/feUrKJoyFTAGoSSb3sOp3jnU9JSrhetdz91RGaFunjTQ2NvRrk/hDB2mRPSsZkEKG4iSON9k9o4jDKBlLcfWll2L+d46B2H3slziETOBZs5DE7RFbJBBBAEEEEAQQQQBBBBAEc872d6vGzSMOeBylax9cgsUpP2aEP9bpe27/APbnhSxIlqaZN9pjVMurtspXsj+o6RzuShKUgpszAPVqHptAMOOtBHuIwPi5VFSkJQCWStSXtQlJBYN77xlh0A9dabRhOlkAh2Bf3j598VFVh+yjiEhYK0orlaZMKlMWcqUsgbMzxLO7PVIlLXLUpWWhSqYSDUB0uCxBhvu9jQZCJRKRNlAImoUwKVJo45KDKBr7UZ9oqT4M1i1GuCxzJ+H3QEiQxZKmNXLBj/mAofO0LISUTAcoUa7AgM3Cbt019y+IwAkz5SkJqqYZar/tAZcxfFup0BjpmML4fs9M1c8LWStM5aeJCFKCR7JCiHAKMqgzCpaKL+WsXFtjta/r+cTy8SKCzN826xWyZRTwnMpgzlnVlFTTWxIbX0zSrKdPKgNd6fdcxcRtfYXb3hryEunnSnyY3uTNCgFCxjjK8gUf2ZDlwQS4fnWnWN47sdqMycxKSLKuOhA025xLFlbjHi1AAklgKknQc4Elw41jQ/8AEDtVS5icIj2UsuaXZ/soNahmUQ1XTzEZUv3j7eXiDll8MoElBBfxGFCrQJNSBzBoQ0UwAKnF22F/uP4RKFDLzfTkGbn05+UJYZanAAKiLqHsmgoVgUI6v922TsnDsQCw1pqzGgH5PXWKrFS04aUiQAkTJ5CSoCxLqmLBpYO3lFliZFuEmxBBId2oQSDfaK7vHJWpMqdLlkrkLzGWlIdSCkpWAmoKgkAgC7QUSMBJSQqWhI4XJPET/MSb3r1hmZORKyJVUGglpQ5oA7JQOV6CKqX2zILZVubhOVWdJb2RLSAobsBpE/bGHyzETlylTJZQUKCUZ1IVQpWUVLM4o7QHs/HyiF0Vwe2nIrMh6upBAULc4Vk9rI4FELShZACygiXnIZIJ52ciLFUlCpMxcpBBVLUASgoLpCmASQCznXdxrCGQTMARLDkykpCQOLOClkswIObQ7CAtcrDiIoNrAcvWoOmkYzBqKEcteWkZ4iVlVq3wNnYh2+dIjXMADGuz0D3YkUgN97p94hMSJcwkKAAD68yafIuY2qONYbFZVApDkXSHo+2x2jpndrtbx5dfaTQ100Pp80jNhKuYIIIiiCCCAIwnTAlJUosEgknYCpjONb/xCxOTBLDkGYuWimoKwVDk6AoQHMMfjJmInLnzKKmF8tDlSPYSCNksH3c6xP4fCC1mHkdemh2LbwvISSp6AaW9IbmUoPSNYhgn2QG621qQ3WFMXjpYoo8RqEpSpSurJDtTlE8oUc1F220hDsqXmQpZ9ozFueQUUgU5AQCnaK8LNYrlkzHCU55S01JAbO3uJ9It14OWEeGUJys2UCjbHQh948VgMwKXYFudQXHvaJcfOCVlEvxFqQA6UJCsvVyGJ2qeUBlMQnIgAexUC9fZcUuxI/qMVi8DJWoKXLQpSaOq+UWBLWGgL6w4rtCX4SZjkoWrLmCCyVFWUJmVdJejEU1hdPastyKvldspBUxyujN7QJo4LP1gHwkkBIoHpajO1uR0iJRGaov1NQKn0+EIze2BlKwiaAhwtOVOZBQfrJBfUGj0Mep7RlqUEpKgopBSWJBYAkZmYkXa99jFRaZ2NfJ2N2/OMuz8QtK0uDSzF/XYxU4HtFCzl4wQMzKBGZJ+sk6g2fo94JvaaBVPiEJNVJQSkdWqwpVmhB1b/wAdlyZE5Sy5ky/FIrVK8xSxP8wUkDRhSz81+kKnZsQU8c45jlYAHm9CGo96CFO+yvHl4GehRY+JKLEspPCsBQ+sApDgF6p3DxJ2f2skSSFS15pZUFJlpzEZWJOVJoGNPOkSRTSaJa3la7c/J4kkjhAAoKAVo2j9YXn4uX4aJyVZkLbJlqVPYAbv98V2JmgT8ItUlUtZmKSolIdSfDUBxJOVTKDVLilLRUXqMQbbE0d+RL8vugXOIoRTW3v5QlN7VlpmlCpc0KKcyPYUJocJIRlW7voW5sIym9ry1SzkRMM0KyqlZRnSUsVOklgACCC5CnDVIgGsPO4nPERrc+8fNYzmTSBqHZqvy1tFPJ7USpKVsoJUQkUYlWZsrFmUC6SHDOHpE0jtBMxZk5T4gZQQoy3WndCkqy6tdw9WgL1K313FwWpm6EExAtRKg4HFUaMdj7q0ioldvZpRWmVOOV84QAVIykg5uKpDE8OakY9s9oqKJK8OMyZq5eUhYHtKByh90gitK1djAW5qeRpu3UN7+u0QTkAkMz7CxcaVp74i+llKsol5lqClZApLgA3KnA+T5Y4HGKmmaFy1S/DKU5VNmDpCiXSWIq4Y73iiaUrKxDa6Al339Is+7na4RiAxYLoUl9auBpqPL0rJkq9fncH469Yjl4Y5klN/WoY2v6XgOyAx7CnZUzNJln+UfNIbjm0IIIIAjVf8Slp+h5SHKpssJNOEg5ia/wAqVD+qNqjUv8S0E4VBAJAnJJYOwKVpc7VIHUiA0CQGTlNXHPfQ7/hE8lKTR6/N/wAYwlkUJOj+v4iPQQKu2lPl42yllJCaqDhvQ6afLRX4VC5a1eGjxJS1FZSClK5alNmCc5CVJetwRzdosFqKhRuZF7x7h8OH4eEliLM/nBUODxavFGaWtIJ+swCdyGcqL1o948xOKXKnzJqJZmS5oSaFLpKXBBCiOEuKioMOz5BYrSpwKEEVDnlcekLYuZ4aCva4ALs1TS9jEFVNkr8FZUlxMniaUgPlDpBoHPsglodxeACp8hakZkHOSQMoBy0HKrGoFWhqSsFIKUqYioYg9an9ImlzHFrCorUPUHan6wFZOlKH0xSQSFIlpSkvVSUqBYaligPyaIe2MOheGw3hJUSFywpwoFAAKVuCAfrGra+cXCgkhxrcP6dK/dGKpYZ25/l6QFT2jJzTpKgGCPEBIH1SEhh1LFuUKYPxUS/CMtRKQpIWCMigx4nd00IdJD+sW/hNVny7dDpen33gs5BcG1TvzvFRVYOUfAlSF3TNKSDu07iHI0IMWnY8tlTipJH7VKgSCHAQGY/5nPURD2iAlMspuJwpyKVi2h6cou5akkMGq7DcUqIUa5g+z5n0aWQkKXLxCpqEOE50KUtOV1cIJStw9OEbxN2iqasyJnhTECVOSVDKFLCVIZS2Qo8LABqksTFxiqFg5to/K3J/hEaQpQDlgTo4Njr5vrEUljgoYnDL8NRR4cwBSXIC1KTlJ4XS4CmcA1rDKpRGJnTClkrlyQFMzlOYKG9OA+nk1IWzJLOkAA7pJo56sfLyiOaSzEUA1qa8x6PFRTzMIsIXlTmUnFKmhBIGZPiKcOpg7Fw5DtcRbSnVXwlIY0zZAT/aonq/lGYlZiVGtn34a3zB4wT2pLyhZzhJOSqFA5nysoEUcgpBLB4Bbu0nKlaZoKSJ01RzAh0lZIIOvAW+MU3/AIRNGDkIGXxJOSYEB3JCirISaBWUlPItGwSsSFgrSFpRmUGUkpIKSXABLljz05QzKQFDUk7nZ7H5uIDWccCVIWMNNsp8qwiYh2/nBKVM9yKG0XPYvjDxPFz+Fw+H4ikqWAE8QUpBPDmdnrXW8My8GpKwfPU190ZmXVw/SjU3bWAxxKgpgb3pt93zWFsKpSVVsDQ7HpoYbnk6s100Dg9NKNGM0DUCtmF/kekUdI7uqfDSiPsxZRW93P3aVRuGLKOdaEEEEARrf+Ic7JgJijYKleniojZI13v/ACycDMyhyFSjZ6JmoJcWZgXejPAaAgBsyWppSx+MRAEhmITZyLj1em8QEplhIYhCiQkEGjaV0A8x5Q1IWVEbsw/DlG0K4fEIysSFg0BOYF0s+UqY7U66gw8iYnKQVF6kOoFxe/QivwjzE4UEMoOKli9yXLdT73hDFJloykJW6nRwksXZ6FTBRpo+lbRBY4PGJUCEKdqEO17e7q8Q47w1yiELHGMgLsOJJLKbUAvFenw8qWkzGyEuX+rlSniN6A+QpWGCEJzJUlSgyVBspzOkIIqbi1duRgLLB4dWUBWVwwpUONSWFPnQwwJTv7T6j586VEUcxEpRssElTBLOoZgi1K8ILjYF3JfJaZRCFFKy4UlLBqcwmzv08xAWygASlYIIpZiNBWx0MRSJAWHSVEdKjTa3SETh5U1wor/ZjIHIIY1IUNQeXLRokGDQVME1IU+WjlRGYjY0FoCfEIJ4SWNnABoOotQAj0aF8UCAAxfnqFWNekN4mT9Z6C4qLdbaxUYicoDMAVZRUgUb7+kWJUmNDpRRv2qT04JgLHZxDeFmLChQWs+zDrtX9YrRMKkoJ9rxZag5GgUSC/8AK8WZHFSmlfNvKLRM7lX8xetwzAVOzCsMqkgmhFj19360hUTCnVjvsdCa7/O+aZindrHT7m+axFGIm+GpKVFys5U0UpydHAIHN2s8eyUJmIzJPCRRw1NeY5xPMwwWEKCikoJ5OFZcwIUCCCQD/TQiEVdiJBKwAoHMSnN9UsFCm4cE398AyiW3tCmuvPT5rCEzBHN4nipMgqTNA9klZIIBNsudlu11Q8ez0KYMSM/iizrXckUvegu/UR6ewJSU0JpZi1nGzavQBzU2pNC3ZspQkgHLVa1ApUFBQUpSgcwF2LeRjKTiUpKgaAMoi7PagqRQkUhpXZSFhOYewnKkvUBx9ZnG1NH3hFXZgQFJS6nBQp2qHUp6M3tKszeUA99NlkgBQJJYNmqS+rNoaHaPFrq9316fjzhbC4JDVCiQQLmyapBa7FxWtTrWJ5kw5n0fmKt+flFExmAAlgzPf8OTiKvDz+J7Xaux5WpDmPWUpJD194uXe/WEZIa6fhsasfm8WI6t3e/dpVX4bxYxVd1f3ST/AJfvMWsc2hBBBAEIdvSwrDTgbeGvlZJIrD8I9u/u0/8A0pn+0wHKUrU2dJZKzmKRZK7KYCnP+o3jETCFdTCODSQo5UlINSHcOBoOlPSLFaHSQOFTFnD1ApdtaRtlnjcQATmd7jm1zSIKKIUQkga7Ghpo8YBa0oHipUpkg8IKGWSpw3EWAaz+8MtPWtKV8C1AU4iXIfQpuw2/WKtpE/UEEg1ryF9qViTHTmlpKQnMVITUP7agi6TVszv+MU8vEEJGYKdyBtSgo71De/aPCTMGUhRck8BqChQY6OSWIH4QD+Hm8Cs4D5lAZX+qopepu4OseSMQM2ze/wB/z5wvh5jIU6VF+IOQSSpZzZXoz1u3FpESsQiimILPUaCuhf2a05bxRbLJNUpoBpWg6bfL1jDmriBBCczKDHRtfWJcJjUKSskKBBSlbgcLsHJs38wLUPKIcZ2gghOULKSHFCBZRBDl65VJYajnE0OIUPDAYBgmhcfqH52bzqsfwVFTty2L9YfwMhKxms/ELv5xXYyXe58x6cvzixKwSElUnJ/EKSKUHhTWIts0WsuQcxcVegIvqff870aQ2Qj+Im9PqrB90X8xRelWp5E1hSPMUgKIYMNKCrafO0QS5mVhtVzt8aijxNNLgsWL71rsR801hcod2LFvjEUxIUwpUghhzYDoenOJjQglmt92h5/k4hWRMqPiPnaI5/aASKpKeIpcVAISVEnKKJYGpFOggJsZjPDQtQ4glJUAksaP7JNHAehv51im9rql5gpL8HiCzOCHS78LEgv8YjOKlqZlMc1iCQqqQ1ubPYuNIq8qBL8B1JzDw866+yAwqAxAIHNuYMMg2Xs/FmYJiV/szLUU0CVg0CqMTSt+cSLmh3Lljrq2jufKusUuAxaULKSorM5WcEIoDlykFi6WEvUC+unp7QSwZR1oQrQAkMbXHnSAuJpSv2RW9KEvyFDRq9YVmyg5Y3DfroDp0hfDWChQMCHBHDp90Z4dTLJUDWm1htuIocnShkYhxsxcc2O2/PlCyMFwniBFg9+QLh4exM5CgfdXUWrv6RVLxOZgAcmVlPUFqZd+ummjQiOmd1f3STf2depi1ir7sfuspqjLTo5i0jFaEEEEAQl20P8Ap53+kv8A2mHYr+8E4Iws9SrCUt2/ymA5LhJdBrRme3Ty05Q+Jb8jRqX5dYp8NNox99Kb/CHTiUuApQCmet2apY3bX1jSJpuCU4UCxoxBLAjM/C7EF7HboyqETdZhUyWdgCFP7TMCWBA8qveLDAzSx1/L74kUh1OzPy+d7ttAUyJMxJBKz6Ag3NWGzA+ZYQGStS0NYITmICfafiOVntoNfdcrwwI0SSDzfys43G8U+Lw6fFlCYxTmIJqRlyqqQmoAUPJxDQCViCCM6OG5r1sRrzZso5xNLlrIUBMBN0kXoahTk0YXH2tw8Rd3kJdDlWfwUBQOZswKgsVN6pfyi0TMlglJTdjUDhJDAgjf0gEj46QoJUhYChxMQ9wx20INNOcSYWbPJ/aMBlLhjwqcjMK0DNpraHjiXBZYejvprTT9Y9xanSHDgagANsCMw515NAJy5ixZbUoaHo/kC/WFcQHVxE8rDpQa21hyWAoZaEbgh61qCHBvaFJwyF73vr1jUSlZuHASmrATk7gglKmvzYV3i8Uhr/HY9IqZanIQQCDMRQhwQ720i2drFku+UqzECgoTUip99YlIjUnl61em/SIJyDobCzt8n52hpawBVx7QOr0cU13ptyheWsljbT132t8YioFggOA9C1WcgOAXNK08wYzM2YAU+Ehe7ln4SCyTUEPlY/arzaTuRloHp8d/zj2ZPsBrTzamtQR+hihEYeYxIlS82ahoTmBopinW70tvDX0ZkkmWCtSqgEACruxNTr5RLj3T4as5CArKoUysQcpU4LcTBw1ViMJCVnwzmVlXOUlLJTWVkUpBIKSzNQjRn1iBJIXkKjJS6XycKXTwhq68ZUPXQuZsJglCokoOoUaBs5SNDZLKLEO9LUx7NUpRQVrJzyUzDRI41KIcFKQ1h6mLPCrKCwqAXY3A1ald4BbBIUpJGRMvIyctx7KSwLWDsDW0ZowxLlm5lh79ubw6sA1QRSovTkR83iFcy+5tf5MUV+IlkpoamiavbycizN8KxLhcEyE1Bpr72b56xjMSSsJUmmt6gvr1iwcJI56QG9d20NhpQGid31OsWUV/YDfR5bWy/fFhGKoggggCEO8EsKws8GxlL/2mH4T7Z/d53+mv/aYDjPZaWlgKJJAFq0p87xLjZ0gC6iSFMwuCOJJLXo/lB2Ih5STqKP8Ad67w+UCqVPvXcsfT8I2hAzEZuLOhQGUqBIAYdDTKryKSzExn2iR4iZxUsggzaAhsrAuDxVc0ZqFw97OXISCSQktq1dxUaOKHmYinYVKk2TRmp7NjT3H02iChw87JMAKlha3SCQnMKUqFOxKn1bKdhDMqaVAftZrpykZgoV8RkKzBiU5nSW9d2peFCaBKRVw1KgioZiDQW5RklEqXwlLZ1MMqSXUXLEgENc1ZqwHuYTay5vCsnhYUJDZalwQxI28ogw8xytJmn7IKuEZxQ5CwqVglgTcgPlczonyCZain67JVlUHIOQCopUMxZ2YQzj5EsrKmSCS4ud3Yjd1f3F3eATwicqknxUrShRQbVdCVMVs5ZJe4Zq5i8MYuXN8MJ8VKixuA5Che2igog7XzaZy5SA4yhnCuRITkBuR7IytZm2hmRhpS2QtPCAUgVZjt8QNNIg1+RMUlScswkC4oHeoo2qauGrVzFsSKhwc356/HlC+L7MQhbpDcRUCd3BLGuoFtvKJpSHBDswp1d67Wb+qNBScAlcsj+KgUqzZjUC+npFljVl2ASaOa23dxUVO/tQh2hLBMkKqRPADOPqL00cpHpFqpnIHkRo5aulvvgEkSqOri0A0FNANaj1Me/RxlcWvvStOXpoYnmJOgc3ofz+fKCegpLvrfa/QnzgFkYKa/AsVU4KnJylNmABBztZ6bikT4OXNfKycuZnvRwdSDYq3sKC0Sypoaops1+gZ6DT9IzwmNBoCSHIU4LHoTetaRAvPTOUpuApBIIIpMS4AzcRqKEE05VphKM0qRnQkIDPwhTFlcSXJysco1tziwmzGCiaMC5Om76WerwsnEI+2itmWjy9YBSVJmMMkmUkgEApyhqOA1KEk2cUNoF4mbmASAXDuQXcEBSb0OW160620sk1BcFqjcabRDiUG41uKn9ICvxGKnZaSeNlMUKDgix4hXelC3pZolG7c6gilGcfgY9zln8+dbtuPwhzD1Bb0bWz7vAVExBKs3ryOlHpXlrDWLmAJcgOQw1rGE2Sczpoa0NjvpQ190Tz8OVpsQrSsUbz3fDYeU7+zre5iwhDsKUU4eWk3CWh+MKIIIIAhLtsf9PO/0l/7TDsRYuQJiFoJIC0lJIuMwakBxDu+sCWbktXyJqw1r7oup7JQZmV2dWVNz08rb6RR93Z+VKcwuAT+XR42zEKTkdwoHZraijika8RRTO0gG9oNldgo0UnMASkMaPbbyjCd2kkpN7u4SphQF7c/uh2YEgkClakgBzu7cz1qbmEMSMhD0B25aUrZ/SKJMJ2lLI4lBJUogdQ/uLOCPjGeIKZqpPGkOtK0klioFKmANsygVtzQREEqVMIU4T4gAyqAA8QizguAbhxoR5MIKyoFUjMwZys2ylTezUBThuZNjWUSSMNLWtJ8VPhqUVobVZd6uxD5lU1NbCMMSZQnp/aCiUqNXSUqOUKBTQjPR7CrxgxMpGSWAHzBC3oA9aMbWfQgM0Y4mQhJdMlLZnDEkAKcnhrWuhYkk8JJgLXFSpaWzFCXLVINbtStq9CTYRnigmXlSrUsggs9KAtqOIdBFLg5SV08MoUlIJBBY1WhqliKGuy6uTDi8IhYSFoHCnKGKhlSa0A0Zx6iAlnKq2juQDr8K/eIklyhlGUHM7gnkOnWEJnZ6ETQUhqEi9QXfoHNmpSGcNNmpNFEA0JFb+dat8mKF8SoKEtRGUonSio2FXQ4fR1G+4hieoijmxY7t5ChFekVvbSiJamZzNkpYOQUqU5oenvi+nAAXeltqc+j+cQVknEOdyTZhytsa76GI56mWUzFzAAzhkuxLJLlAFeW3KPcTPCCbgOa+YDb1c15EwLxaVOFS1ELKXB6lIKkEggslNQNW0qDuHUKgJYnYniemrMdCPxj3F4pgz1LACxcjhozjUeYiolKw4BJQpIyWKgBlfwz9YWCi70CXs0O9pplu80FykO4cEJdTFndsqjsGUxeAzTOKVoJIDswdjQgHKSWOgbnziuwyVokSpZllK0IYqABBqM8tRQXyLZ3qzgirx5LKPYOYklJa/wD7gUyk8R9l7n2RpRvEmUuYMqlvMUC6XSAVAqHlwqNixKgdYCyl4xK0pCAzD2WykMwonYOOVaG0ZTphFmNfP3jl7vSkkmU4SQtGQnLp9diklIZiU9demOLwyAgBK5hSUpZlO4qpzRwTU6Pl0gNgzHK7gA3f0+ekY4efqku43oXr89YQKke2StCiQWdqBKSUkspx9ZvJnNUcNLlpYZ5nAQKFTEJQGNA7MxpZ6gQF3NxJzDMSC/3mJsLitFH9Iq5mOSrKlDkaFlGoL1OhqL73iTDGrmtbil7xR1DsgNJR0hyEuxQ0iW7+zr7odjCiCCCAIIIID5/7GKilB0YByNOcbGvEEi1ctdifnd41nu3NaUiruAfMRcHEpJFSBrf5oY3Okp7CEk6g9BUVo45fO8k5DhiQDW5FVaVt7oRTiyNehr5xhipniHOSRkANHulaVuwNWKaAg73gLf6GeFQoCdj0qHpY0iHFyFh0JVlzpoXIZVWqObaRVS+0EMcmImqBSCDlUXIUCMoVrcKq9eK9ffpozgzJiiGzJC0smoJHFV1BCiHF8vKILCTOK5gUMwQEsoKFphZgHDukZgpqcSecOqluaAE8uV9I10TyhKh4+VRonxGIKkpyllHXMyvLYmCdiVIWrLPCFLWRdwjhSKUISQpSixZ3SSWEBsK0MHsW2Z+h1HnGLPxbbaW+doQUucOET0KcKZKspUCXNyC4DppQ11DCJpgZNVEDKASzci+munKIMphsAQGo7NYi8eA+IFVAax3Z3IO4PqBzjGeTMUEq9hIqW9o0IYH6o138quTZeYUN7NFFHiQ4AJA/aILn7Qchjzr6xeqlkkKe9DXrFP2gnJkBpmmpFw1Mzg1pRqxbjGyy4D01qS3nX9IUI4hICgQGI2o4rRvd6w1KQSAHU2nW9Pj5eUGKlhy17t5HV/mkL4ZRCxcWZm+HvgHJcwgAM7/HYl6CpvzjHEsUqFgQxB1dwcyTYv8AOyUnETHSVAEhSkrSAUlLLSlDBRLkgklizV0q3hsTnIBQsAlnIJDMS5JAYUSmod1ClDEEOFmBKWy0bK1qUYdAYwl4yYVNkRmoTxK9n6q83hgFyGD1dxoYJuJJceEvLZ0hzmS7WNUkAFw7PVtEuITCeIBjMSSAF0SjNLrQhiQwcfswb1ii7mqIAYJN3BrvQjatnhNSUUSE5AE5eGlhR3qafN4hHab08Ml9CwdjlNUkiwKtRw3qIkxAVnISlamIS4YlynM5BNmN20I5RR4uQSoG7BhegpS9HFPkRJNSlVwkk6kBy251t8ISXjmf9msliQGSHypCiKqvVtaiG5SwbVGnQ7Of1aAmypewf7TBy/MBz8YxknKoE1FK7b1a3UGDxDo55PrauoruIllks72u1NawHR+xT+wl/wCUavTT3Q7CHYJ/6eU/2R+Xuh+MKIIIIAggggOT96u5WJlz1zcMgzZcxRXlSRmQVOVAhRqHdiNwGpGsrl4pv3LGD/404v5ZY79BDaPn2YrEoBUvC4pKBdSsPOSB5qQAKmGcP2gmhZQ/pV5x3mCLypkcHn9ppBLAl/5SRQ6huQLxLhu0kkAKRRvsbWan4aR3OCGjhM3EyUJZRCUkqOVTAF7sD1to8Qp7TkE+0hnF+VBbS9LR3ibISpsyUqazgFvWI/oMr+Gj+0fhDUcdw2MwqWUlSQXJFWY2LEmlKennJiMamhJSU6E0zUpox3H5R176FK/ho/tH4RIuSkgApBAsCAw6CIrjMzthJFSEsOXuq8KI7woJYzAGL3vsb0uY7d9Dl/w0f2j8IjxHZchaShcmWpKgxSpCSCNiCKxdHD+3e0JfgoZQzmdLN6FnB5jhe0MS8SlTAHNqDoHbVi7EWbzjq6u53ZxvgcKf+xL/AOMSJ7qYEWweGH/Zl/8AGGjlysaARUMWrodnINPygl4hyCgkgHRy7aOAxo7V0EdSX3XwJDHCYci7GTLv/bHszu1gyko+jSgk/ZQEnyKWI8oaOd4PtCWoqCgAqlCzE2p6xKvFhIJDH0+dI3I9xezzeR/95n/KPT3HwH8Af3zP+UBoye02JFCbXcXp0Nj+EMfTUlOx6s1yG02jd090MELSB/cvT+qFsV3GwS24FIb7ExYfrX5eA0hOJBNTWp+d4ZOILFPJq/EecbcnuPhAGHif3mMh3LwoDftN/bMNGjTJ766NfQVFX0iITEPVh6fd98dFR3SwgFZbncrW56sRGCu5mBN5L9VzPhmi8kaHLxCAxBDah/z+WhlGKToz8jG6/wDk/Bfwf/0mf8oekdi4dDZZEoFLMQhLgjV2d+cNVn2RJKJMtJuEw5BBGQQQQQBBBBAEEEEAQQQQBBBBAEEEEAQQQQBBBBAEEEEAQQQQBBBBAEEEEAQQQQBBBBAEEEEAQQQQBBB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data:image/jpeg;base64,/9j/4AAQSkZJRgABAQAAAQABAAD/2wCEAAkGBxMTEhUTEhQWFRUVGBsYGRgYGBobHhgYGBwcGxsbGBgaHikgHh8lHB0aITEhJiwrLi4wFx8zODUsNygtLisBCgoKDg0OFA8PFCwcFBwsLCwsLCwsLCwsLCwsLCwsLCwsLCwsLCw4LCwsLCssLCwsNyw3LCw3LCwsKywsNyssK//AABEIANAA8wMBIgACEQEDEQH/xAAcAAACAgMBAQAAAAAAAAAAAAAABAMFAgYHAQj/xABFEAABAgQEAwUEBwYFAgcAAAABAhEAAyExBBJBUSJhcQUGE4GRMqGx8BRCUsHR4fEjNFNigpIHcnOy0iSDFRZDY4Sio//EABcBAQEBAQAAAAAAAAAAAAAAAAABAgP/xAAZEQEBAQADAAAAAAAAAAAAAAAAARESMUH/2gAMAwEAAhEDEQA/AO4wQQQBBBBAEEEEAQQQQBBBBAEEEEAQQQQBBBBAEEEEAQQQQBBBBAEEEEAQQQQBBBBAEEEEAQQQQBBBBAEEEeEteA9jGZMCQSogAXJLAdTGodv9+Ey+DDJ8RX2y+QdNVeTDnGidq9oYufWYtS9AmyRr7ApqzsYg6lju9OGlM6yp39lJNudtYqMR39QDwyVkN9ZQSfSsc8kz1h0zEqSoUOYH4xMVOxvX8fdFG+S+/wCiueSpIDuygTTkw+MSYH/ETBTCyiuXsVpof7SY5n2hNK+FAKm9q/QfdC8jAMQVq6AAu92FPuhg73g8ZLmpCpS0rSdUkH4cwfQxPHG8HhMpCkKmS/5wpjUWASxBqb7xtXd/tiegpSub4yCf/UDLb+VbsTyUK7iA3qCIsNiErTmSXHQgjkQaiJYAggggCCIcXikSkFcxQQlNySwDlh72HnHNO9XeebPWqVLKkSTRhwlSWIJUxcpLilKX1gN+7Q7fkSTlUsFQulPERVuJqJ82sY1yd34U5KZSQkWzKKioU0SGSb6qjUMPhswqW5aV5G/WK2d2phw7zpbuBl8QOH52paLia3yT32mG6Uv5/dpCeN75YkEFJSBqMoYtzMaYO3ZALGehncHMBpSoqKRayp6ZiAUqdKw4IIOYciByhg2TAd91kEqd3DJIBAa4BSBfm+kW3Z/feUrKJoyFTAGoSSb3sOp3jnU9JSrhetdz91RGaFunjTQ2NvRrk/hDB2mRPSsZkEKG4iSON9k9o4jDKBlLcfWll2L+d46B2H3slziETOBZs5DE7RFbJBBBAEEEEAQQQQBBBBAEc872d6vGzSMOeBylax9cgsUpP2aEP9bpe27/APbnhSxIlqaZN9pjVMurtspXsj+o6RzuShKUgpszAPVqHptAMOOtBHuIwPi5VFSkJQCWStSXtQlJBYN77xlh0A9dabRhOlkAh2Bf3j598VFVh+yjiEhYK0orlaZMKlMWcqUsgbMzxLO7PVIlLXLUpWWhSqYSDUB0uCxBhvu9jQZCJRKRNlAImoUwKVJo45KDKBr7UZ9oqT4M1i1GuCxzJ+H3QEiQxZKmNXLBj/mAofO0LISUTAcoUa7AgM3Cbt019y+IwAkz5SkJqqYZar/tAZcxfFup0BjpmML4fs9M1c8LWStM5aeJCFKCR7JCiHAKMqgzCpaKL+WsXFtjta/r+cTy8SKCzN826xWyZRTwnMpgzlnVlFTTWxIbX0zSrKdPKgNd6fdcxcRtfYXb3hryEunnSnyY3uTNCgFCxjjK8gUf2ZDlwQS4fnWnWN47sdqMycxKSLKuOhA025xLFlbjHi1AAklgKknQc4Elw41jQ/8AEDtVS5icIj2UsuaXZ/soNahmUQ1XTzEZUv3j7eXiDll8MoElBBfxGFCrQJNSBzBoQ0UwAKnF22F/uP4RKFDLzfTkGbn05+UJYZanAAKiLqHsmgoVgUI6v922TsnDsQCw1pqzGgH5PXWKrFS04aUiQAkTJ5CSoCxLqmLBpYO3lFliZFuEmxBBId2oQSDfaK7vHJWpMqdLlkrkLzGWlIdSCkpWAmoKgkAgC7QUSMBJSQqWhI4XJPET/MSb3r1hmZORKyJVUGglpQ5oA7JQOV6CKqX2zILZVubhOVWdJb2RLSAobsBpE/bGHyzETlylTJZQUKCUZ1IVQpWUVLM4o7QHs/HyiF0Vwe2nIrMh6upBAULc4Vk9rI4FELShZACygiXnIZIJ52ciLFUlCpMxcpBBVLUASgoLpCmASQCznXdxrCGQTMARLDkykpCQOLOClkswIObQ7CAtcrDiIoNrAcvWoOmkYzBqKEcteWkZ4iVlVq3wNnYh2+dIjXMADGuz0D3YkUgN97p94hMSJcwkKAAD68yafIuY2qONYbFZVApDkXSHo+2x2jpndrtbx5dfaTQ100Pp80jNhKuYIIIiiCCCAIwnTAlJUosEgknYCpjONb/xCxOTBLDkGYuWimoKwVDk6AoQHMMfjJmInLnzKKmF8tDlSPYSCNksH3c6xP4fCC1mHkdemh2LbwvISSp6AaW9IbmUoPSNYhgn2QG621qQ3WFMXjpYoo8RqEpSpSurJDtTlE8oUc1F220hDsqXmQpZ9ozFueQUUgU5AQCnaK8LNYrlkzHCU55S01JAbO3uJ9It14OWEeGUJys2UCjbHQh948VgMwKXYFudQXHvaJcfOCVlEvxFqQA6UJCsvVyGJ2qeUBlMQnIgAexUC9fZcUuxI/qMVi8DJWoKXLQpSaOq+UWBLWGgL6w4rtCX4SZjkoWrLmCCyVFWUJmVdJejEU1hdPastyKvldspBUxyujN7QJo4LP1gHwkkBIoHpajO1uR0iJRGaov1NQKn0+EIze2BlKwiaAhwtOVOZBQfrJBfUGj0Mep7RlqUEpKgopBSWJBYAkZmYkXa99jFRaZ2NfJ2N2/OMuz8QtK0uDSzF/XYxU4HtFCzl4wQMzKBGZJ+sk6g2fo94JvaaBVPiEJNVJQSkdWqwpVmhB1b/wAdlyZE5Sy5ky/FIrVK8xSxP8wUkDRhSz81+kKnZsQU8c45jlYAHm9CGo96CFO+yvHl4GehRY+JKLEspPCsBQ+sApDgF6p3DxJ2f2skSSFS15pZUFJlpzEZWJOVJoGNPOkSRTSaJa3la7c/J4kkjhAAoKAVo2j9YXn4uX4aJyVZkLbJlqVPYAbv98V2JmgT8ItUlUtZmKSolIdSfDUBxJOVTKDVLilLRUXqMQbbE0d+RL8vugXOIoRTW3v5QlN7VlpmlCpc0KKcyPYUJocJIRlW7voW5sIym9ry1SzkRMM0KyqlZRnSUsVOklgACCC5CnDVIgGsPO4nPERrc+8fNYzmTSBqHZqvy1tFPJ7USpKVsoJUQkUYlWZsrFmUC6SHDOHpE0jtBMxZk5T4gZQQoy3WndCkqy6tdw9WgL1K313FwWpm6EExAtRKg4HFUaMdj7q0ioldvZpRWmVOOV84QAVIykg5uKpDE8OakY9s9oqKJK8OMyZq5eUhYHtKByh90gitK1djAW5qeRpu3UN7+u0QTkAkMz7CxcaVp74i+llKsol5lqClZApLgA3KnA+T5Y4HGKmmaFy1S/DKU5VNmDpCiXSWIq4Y73iiaUrKxDa6Al339Is+7na4RiAxYLoUl9auBpqPL0rJkq9fncH469Yjl4Y5klN/WoY2v6XgOyAx7CnZUzNJln+UfNIbjm0IIIIAjVf8Slp+h5SHKpssJNOEg5ia/wAqVD+qNqjUv8S0E4VBAJAnJJYOwKVpc7VIHUiA0CQGTlNXHPfQ7/hE8lKTR6/N/wAYwlkUJOj+v4iPQQKu2lPl42yllJCaqDhvQ6afLRX4VC5a1eGjxJS1FZSClK5alNmCc5CVJetwRzdosFqKhRuZF7x7h8OH4eEliLM/nBUODxavFGaWtIJ+swCdyGcqL1o948xOKXKnzJqJZmS5oSaFLpKXBBCiOEuKioMOz5BYrSpwKEEVDnlcekLYuZ4aCva4ALs1TS9jEFVNkr8FZUlxMniaUgPlDpBoHPsglodxeACp8hakZkHOSQMoBy0HKrGoFWhqSsFIKUqYioYg9an9ImlzHFrCorUPUHan6wFZOlKH0xSQSFIlpSkvVSUqBYaligPyaIe2MOheGw3hJUSFywpwoFAAKVuCAfrGra+cXCgkhxrcP6dK/dGKpYZ25/l6QFT2jJzTpKgGCPEBIH1SEhh1LFuUKYPxUS/CMtRKQpIWCMigx4nd00IdJD+sW/hNVny7dDpen33gs5BcG1TvzvFRVYOUfAlSF3TNKSDu07iHI0IMWnY8tlTipJH7VKgSCHAQGY/5nPURD2iAlMspuJwpyKVi2h6cou5akkMGq7DcUqIUa5g+z5n0aWQkKXLxCpqEOE50KUtOV1cIJStw9OEbxN2iqasyJnhTECVOSVDKFLCVIZS2Qo8LABqksTFxiqFg5to/K3J/hEaQpQDlgTo4Njr5vrEUljgoYnDL8NRR4cwBSXIC1KTlJ4XS4CmcA1rDKpRGJnTClkrlyQFMzlOYKG9OA+nk1IWzJLOkAA7pJo56sfLyiOaSzEUA1qa8x6PFRTzMIsIXlTmUnFKmhBIGZPiKcOpg7Fw5DtcRbSnVXwlIY0zZAT/aonq/lGYlZiVGtn34a3zB4wT2pLyhZzhJOSqFA5nysoEUcgpBLB4Bbu0nKlaZoKSJ01RzAh0lZIIOvAW+MU3/AIRNGDkIGXxJOSYEB3JCirISaBWUlPItGwSsSFgrSFpRmUGUkpIKSXABLljz05QzKQFDUk7nZ7H5uIDWccCVIWMNNsp8qwiYh2/nBKVM9yKG0XPYvjDxPFz+Fw+H4ikqWAE8QUpBPDmdnrXW8My8GpKwfPU190ZmXVw/SjU3bWAxxKgpgb3pt93zWFsKpSVVsDQ7HpoYbnk6s100Dg9NKNGM0DUCtmF/kekUdI7uqfDSiPsxZRW93P3aVRuGLKOdaEEEEARrf+Ic7JgJijYKleniojZI13v/ACycDMyhyFSjZ6JmoJcWZgXejPAaAgBsyWppSx+MRAEhmITZyLj1em8QEplhIYhCiQkEGjaV0A8x5Q1IWVEbsw/DlG0K4fEIysSFg0BOYF0s+UqY7U66gw8iYnKQVF6kOoFxe/QivwjzE4UEMoOKli9yXLdT73hDFJloykJW6nRwksXZ6FTBRpo+lbRBY4PGJUCEKdqEO17e7q8Q47w1yiELHGMgLsOJJLKbUAvFenw8qWkzGyEuX+rlSniN6A+QpWGCEJzJUlSgyVBspzOkIIqbi1duRgLLB4dWUBWVwwpUONSWFPnQwwJTv7T6j586VEUcxEpRssElTBLOoZgi1K8ILjYF3JfJaZRCFFKy4UlLBqcwmzv08xAWygASlYIIpZiNBWx0MRSJAWHSVEdKjTa3SETh5U1wor/ZjIHIIY1IUNQeXLRokGDQVME1IU+WjlRGYjY0FoCfEIJ4SWNnABoOotQAj0aF8UCAAxfnqFWNekN4mT9Z6C4qLdbaxUYicoDMAVZRUgUb7+kWJUmNDpRRv2qT04JgLHZxDeFmLChQWs+zDrtX9YrRMKkoJ9rxZag5GgUSC/8AK8WZHFSmlfNvKLRM7lX8xetwzAVOzCsMqkgmhFj19360hUTCnVjvsdCa7/O+aZindrHT7m+axFGIm+GpKVFys5U0UpydHAIHN2s8eyUJmIzJPCRRw1NeY5xPMwwWEKCikoJ5OFZcwIUCCCQD/TQiEVdiJBKwAoHMSnN9UsFCm4cE398AyiW3tCmuvPT5rCEzBHN4nipMgqTNA9klZIIBNsudlu11Q8ez0KYMSM/iizrXckUvegu/UR6ewJSU0JpZi1nGzavQBzU2pNC3ZspQkgHLVa1ApUFBQUpSgcwF2LeRjKTiUpKgaAMoi7PagqRQkUhpXZSFhOYewnKkvUBx9ZnG1NH3hFXZgQFJS6nBQp2qHUp6M3tKszeUA99NlkgBQJJYNmqS+rNoaHaPFrq9316fjzhbC4JDVCiQQLmyapBa7FxWtTrWJ5kw5n0fmKt+flFExmAAlgzPf8OTiKvDz+J7Xaux5WpDmPWUpJD194uXe/WEZIa6fhsasfm8WI6t3e/dpVX4bxYxVd1f3ST/AJfvMWsc2hBBBAEIdvSwrDTgbeGvlZJIrD8I9u/u0/8A0pn+0wHKUrU2dJZKzmKRZK7KYCnP+o3jETCFdTCODSQo5UlINSHcOBoOlPSLFaHSQOFTFnD1ApdtaRtlnjcQATmd7jm1zSIKKIUQkga7Ghpo8YBa0oHipUpkg8IKGWSpw3EWAaz+8MtPWtKV8C1AU4iXIfQpuw2/WKtpE/UEEg1ryF9qViTHTmlpKQnMVITUP7agi6TVszv+MU8vEEJGYKdyBtSgo71De/aPCTMGUhRck8BqChQY6OSWIH4QD+Hm8Cs4D5lAZX+qopepu4OseSMQM2ze/wB/z5wvh5jIU6VF+IOQSSpZzZXoz1u3FpESsQiimILPUaCuhf2a05bxRbLJNUpoBpWg6bfL1jDmriBBCczKDHRtfWJcJjUKSskKBBSlbgcLsHJs38wLUPKIcZ2gghOULKSHFCBZRBDl65VJYajnE0OIUPDAYBgmhcfqH52bzqsfwVFTty2L9YfwMhKxms/ELv5xXYyXe58x6cvzixKwSElUnJ/EKSKUHhTWIts0WsuQcxcVegIvqff870aQ2Qj+Im9PqrB90X8xRelWp5E1hSPMUgKIYMNKCrafO0QS5mVhtVzt8aijxNNLgsWL71rsR801hcod2LFvjEUxIUwpUghhzYDoenOJjQglmt92h5/k4hWRMqPiPnaI5/aASKpKeIpcVAISVEnKKJYGpFOggJsZjPDQtQ4glJUAksaP7JNHAehv51im9rql5gpL8HiCzOCHS78LEgv8YjOKlqZlMc1iCQqqQ1ubPYuNIq8qBL8B1JzDw866+yAwqAxAIHNuYMMg2Xs/FmYJiV/szLUU0CVg0CqMTSt+cSLmh3Lljrq2jufKusUuAxaULKSorM5WcEIoDlykFi6WEvUC+unp7QSwZR1oQrQAkMbXHnSAuJpSv2RW9KEvyFDRq9YVmyg5Y3DfroDp0hfDWChQMCHBHDp90Z4dTLJUDWm1htuIocnShkYhxsxcc2O2/PlCyMFwniBFg9+QLh4exM5CgfdXUWrv6RVLxOZgAcmVlPUFqZd+ummjQiOmd1f3STf2depi1ir7sfuspqjLTo5i0jFaEEEEAQl20P8Ap53+kv8A2mHYr+8E4Iws9SrCUt2/ymA5LhJdBrRme3Ty05Q+Jb8jRqX5dYp8NNox99Kb/CHTiUuApQCmet2apY3bX1jSJpuCU4UCxoxBLAjM/C7EF7HboyqETdZhUyWdgCFP7TMCWBA8qveLDAzSx1/L74kUh1OzPy+d7ttAUyJMxJBKz6Ag3NWGzA+ZYQGStS0NYITmICfafiOVntoNfdcrwwI0SSDzfys43G8U+Lw6fFlCYxTmIJqRlyqqQmoAUPJxDQCViCCM6OG5r1sRrzZso5xNLlrIUBMBN0kXoahTk0YXH2tw8Rd3kJdDlWfwUBQOZswKgsVN6pfyi0TMlglJTdjUDhJDAgjf0gEj46QoJUhYChxMQ9wx20INNOcSYWbPJ/aMBlLhjwqcjMK0DNpraHjiXBZYejvprTT9Y9xanSHDgagANsCMw515NAJy5ixZbUoaHo/kC/WFcQHVxE8rDpQa21hyWAoZaEbgh61qCHBvaFJwyF73vr1jUSlZuHASmrATk7gglKmvzYV3i8Uhr/HY9IqZanIQQCDMRQhwQ720i2drFku+UqzECgoTUip99YlIjUnl61em/SIJyDobCzt8n52hpawBVx7QOr0cU13ptyheWsljbT132t8YioFggOA9C1WcgOAXNK08wYzM2YAU+Ehe7ln4SCyTUEPlY/arzaTuRloHp8d/zj2ZPsBrTzamtQR+hihEYeYxIlS82ahoTmBopinW70tvDX0ZkkmWCtSqgEACruxNTr5RLj3T4as5CArKoUysQcpU4LcTBw1ViMJCVnwzmVlXOUlLJTWVkUpBIKSzNQjRn1iBJIXkKjJS6XycKXTwhq68ZUPXQuZsJglCokoOoUaBs5SNDZLKLEO9LUx7NUpRQVrJzyUzDRI41KIcFKQ1h6mLPCrKCwqAXY3A1ald4BbBIUpJGRMvIyctx7KSwLWDsDW0ZowxLlm5lh79ubw6sA1QRSovTkR83iFcy+5tf5MUV+IlkpoamiavbycizN8KxLhcEyE1Bpr72b56xjMSSsJUmmt6gvr1iwcJI56QG9d20NhpQGid31OsWUV/YDfR5bWy/fFhGKoggggCEO8EsKws8GxlL/2mH4T7Z/d53+mv/aYDjPZaWlgKJJAFq0p87xLjZ0gC6iSFMwuCOJJLXo/lB2Ih5STqKP8Ad67w+UCqVPvXcsfT8I2hAzEZuLOhQGUqBIAYdDTKryKSzExn2iR4iZxUsggzaAhsrAuDxVc0ZqFw97OXISCSQktq1dxUaOKHmYinYVKk2TRmp7NjT3H02iChw87JMAKlha3SCQnMKUqFOxKn1bKdhDMqaVAftZrpykZgoV8RkKzBiU5nSW9d2peFCaBKRVw1KgioZiDQW5RklEqXwlLZ1MMqSXUXLEgENc1ZqwHuYTay5vCsnhYUJDZalwQxI28ogw8xytJmn7IKuEZxQ5CwqVglgTcgPlczonyCZain67JVlUHIOQCopUMxZ2YQzj5EsrKmSCS4ud3Yjd1f3F3eATwicqknxUrShRQbVdCVMVs5ZJe4Zq5i8MYuXN8MJ8VKixuA5Che2igog7XzaZy5SA4yhnCuRITkBuR7IytZm2hmRhpS2QtPCAUgVZjt8QNNIg1+RMUlScswkC4oHeoo2qauGrVzFsSKhwc356/HlC+L7MQhbpDcRUCd3BLGuoFtvKJpSHBDswp1d67Wb+qNBScAlcsj+KgUqzZjUC+npFljVl2ASaOa23dxUVO/tQh2hLBMkKqRPADOPqL00cpHpFqpnIHkRo5aulvvgEkSqOri0A0FNANaj1Me/RxlcWvvStOXpoYnmJOgc3ofz+fKCegpLvrfa/QnzgFkYKa/AsVU4KnJylNmABBztZ6bikT4OXNfKycuZnvRwdSDYq3sKC0Sypoaops1+gZ6DT9IzwmNBoCSHIU4LHoTetaRAvPTOUpuApBIIIpMS4AzcRqKEE05VphKM0qRnQkIDPwhTFlcSXJysco1tziwmzGCiaMC5Om76WerwsnEI+2itmWjy9YBSVJmMMkmUkgEApyhqOA1KEk2cUNoF4mbmASAXDuQXcEBSb0OW160620sk1BcFqjcabRDiUG41uKn9ICvxGKnZaSeNlMUKDgix4hXelC3pZolG7c6gilGcfgY9zln8+dbtuPwhzD1Bb0bWz7vAVExBKs3ryOlHpXlrDWLmAJcgOQw1rGE2Sczpoa0NjvpQ190Tz8OVpsQrSsUbz3fDYeU7+zre5iwhDsKUU4eWk3CWh+MKIIIIAhLtsf9PO/0l/7TDsRYuQJiFoJIC0lJIuMwakBxDu+sCWbktXyJqw1r7oup7JQZmV2dWVNz08rb6RR93Z+VKcwuAT+XR42zEKTkdwoHZraijika8RRTO0gG9oNldgo0UnMASkMaPbbyjCd2kkpN7u4SphQF7c/uh2YEgkClakgBzu7cz1qbmEMSMhD0B25aUrZ/SKJMJ2lLI4lBJUogdQ/uLOCPjGeIKZqpPGkOtK0klioFKmANsygVtzQREEqVMIU4T4gAyqAA8QizguAbhxoR5MIKyoFUjMwZys2ylTezUBThuZNjWUSSMNLWtJ8VPhqUVobVZd6uxD5lU1NbCMMSZQnp/aCiUqNXSUqOUKBTQjPR7CrxgxMpGSWAHzBC3oA9aMbWfQgM0Y4mQhJdMlLZnDEkAKcnhrWuhYkk8JJgLXFSpaWzFCXLVINbtStq9CTYRnigmXlSrUsggs9KAtqOIdBFLg5SV08MoUlIJBBY1WhqliKGuy6uTDi8IhYSFoHCnKGKhlSa0A0Zx6iAlnKq2juQDr8K/eIklyhlGUHM7gnkOnWEJnZ6ETQUhqEi9QXfoHNmpSGcNNmpNFEA0JFb+dat8mKF8SoKEtRGUonSio2FXQ4fR1G+4hieoijmxY7t5ChFekVvbSiJamZzNkpYOQUqU5oenvi+nAAXeltqc+j+cQVknEOdyTZhytsa76GI56mWUzFzAAzhkuxLJLlAFeW3KPcTPCCbgOa+YDb1c15EwLxaVOFS1ELKXB6lIKkEggslNQNW0qDuHUKgJYnYniemrMdCPxj3F4pgz1LACxcjhozjUeYiolKw4BJQpIyWKgBlfwz9YWCi70CXs0O9pplu80FykO4cEJdTFndsqjsGUxeAzTOKVoJIDswdjQgHKSWOgbnziuwyVokSpZllK0IYqABBqM8tRQXyLZ3qzgirx5LKPYOYklJa/wD7gUyk8R9l7n2RpRvEmUuYMqlvMUC6XSAVAqHlwqNixKgdYCyl4xK0pCAzD2WykMwonYOOVaG0ZTphFmNfP3jl7vSkkmU4SQtGQnLp9diklIZiU9demOLwyAgBK5hSUpZlO4qpzRwTU6Pl0gNgzHK7gA3f0+ekY4efqku43oXr89YQKke2StCiQWdqBKSUkspx9ZvJnNUcNLlpYZ5nAQKFTEJQGNA7MxpZ6gQF3NxJzDMSC/3mJsLitFH9Iq5mOSrKlDkaFlGoL1OhqL73iTDGrmtbil7xR1DsgNJR0hyEuxQ0iW7+zr7odjCiCCCAIIIID5/7GKilB0YByNOcbGvEEi1ctdifnd41nu3NaUiruAfMRcHEpJFSBrf5oY3Okp7CEk6g9BUVo45fO8k5DhiQDW5FVaVt7oRTiyNehr5xhipniHOSRkANHulaVuwNWKaAg73gLf6GeFQoCdj0qHpY0iHFyFh0JVlzpoXIZVWqObaRVS+0EMcmImqBSCDlUXIUCMoVrcKq9eK9ffpozgzJiiGzJC0smoJHFV1BCiHF8vKILCTOK5gUMwQEsoKFphZgHDukZgpqcSecOqluaAE8uV9I10TyhKh4+VRonxGIKkpyllHXMyvLYmCdiVIWrLPCFLWRdwjhSKUISQpSixZ3SSWEBsK0MHsW2Z+h1HnGLPxbbaW+doQUucOET0KcKZKspUCXNyC4DppQ11DCJpgZNVEDKASzci+munKIMphsAQGo7NYi8eA+IFVAax3Z3IO4PqBzjGeTMUEq9hIqW9o0IYH6o138quTZeYUN7NFFHiQ4AJA/aILn7Qchjzr6xeqlkkKe9DXrFP2gnJkBpmmpFw1Mzg1pRqxbjGyy4D01qS3nX9IUI4hICgQGI2o4rRvd6w1KQSAHU2nW9Pj5eUGKlhy17t5HV/mkL4ZRCxcWZm+HvgHJcwgAM7/HYl6CpvzjHEsUqFgQxB1dwcyTYv8AOyUnETHSVAEhSkrSAUlLLSlDBRLkgklizV0q3hsTnIBQsAlnIJDMS5JAYUSmod1ClDEEOFmBKWy0bK1qUYdAYwl4yYVNkRmoTxK9n6q83hgFyGD1dxoYJuJJceEvLZ0hzmS7WNUkAFw7PVtEuITCeIBjMSSAF0SjNLrQhiQwcfswb1ii7mqIAYJN3BrvQjatnhNSUUSE5AE5eGlhR3qafN4hHab08Ml9CwdjlNUkiwKtRw3qIkxAVnISlamIS4YlynM5BNmN20I5RR4uQSoG7BhegpS9HFPkRJNSlVwkk6kBy251t8ISXjmf9msliQGSHypCiKqvVtaiG5SwbVGnQ7Of1aAmypewf7TBy/MBz8YxknKoE1FK7b1a3UGDxDo55PrauoruIllks72u1NawHR+xT+wl/wCUavTT3Q7CHYJ/6eU/2R+Xuh+MKIIIIAggggOT96u5WJlz1zcMgzZcxRXlSRmQVOVAhRqHdiNwGpGsrl4pv3LGD/404v5ZY79BDaPn2YrEoBUvC4pKBdSsPOSB5qQAKmGcP2gmhZQ/pV5x3mCLypkcHn9ppBLAl/5SRQ6huQLxLhu0kkAKRRvsbWan4aR3OCGjhM3EyUJZRCUkqOVTAF7sD1to8Qp7TkE+0hnF+VBbS9LR3ibISpsyUqazgFvWI/oMr+Gj+0fhDUcdw2MwqWUlSQXJFWY2LEmlKennJiMamhJSU6E0zUpox3H5R176FK/ho/tH4RIuSkgApBAsCAw6CIrjMzthJFSEsOXuq8KI7woJYzAGL3vsb0uY7d9Dl/w0f2j8IjxHZchaShcmWpKgxSpCSCNiCKxdHD+3e0JfgoZQzmdLN6FnB5jhe0MS8SlTAHNqDoHbVi7EWbzjq6u53ZxvgcKf+xL/AOMSJ7qYEWweGH/Zl/8AGGjlysaARUMWrodnINPygl4hyCgkgHRy7aOAxo7V0EdSX3XwJDHCYci7GTLv/bHszu1gyko+jSgk/ZQEnyKWI8oaOd4PtCWoqCgAqlCzE2p6xKvFhIJDH0+dI3I9xezzeR/95n/KPT3HwH8Af3zP+UBoye02JFCbXcXp0Nj+EMfTUlOx6s1yG02jd090MELSB/cvT+qFsV3GwS24FIb7ExYfrX5eA0hOJBNTWp+d4ZOILFPJq/EecbcnuPhAGHif3mMh3LwoDftN/bMNGjTJ766NfQVFX0iITEPVh6fd98dFR3SwgFZbncrW56sRGCu5mBN5L9VzPhmi8kaHLxCAxBDah/z+WhlGKToz8jG6/wDk/Bfwf/0mf8oekdi4dDZZEoFLMQhLgjV2d+cNVn2RJKJMtJuEw5BBGQQQQQBBBBAEEEEAQQQQBBBBAEEEEAQQQQBBBBAEEEEAQQQQBBBBAEEEEAQQQQBBBBAEEEEAQQQQBBBB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12" descr="data:image/jpeg;base64,/9j/4AAQSkZJRgABAQAAAQABAAD/2wCEAAkGBxMTEhUTEhQWFRUVGBsYGRgYGBobHhgYGBwcGxsbGBgaHikgHh8lHB0aITEhJiwrLi4wFx8zODUsNygtLisBCgoKDg0OFA8PFCwcFBwsLCwsLCwsLCwsLCwsLCwsLCwsLCwsLCw4LCwsLCssLCwsNyw3LCw3LCwsKywsNyssK//AABEIANAA8wMBIgACEQEDEQH/xAAcAAACAgMBAQAAAAAAAAAAAAAABAMFAgYHAQj/xABFEAABAgQEAwUEBwYFAgcAAAABAhEAAyExBBJBUSJhcQUGE4GRMqGx8BRCUsHR4fEjNFNigpIHcnOy0iSDFRZDY4Sio//EABcBAQEBAQAAAAAAAAAAAAAAAAABAgP/xAAZEQEBAQADAAAAAAAAAAAAAAAAARESMUH/2gAMAwEAAhEDEQA/AO4wQQQBBBBAEEEEAQQQQBBBBAEEEEAQQQQBBBBAEEEEAQQQQBBBBAEEEEAQQQQBBBBAEEEEAQQQQBBBBAEEEeEteA9jGZMCQSogAXJLAdTGodv9+Ey+DDJ8RX2y+QdNVeTDnGidq9oYufWYtS9AmyRr7ApqzsYg6lju9OGlM6yp39lJNudtYqMR39QDwyVkN9ZQSfSsc8kz1h0zEqSoUOYH4xMVOxvX8fdFG+S+/wCiueSpIDuygTTkw+MSYH/ETBTCyiuXsVpof7SY5n2hNK+FAKm9q/QfdC8jAMQVq6AAu92FPuhg73g8ZLmpCpS0rSdUkH4cwfQxPHG8HhMpCkKmS/5wpjUWASxBqb7xtXd/tiegpSub4yCf/UDLb+VbsTyUK7iA3qCIsNiErTmSXHQgjkQaiJYAggggCCIcXikSkFcxQQlNySwDlh72HnHNO9XeebPWqVLKkSTRhwlSWIJUxcpLilKX1gN+7Q7fkSTlUsFQulPERVuJqJ82sY1yd34U5KZSQkWzKKioU0SGSb6qjUMPhswqW5aV5G/WK2d2phw7zpbuBl8QOH52paLia3yT32mG6Uv5/dpCeN75YkEFJSBqMoYtzMaYO3ZALGehncHMBpSoqKRayp6ZiAUqdKw4IIOYciByhg2TAd91kEqd3DJIBAa4BSBfm+kW3Z/feUrKJoyFTAGoSSb3sOp3jnU9JSrhetdz91RGaFunjTQ2NvRrk/hDB2mRPSsZkEKG4iSON9k9o4jDKBlLcfWll2L+d46B2H3slziETOBZs5DE7RFbJBBBAEEEEAQQQQBBBBAEc872d6vGzSMOeBylax9cgsUpP2aEP9bpe27/APbnhSxIlqaZN9pjVMurtspXsj+o6RzuShKUgpszAPVqHptAMOOtBHuIwPi5VFSkJQCWStSXtQlJBYN77xlh0A9dabRhOlkAh2Bf3j598VFVh+yjiEhYK0orlaZMKlMWcqUsgbMzxLO7PVIlLXLUpWWhSqYSDUB0uCxBhvu9jQZCJRKRNlAImoUwKVJo45KDKBr7UZ9oqT4M1i1GuCxzJ+H3QEiQxZKmNXLBj/mAofO0LISUTAcoUa7AgM3Cbt019y+IwAkz5SkJqqYZar/tAZcxfFup0BjpmML4fs9M1c8LWStM5aeJCFKCR7JCiHAKMqgzCpaKL+WsXFtjta/r+cTy8SKCzN826xWyZRTwnMpgzlnVlFTTWxIbX0zSrKdPKgNd6fdcxcRtfYXb3hryEunnSnyY3uTNCgFCxjjK8gUf2ZDlwQS4fnWnWN47sdqMycxKSLKuOhA025xLFlbjHi1AAklgKknQc4Elw41jQ/8AEDtVS5icIj2UsuaXZ/soNahmUQ1XTzEZUv3j7eXiDll8MoElBBfxGFCrQJNSBzBoQ0UwAKnF22F/uP4RKFDLzfTkGbn05+UJYZanAAKiLqHsmgoVgUI6v922TsnDsQCw1pqzGgH5PXWKrFS04aUiQAkTJ5CSoCxLqmLBpYO3lFliZFuEmxBBId2oQSDfaK7vHJWpMqdLlkrkLzGWlIdSCkpWAmoKgkAgC7QUSMBJSQqWhI4XJPET/MSb3r1hmZORKyJVUGglpQ5oA7JQOV6CKqX2zILZVubhOVWdJb2RLSAobsBpE/bGHyzETlylTJZQUKCUZ1IVQpWUVLM4o7QHs/HyiF0Vwe2nIrMh6upBAULc4Vk9rI4FELShZACygiXnIZIJ52ciLFUlCpMxcpBBVLUASgoLpCmASQCznXdxrCGQTMARLDkykpCQOLOClkswIObQ7CAtcrDiIoNrAcvWoOmkYzBqKEcteWkZ4iVlVq3wNnYh2+dIjXMADGuz0D3YkUgN97p94hMSJcwkKAAD68yafIuY2qONYbFZVApDkXSHo+2x2jpndrtbx5dfaTQ100Pp80jNhKuYIIIiiCCCAIwnTAlJUosEgknYCpjONb/xCxOTBLDkGYuWimoKwVDk6AoQHMMfjJmInLnzKKmF8tDlSPYSCNksH3c6xP4fCC1mHkdemh2LbwvISSp6AaW9IbmUoPSNYhgn2QG621qQ3WFMXjpYoo8RqEpSpSurJDtTlE8oUc1F220hDsqXmQpZ9ozFueQUUgU5AQCnaK8LNYrlkzHCU55S01JAbO3uJ9It14OWEeGUJys2UCjbHQh948VgMwKXYFudQXHvaJcfOCVlEvxFqQA6UJCsvVyGJ2qeUBlMQnIgAexUC9fZcUuxI/qMVi8DJWoKXLQpSaOq+UWBLWGgL6w4rtCX4SZjkoWrLmCCyVFWUJmVdJejEU1hdPastyKvldspBUxyujN7QJo4LP1gHwkkBIoHpajO1uR0iJRGaov1NQKn0+EIze2BlKwiaAhwtOVOZBQfrJBfUGj0Mep7RlqUEpKgopBSWJBYAkZmYkXa99jFRaZ2NfJ2N2/OMuz8QtK0uDSzF/XYxU4HtFCzl4wQMzKBGZJ+sk6g2fo94JvaaBVPiEJNVJQSkdWqwpVmhB1b/wAdlyZE5Sy5ky/FIrVK8xSxP8wUkDRhSz81+kKnZsQU8c45jlYAHm9CGo96CFO+yvHl4GehRY+JKLEspPCsBQ+sApDgF6p3DxJ2f2skSSFS15pZUFJlpzEZWJOVJoGNPOkSRTSaJa3la7c/J4kkjhAAoKAVo2j9YXn4uX4aJyVZkLbJlqVPYAbv98V2JmgT8ItUlUtZmKSolIdSfDUBxJOVTKDVLilLRUXqMQbbE0d+RL8vugXOIoRTW3v5QlN7VlpmlCpc0KKcyPYUJocJIRlW7voW5sIym9ry1SzkRMM0KyqlZRnSUsVOklgACCC5CnDVIgGsPO4nPERrc+8fNYzmTSBqHZqvy1tFPJ7USpKVsoJUQkUYlWZsrFmUC6SHDOHpE0jtBMxZk5T4gZQQoy3WndCkqy6tdw9WgL1K313FwWpm6EExAtRKg4HFUaMdj7q0ioldvZpRWmVOOV84QAVIykg5uKpDE8OakY9s9oqKJK8OMyZq5eUhYHtKByh90gitK1djAW5qeRpu3UN7+u0QTkAkMz7CxcaVp74i+llKsol5lqClZApLgA3KnA+T5Y4HGKmmaFy1S/DKU5VNmDpCiXSWIq4Y73iiaUrKxDa6Al339Is+7na4RiAxYLoUl9auBpqPL0rJkq9fncH469Yjl4Y5klN/WoY2v6XgOyAx7CnZUzNJln+UfNIbjm0IIIIAjVf8Slp+h5SHKpssJNOEg5ia/wAqVD+qNqjUv8S0E4VBAJAnJJYOwKVpc7VIHUiA0CQGTlNXHPfQ7/hE8lKTR6/N/wAYwlkUJOj+v4iPQQKu2lPl42yllJCaqDhvQ6afLRX4VC5a1eGjxJS1FZSClK5alNmCc5CVJetwRzdosFqKhRuZF7x7h8OH4eEliLM/nBUODxavFGaWtIJ+swCdyGcqL1o948xOKXKnzJqJZmS5oSaFLpKXBBCiOEuKioMOz5BYrSpwKEEVDnlcekLYuZ4aCva4ALs1TS9jEFVNkr8FZUlxMniaUgPlDpBoHPsglodxeACp8hakZkHOSQMoBy0HKrGoFWhqSsFIKUqYioYg9an9ImlzHFrCorUPUHan6wFZOlKH0xSQSFIlpSkvVSUqBYaligPyaIe2MOheGw3hJUSFywpwoFAAKVuCAfrGra+cXCgkhxrcP6dK/dGKpYZ25/l6QFT2jJzTpKgGCPEBIH1SEhh1LFuUKYPxUS/CMtRKQpIWCMigx4nd00IdJD+sW/hNVny7dDpen33gs5BcG1TvzvFRVYOUfAlSF3TNKSDu07iHI0IMWnY8tlTipJH7VKgSCHAQGY/5nPURD2iAlMspuJwpyKVi2h6cou5akkMGq7DcUqIUa5g+z5n0aWQkKXLxCpqEOE50KUtOV1cIJStw9OEbxN2iqasyJnhTECVOSVDKFLCVIZS2Qo8LABqksTFxiqFg5to/K3J/hEaQpQDlgTo4Njr5vrEUljgoYnDL8NRR4cwBSXIC1KTlJ4XS4CmcA1rDKpRGJnTClkrlyQFMzlOYKG9OA+nk1IWzJLOkAA7pJo56sfLyiOaSzEUA1qa8x6PFRTzMIsIXlTmUnFKmhBIGZPiKcOpg7Fw5DtcRbSnVXwlIY0zZAT/aonq/lGYlZiVGtn34a3zB4wT2pLyhZzhJOSqFA5nysoEUcgpBLB4Bbu0nKlaZoKSJ01RzAh0lZIIOvAW+MU3/AIRNGDkIGXxJOSYEB3JCirISaBWUlPItGwSsSFgrSFpRmUGUkpIKSXABLljz05QzKQFDUk7nZ7H5uIDWccCVIWMNNsp8qwiYh2/nBKVM9yKG0XPYvjDxPFz+Fw+H4ikqWAE8QUpBPDmdnrXW8My8GpKwfPU190ZmXVw/SjU3bWAxxKgpgb3pt93zWFsKpSVVsDQ7HpoYbnk6s100Dg9NKNGM0DUCtmF/kekUdI7uqfDSiPsxZRW93P3aVRuGLKOdaEEEEARrf+Ic7JgJijYKleniojZI13v/ACycDMyhyFSjZ6JmoJcWZgXejPAaAgBsyWppSx+MRAEhmITZyLj1em8QEplhIYhCiQkEGjaV0A8x5Q1IWVEbsw/DlG0K4fEIysSFg0BOYF0s+UqY7U66gw8iYnKQVF6kOoFxe/QivwjzE4UEMoOKli9yXLdT73hDFJloykJW6nRwksXZ6FTBRpo+lbRBY4PGJUCEKdqEO17e7q8Q47w1yiELHGMgLsOJJLKbUAvFenw8qWkzGyEuX+rlSniN6A+QpWGCEJzJUlSgyVBspzOkIIqbi1duRgLLB4dWUBWVwwpUONSWFPnQwwJTv7T6j586VEUcxEpRssElTBLOoZgi1K8ILjYF3JfJaZRCFFKy4UlLBqcwmzv08xAWygASlYIIpZiNBWx0MRSJAWHSVEdKjTa3SETh5U1wor/ZjIHIIY1IUNQeXLRokGDQVME1IU+WjlRGYjY0FoCfEIJ4SWNnABoOotQAj0aF8UCAAxfnqFWNekN4mT9Z6C4qLdbaxUYicoDMAVZRUgUb7+kWJUmNDpRRv2qT04JgLHZxDeFmLChQWs+zDrtX9YrRMKkoJ9rxZag5GgUSC/8AK8WZHFSmlfNvKLRM7lX8xetwzAVOzCsMqkgmhFj19360hUTCnVjvsdCa7/O+aZindrHT7m+axFGIm+GpKVFys5U0UpydHAIHN2s8eyUJmIzJPCRRw1NeY5xPMwwWEKCikoJ5OFZcwIUCCCQD/TQiEVdiJBKwAoHMSnN9UsFCm4cE398AyiW3tCmuvPT5rCEzBHN4nipMgqTNA9klZIIBNsudlu11Q8ez0KYMSM/iizrXckUvegu/UR6ewJSU0JpZi1nGzavQBzU2pNC3ZspQkgHLVa1ApUFBQUpSgcwF2LeRjKTiUpKgaAMoi7PagqRQkUhpXZSFhOYewnKkvUBx9ZnG1NH3hFXZgQFJS6nBQp2qHUp6M3tKszeUA99NlkgBQJJYNmqS+rNoaHaPFrq9316fjzhbC4JDVCiQQLmyapBa7FxWtTrWJ5kw5n0fmKt+flFExmAAlgzPf8OTiKvDz+J7Xaux5WpDmPWUpJD194uXe/WEZIa6fhsasfm8WI6t3e/dpVX4bxYxVd1f3ST/AJfvMWsc2hBBBAEIdvSwrDTgbeGvlZJIrD8I9u/u0/8A0pn+0wHKUrU2dJZKzmKRZK7KYCnP+o3jETCFdTCODSQo5UlINSHcOBoOlPSLFaHSQOFTFnD1ApdtaRtlnjcQATmd7jm1zSIKKIUQkga7Ghpo8YBa0oHipUpkg8IKGWSpw3EWAaz+8MtPWtKV8C1AU4iXIfQpuw2/WKtpE/UEEg1ryF9qViTHTmlpKQnMVITUP7agi6TVszv+MU8vEEJGYKdyBtSgo71De/aPCTMGUhRck8BqChQY6OSWIH4QD+Hm8Cs4D5lAZX+qopepu4OseSMQM2ze/wB/z5wvh5jIU6VF+IOQSSpZzZXoz1u3FpESsQiimILPUaCuhf2a05bxRbLJNUpoBpWg6bfL1jDmriBBCczKDHRtfWJcJjUKSskKBBSlbgcLsHJs38wLUPKIcZ2gghOULKSHFCBZRBDl65VJYajnE0OIUPDAYBgmhcfqH52bzqsfwVFTty2L9YfwMhKxms/ELv5xXYyXe58x6cvzixKwSElUnJ/EKSKUHhTWIts0WsuQcxcVegIvqff870aQ2Qj+Im9PqrB90X8xRelWp5E1hSPMUgKIYMNKCrafO0QS5mVhtVzt8aijxNNLgsWL71rsR801hcod2LFvjEUxIUwpUghhzYDoenOJjQglmt92h5/k4hWRMqPiPnaI5/aASKpKeIpcVAISVEnKKJYGpFOggJsZjPDQtQ4glJUAksaP7JNHAehv51im9rql5gpL8HiCzOCHS78LEgv8YjOKlqZlMc1iCQqqQ1ubPYuNIq8qBL8B1JzDw866+yAwqAxAIHNuYMMg2Xs/FmYJiV/szLUU0CVg0CqMTSt+cSLmh3Lljrq2jufKusUuAxaULKSorM5WcEIoDlykFi6WEvUC+unp7QSwZR1oQrQAkMbXHnSAuJpSv2RW9KEvyFDRq9YVmyg5Y3DfroDp0hfDWChQMCHBHDp90Z4dTLJUDWm1htuIocnShkYhxsxcc2O2/PlCyMFwniBFg9+QLh4exM5CgfdXUWrv6RVLxOZgAcmVlPUFqZd+ummjQiOmd1f3STf2depi1ir7sfuspqjLTo5i0jFaEEEEAQl20P8Ap53+kv8A2mHYr+8E4Iws9SrCUt2/ymA5LhJdBrRme3Ty05Q+Jb8jRqX5dYp8NNox99Kb/CHTiUuApQCmet2apY3bX1jSJpuCU4UCxoxBLAjM/C7EF7HboyqETdZhUyWdgCFP7TMCWBA8qveLDAzSx1/L74kUh1OzPy+d7ttAUyJMxJBKz6Ag3NWGzA+ZYQGStS0NYITmICfafiOVntoNfdcrwwI0SSDzfys43G8U+Lw6fFlCYxTmIJqRlyqqQmoAUPJxDQCViCCM6OG5r1sRrzZso5xNLlrIUBMBN0kXoahTk0YXH2tw8Rd3kJdDlWfwUBQOZswKgsVN6pfyi0TMlglJTdjUDhJDAgjf0gEj46QoJUhYChxMQ9wx20INNOcSYWbPJ/aMBlLhjwqcjMK0DNpraHjiXBZYejvprTT9Y9xanSHDgagANsCMw515NAJy5ixZbUoaHo/kC/WFcQHVxE8rDpQa21hyWAoZaEbgh61qCHBvaFJwyF73vr1jUSlZuHASmrATk7gglKmvzYV3i8Uhr/HY9IqZanIQQCDMRQhwQ720i2drFku+UqzECgoTUip99YlIjUnl61em/SIJyDobCzt8n52hpawBVx7QOr0cU13ptyheWsljbT132t8YioFggOA9C1WcgOAXNK08wYzM2YAU+Ehe7ln4SCyTUEPlY/arzaTuRloHp8d/zj2ZPsBrTzamtQR+hihEYeYxIlS82ahoTmBopinW70tvDX0ZkkmWCtSqgEACruxNTr5RLj3T4as5CArKoUysQcpU4LcTBw1ViMJCVnwzmVlXOUlLJTWVkUpBIKSzNQjRn1iBJIXkKjJS6XycKXTwhq68ZUPXQuZsJglCokoOoUaBs5SNDZLKLEO9LUx7NUpRQVrJzyUzDRI41KIcFKQ1h6mLPCrKCwqAXY3A1ald4BbBIUpJGRMvIyctx7KSwLWDsDW0ZowxLlm5lh79ubw6sA1QRSovTkR83iFcy+5tf5MUV+IlkpoamiavbycizN8KxLhcEyE1Bpr72b56xjMSSsJUmmt6gvr1iwcJI56QG9d20NhpQGid31OsWUV/YDfR5bWy/fFhGKoggggCEO8EsKws8GxlL/2mH4T7Z/d53+mv/aYDjPZaWlgKJJAFq0p87xLjZ0gC6iSFMwuCOJJLXo/lB2Ih5STqKP8Ad67w+UCqVPvXcsfT8I2hAzEZuLOhQGUqBIAYdDTKryKSzExn2iR4iZxUsggzaAhsrAuDxVc0ZqFw97OXISCSQktq1dxUaOKHmYinYVKk2TRmp7NjT3H02iChw87JMAKlha3SCQnMKUqFOxKn1bKdhDMqaVAftZrpykZgoV8RkKzBiU5nSW9d2peFCaBKRVw1KgioZiDQW5RklEqXwlLZ1MMqSXUXLEgENc1ZqwHuYTay5vCsnhYUJDZalwQxI28ogw8xytJmn7IKuEZxQ5CwqVglgTcgPlczonyCZain67JVlUHIOQCopUMxZ2YQzj5EsrKmSCS4ud3Yjd1f3F3eATwicqknxUrShRQbVdCVMVs5ZJe4Zq5i8MYuXN8MJ8VKixuA5Che2igog7XzaZy5SA4yhnCuRITkBuR7IytZm2hmRhpS2QtPCAUgVZjt8QNNIg1+RMUlScswkC4oHeoo2qauGrVzFsSKhwc356/HlC+L7MQhbpDcRUCd3BLGuoFtvKJpSHBDswp1d67Wb+qNBScAlcsj+KgUqzZjUC+npFljVl2ASaOa23dxUVO/tQh2hLBMkKqRPADOPqL00cpHpFqpnIHkRo5aulvvgEkSqOri0A0FNANaj1Me/RxlcWvvStOXpoYnmJOgc3ofz+fKCegpLvrfa/QnzgFkYKa/AsVU4KnJylNmABBztZ6bikT4OXNfKycuZnvRwdSDYq3sKC0Sypoaops1+gZ6DT9IzwmNBoCSHIU4LHoTetaRAvPTOUpuApBIIIpMS4AzcRqKEE05VphKM0qRnQkIDPwhTFlcSXJysco1tziwmzGCiaMC5Om76WerwsnEI+2itmWjy9YBSVJmMMkmUkgEApyhqOA1KEk2cUNoF4mbmASAXDuQXcEBSb0OW160620sk1BcFqjcabRDiUG41uKn9ICvxGKnZaSeNlMUKDgix4hXelC3pZolG7c6gilGcfgY9zln8+dbtuPwhzD1Bb0bWz7vAVExBKs3ryOlHpXlrDWLmAJcgOQw1rGE2Sczpoa0NjvpQ190Tz8OVpsQrSsUbz3fDYeU7+zre5iwhDsKUU4eWk3CWh+MKIIIIAhLtsf9PO/0l/7TDsRYuQJiFoJIC0lJIuMwakBxDu+sCWbktXyJqw1r7oup7JQZmV2dWVNz08rb6RR93Z+VKcwuAT+XR42zEKTkdwoHZraijika8RRTO0gG9oNldgo0UnMASkMaPbbyjCd2kkpN7u4SphQF7c/uh2YEgkClakgBzu7cz1qbmEMSMhD0B25aUrZ/SKJMJ2lLI4lBJUogdQ/uLOCPjGeIKZqpPGkOtK0klioFKmANsygVtzQREEqVMIU4T4gAyqAA8QizguAbhxoR5MIKyoFUjMwZys2ylTezUBThuZNjWUSSMNLWtJ8VPhqUVobVZd6uxD5lU1NbCMMSZQnp/aCiUqNXSUqOUKBTQjPR7CrxgxMpGSWAHzBC3oA9aMbWfQgM0Y4mQhJdMlLZnDEkAKcnhrWuhYkk8JJgLXFSpaWzFCXLVINbtStq9CTYRnigmXlSrUsggs9KAtqOIdBFLg5SV08MoUlIJBBY1WhqliKGuy6uTDi8IhYSFoHCnKGKhlSa0A0Zx6iAlnKq2juQDr8K/eIklyhlGUHM7gnkOnWEJnZ6ETQUhqEi9QXfoHNmpSGcNNmpNFEA0JFb+dat8mKF8SoKEtRGUonSio2FXQ4fR1G+4hieoijmxY7t5ChFekVvbSiJamZzNkpYOQUqU5oenvi+nAAXeltqc+j+cQVknEOdyTZhytsa76GI56mWUzFzAAzhkuxLJLlAFeW3KPcTPCCbgOa+YDb1c15EwLxaVOFS1ELKXB6lIKkEggslNQNW0qDuHUKgJYnYniemrMdCPxj3F4pgz1LACxcjhozjUeYiolKw4BJQpIyWKgBlfwz9YWCi70CXs0O9pplu80FykO4cEJdTFndsqjsGUxeAzTOKVoJIDswdjQgHKSWOgbnziuwyVokSpZllK0IYqABBqM8tRQXyLZ3qzgirx5LKPYOYklJa/wD7gUyk8R9l7n2RpRvEmUuYMqlvMUC6XSAVAqHlwqNixKgdYCyl4xK0pCAzD2WykMwonYOOVaG0ZTphFmNfP3jl7vSkkmU4SQtGQnLp9diklIZiU9demOLwyAgBK5hSUpZlO4qpzRwTU6Pl0gNgzHK7gA3f0+ekY4efqku43oXr89YQKke2StCiQWdqBKSUkspx9ZvJnNUcNLlpYZ5nAQKFTEJQGNA7MxpZ6gQF3NxJzDMSC/3mJsLitFH9Iq5mOSrKlDkaFlGoL1OhqL73iTDGrmtbil7xR1DsgNJR0hyEuxQ0iW7+zr7odjCiCCCAIIIID5/7GKilB0YByNOcbGvEEi1ctdifnd41nu3NaUiruAfMRcHEpJFSBrf5oY3Okp7CEk6g9BUVo45fO8k5DhiQDW5FVaVt7oRTiyNehr5xhipniHOSRkANHulaVuwNWKaAg73gLf6GeFQoCdj0qHpY0iHFyFh0JVlzpoXIZVWqObaRVS+0EMcmImqBSCDlUXIUCMoVrcKq9eK9ffpozgzJiiGzJC0smoJHFV1BCiHF8vKILCTOK5gUMwQEsoKFphZgHDukZgpqcSecOqluaAE8uV9I10TyhKh4+VRonxGIKkpyllHXMyvLYmCdiVIWrLPCFLWRdwjhSKUISQpSixZ3SSWEBsK0MHsW2Z+h1HnGLPxbbaW+doQUucOET0KcKZKspUCXNyC4DppQ11DCJpgZNVEDKASzci+munKIMphsAQGo7NYi8eA+IFVAax3Z3IO4PqBzjGeTMUEq9hIqW9o0IYH6o138quTZeYUN7NFFHiQ4AJA/aILn7Qchjzr6xeqlkkKe9DXrFP2gnJkBpmmpFw1Mzg1pRqxbjGyy4D01qS3nX9IUI4hICgQGI2o4rRvd6w1KQSAHU2nW9Pj5eUGKlhy17t5HV/mkL4ZRCxcWZm+HvgHJcwgAM7/HYl6CpvzjHEsUqFgQxB1dwcyTYv8AOyUnETHSVAEhSkrSAUlLLSlDBRLkgklizV0q3hsTnIBQsAlnIJDMS5JAYUSmod1ClDEEOFmBKWy0bK1qUYdAYwl4yYVNkRmoTxK9n6q83hgFyGD1dxoYJuJJceEvLZ0hzmS7WNUkAFw7PVtEuITCeIBjMSSAF0SjNLrQhiQwcfswb1ii7mqIAYJN3BrvQjatnhNSUUSE5AE5eGlhR3qafN4hHab08Ml9CwdjlNUkiwKtRw3qIkxAVnISlamIS4YlynM5BNmN20I5RR4uQSoG7BhegpS9HFPkRJNSlVwkk6kBy251t8ISXjmf9msliQGSHypCiKqvVtaiG5SwbVGnQ7Of1aAmypewf7TBy/MBz8YxknKoE1FK7b1a3UGDxDo55PrauoruIllks72u1NawHR+xT+wl/wCUavTT3Q7CHYJ/6eU/2R+Xuh+MKIIIIAggggOT96u5WJlz1zcMgzZcxRXlSRmQVOVAhRqHdiNwGpGsrl4pv3LGD/404v5ZY79BDaPn2YrEoBUvC4pKBdSsPOSB5qQAKmGcP2gmhZQ/pV5x3mCLypkcHn9ppBLAl/5SRQ6huQLxLhu0kkAKRRvsbWan4aR3OCGjhM3EyUJZRCUkqOVTAF7sD1to8Qp7TkE+0hnF+VBbS9LR3ibISpsyUqazgFvWI/oMr+Gj+0fhDUcdw2MwqWUlSQXJFWY2LEmlKennJiMamhJSU6E0zUpox3H5R176FK/ho/tH4RIuSkgApBAsCAw6CIrjMzthJFSEsOXuq8KI7woJYzAGL3vsb0uY7d9Dl/w0f2j8IjxHZchaShcmWpKgxSpCSCNiCKxdHD+3e0JfgoZQzmdLN6FnB5jhe0MS8SlTAHNqDoHbVi7EWbzjq6u53ZxvgcKf+xL/AOMSJ7qYEWweGH/Zl/8AGGjlysaARUMWrodnINPygl4hyCgkgHRy7aOAxo7V0EdSX3XwJDHCYci7GTLv/bHszu1gyko+jSgk/ZQEnyKWI8oaOd4PtCWoqCgAqlCzE2p6xKvFhIJDH0+dI3I9xezzeR/95n/KPT3HwH8Af3zP+UBoye02JFCbXcXp0Nj+EMfTUlOx6s1yG02jd090MELSB/cvT+qFsV3GwS24FIb7ExYfrX5eA0hOJBNTWp+d4ZOILFPJq/EecbcnuPhAGHif3mMh3LwoDftN/bMNGjTJ766NfQVFX0iITEPVh6fd98dFR3SwgFZbncrW56sRGCu5mBN5L9VzPhmi8kaHLxCAxBDah/z+WhlGKToz8jG6/wDk/Bfwf/0mf8oekdi4dDZZEoFLMQhLgjV2d+cNVn2RJKJMtJuEw5BBGQQQQQBBBBAEEEEAQQQQBBBBAEEEEAQQQQBBBBAEEEEAQQQQBBBBAEEEEAQQQQBBBBAEEEEAQQQQBBBBA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4" descr="http://u.jimdo.com/www38/o/se2cb21d5404807b5/img/ib7eeac0cb2ed55b9/1397822246/std/they-found-the-stone-rolled-away-from-the-tomb-but-when-they-entered-they-did-not-find-the-body-of-the-lord-jesus-luke-24-2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2" r="7841"/>
          <a:stretch/>
        </p:blipFill>
        <p:spPr bwMode="auto">
          <a:xfrm>
            <a:off x="955344" y="1608368"/>
            <a:ext cx="7546975" cy="489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97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rgbClr val="70AD4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5124" name="Picture 4" descr="http://u.jimdo.com/www38/o/se2cb21d5404807b5/img/ib7eeac0cb2ed55b9/1397822246/std/they-found-the-stone-rolled-away-from-the-tomb-but-when-they-entered-they-did-not-find-the-body-of-the-lord-jesus-luke-24-2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2" r="7841"/>
          <a:stretch/>
        </p:blipFill>
        <p:spPr bwMode="auto">
          <a:xfrm>
            <a:off x="6214897" y="4597794"/>
            <a:ext cx="2724150" cy="176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72942427"/>
              </p:ext>
            </p:extLst>
          </p:nvPr>
        </p:nvGraphicFramePr>
        <p:xfrm>
          <a:off x="155575" y="861235"/>
          <a:ext cx="9060956" cy="5502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876" y="1369112"/>
            <a:ext cx="2422171" cy="24221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5673"/>
            <a:ext cx="9144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SCENE 4a: All God’s promises are fulfilled </a:t>
            </a:r>
            <a:r>
              <a:rPr lang="en-GB" sz="3500" b="1" i="1" dirty="0" smtClean="0">
                <a:solidFill>
                  <a:schemeClr val="bg1"/>
                </a:solidFill>
              </a:rPr>
              <a:t>Jesus’  life death and resurrection</a:t>
            </a:r>
            <a:endParaRPr lang="en-GB" sz="3500" b="1" i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750" b="90000" l="5078" r="976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521" y="5407371"/>
            <a:ext cx="2210957" cy="1727310"/>
          </a:xfrm>
          <a:prstGeom prst="rect">
            <a:avLst/>
          </a:prstGeom>
        </p:spPr>
      </p:pic>
      <p:sp>
        <p:nvSpPr>
          <p:cNvPr id="3" name="AutoShape 6" descr="data:image/jpeg;base64,/9j/4AAQSkZJRgABAQAAAQABAAD/2wCEAAkGBxMTEhUTEhQWFRUVGBsYGRgYGBobHhgYGBwcGxsbGBgaHikgHh8lHB0aITEhJiwrLi4wFx8zODUsNygtLisBCgoKDg0OFA8PFCwcFBwsLCwsLCwsLCwsLCwsLCwsLCwsLCwsLCw4LCwsLCssLCwsNyw3LCw3LCwsKywsNyssK//AABEIANAA8wMBIgACEQEDEQH/xAAcAAACAgMBAQAAAAAAAAAAAAAABAMFAgYHAQj/xABFEAABAgQEAwUEBwYFAgcAAAABAhEAAyExBBJBUSJhcQUGE4GRMqGx8BRCUsHR4fEjNFNigpIHcnOy0iSDFRZDY4Sio//EABcBAQEBAQAAAAAAAAAAAAAAAAABAgP/xAAZEQEBAQADAAAAAAAAAAAAAAAAARESMUH/2gAMAwEAAhEDEQA/AO4wQQQBBBBAEEEEAQQQQBBBBAEEEEAQQQQBBBBAEEEEAQQQQBBBBAEEEEAQQQQBBBBAEEEEAQQQQBBBBAEEEeEteA9jGZMCQSogAXJLAdTGodv9+Ey+DDJ8RX2y+QdNVeTDnGidq9oYufWYtS9AmyRr7ApqzsYg6lju9OGlM6yp39lJNudtYqMR39QDwyVkN9ZQSfSsc8kz1h0zEqSoUOYH4xMVOxvX8fdFG+S+/wCiueSpIDuygTTkw+MSYH/ETBTCyiuXsVpof7SY5n2hNK+FAKm9q/QfdC8jAMQVq6AAu92FPuhg73g8ZLmpCpS0rSdUkH4cwfQxPHG8HhMpCkKmS/5wpjUWASxBqb7xtXd/tiegpSub4yCf/UDLb+VbsTyUK7iA3qCIsNiErTmSXHQgjkQaiJYAggggCCIcXikSkFcxQQlNySwDlh72HnHNO9XeebPWqVLKkSTRhwlSWIJUxcpLilKX1gN+7Q7fkSTlUsFQulPERVuJqJ82sY1yd34U5KZSQkWzKKioU0SGSb6qjUMPhswqW5aV5G/WK2d2phw7zpbuBl8QOH52paLia3yT32mG6Uv5/dpCeN75YkEFJSBqMoYtzMaYO3ZALGehncHMBpSoqKRayp6ZiAUqdKw4IIOYciByhg2TAd91kEqd3DJIBAa4BSBfm+kW3Z/feUrKJoyFTAGoSSb3sOp3jnU9JSrhetdz91RGaFunjTQ2NvRrk/hDB2mRPSsZkEKG4iSON9k9o4jDKBlLcfWll2L+d46B2H3slziETOBZs5DE7RFbJBBBAEEEEAQQQQBBBBAEc872d6vGzSMOeBylax9cgsUpP2aEP9bpe27/APbnhSxIlqaZN9pjVMurtspXsj+o6RzuShKUgpszAPVqHptAMOOtBHuIwPi5VFSkJQCWStSXtQlJBYN77xlh0A9dabRhOlkAh2Bf3j598VFVh+yjiEhYK0orlaZMKlMWcqUsgbMzxLO7PVIlLXLUpWWhSqYSDUB0uCxBhvu9jQZCJRKRNlAImoUwKVJo45KDKBr7UZ9oqT4M1i1GuCxzJ+H3QEiQxZKmNXLBj/mAofO0LISUTAcoUa7AgM3Cbt019y+IwAkz5SkJqqYZar/tAZcxfFup0BjpmML4fs9M1c8LWStM5aeJCFKCR7JCiHAKMqgzCpaKL+WsXFtjta/r+cTy8SKCzN826xWyZRTwnMpgzlnVlFTTWxIbX0zSrKdPKgNd6fdcxcRtfYXb3hryEunnSnyY3uTNCgFCxjjK8gUf2ZDlwQS4fnWnWN47sdqMycxKSLKuOhA025xLFlbjHi1AAklgKknQc4Elw41jQ/8AEDtVS5icIj2UsuaXZ/soNahmUQ1XTzEZUv3j7eXiDll8MoElBBfxGFCrQJNSBzBoQ0UwAKnF22F/uP4RKFDLzfTkGbn05+UJYZanAAKiLqHsmgoVgUI6v922TsnDsQCw1pqzGgH5PXWKrFS04aUiQAkTJ5CSoCxLqmLBpYO3lFliZFuEmxBBId2oQSDfaK7vHJWpMqdLlkrkLzGWlIdSCkpWAmoKgkAgC7QUSMBJSQqWhI4XJPET/MSb3r1hmZORKyJVUGglpQ5oA7JQOV6CKqX2zILZVubhOVWdJb2RLSAobsBpE/bGHyzETlylTJZQUKCUZ1IVQpWUVLM4o7QHs/HyiF0Vwe2nIrMh6upBAULc4Vk9rI4FELShZACygiXnIZIJ52ciLFUlCpMxcpBBVLUASgoLpCmASQCznXdxrCGQTMARLDkykpCQOLOClkswIObQ7CAtcrDiIoNrAcvWoOmkYzBqKEcteWkZ4iVlVq3wNnYh2+dIjXMADGuz0D3YkUgN97p94hMSJcwkKAAD68yafIuY2qONYbFZVApDkXSHo+2x2jpndrtbx5dfaTQ100Pp80jNhKuYIIIiiCCCAIwnTAlJUosEgknYCpjONb/xCxOTBLDkGYuWimoKwVDk6AoQHMMfjJmInLnzKKmF8tDlSPYSCNksH3c6xP4fCC1mHkdemh2LbwvISSp6AaW9IbmUoPSNYhgn2QG621qQ3WFMXjpYoo8RqEpSpSurJDtTlE8oUc1F220hDsqXmQpZ9ozFueQUUgU5AQCnaK8LNYrlkzHCU55S01JAbO3uJ9It14OWEeGUJys2UCjbHQh948VgMwKXYFudQXHvaJcfOCVlEvxFqQA6UJCsvVyGJ2qeUBlMQnIgAexUC9fZcUuxI/qMVi8DJWoKXLQpSaOq+UWBLWGgL6w4rtCX4SZjkoWrLmCCyVFWUJmVdJejEU1hdPastyKvldspBUxyujN7QJo4LP1gHwkkBIoHpajO1uR0iJRGaov1NQKn0+EIze2BlKwiaAhwtOVOZBQfrJBfUGj0Mep7RlqUEpKgopBSWJBYAkZmYkXa99jFRaZ2NfJ2N2/OMuz8QtK0uDSzF/XYxU4HtFCzl4wQMzKBGZJ+sk6g2fo94JvaaBVPiEJNVJQSkdWqwpVmhB1b/wAdlyZE5Sy5ky/FIrVK8xSxP8wUkDRhSz81+kKnZsQU8c45jlYAHm9CGo96CFO+yvHl4GehRY+JKLEspPCsBQ+sApDgF6p3DxJ2f2skSSFS15pZUFJlpzEZWJOVJoGNPOkSRTSaJa3la7c/J4kkjhAAoKAVo2j9YXn4uX4aJyVZkLbJlqVPYAbv98V2JmgT8ItUlUtZmKSolIdSfDUBxJOVTKDVLilLRUXqMQbbE0d+RL8vugXOIoRTW3v5QlN7VlpmlCpc0KKcyPYUJocJIRlW7voW5sIym9ry1SzkRMM0KyqlZRnSUsVOklgACCC5CnDVIgGsPO4nPERrc+8fNYzmTSBqHZqvy1tFPJ7USpKVsoJUQkUYlWZsrFmUC6SHDOHpE0jtBMxZk5T4gZQQoy3WndCkqy6tdw9WgL1K313FwWpm6EExAtRKg4HFUaMdj7q0ioldvZpRWmVOOV84QAVIykg5uKpDE8OakY9s9oqKJK8OMyZq5eUhYHtKByh90gitK1djAW5qeRpu3UN7+u0QTkAkMz7CxcaVp74i+llKsol5lqClZApLgA3KnA+T5Y4HGKmmaFy1S/DKU5VNmDpCiXSWIq4Y73iiaUrKxDa6Al339Is+7na4RiAxYLoUl9auBpqPL0rJkq9fncH469Yjl4Y5klN/WoY2v6XgOyAx7CnZUzNJln+UfNIbjm0IIIIAjVf8Slp+h5SHKpssJNOEg5ia/wAqVD+qNqjUv8S0E4VBAJAnJJYOwKVpc7VIHUiA0CQGTlNXHPfQ7/hE8lKTR6/N/wAYwlkUJOj+v4iPQQKu2lPl42yllJCaqDhvQ6afLRX4VC5a1eGjxJS1FZSClK5alNmCc5CVJetwRzdosFqKhRuZF7x7h8OH4eEliLM/nBUODxavFGaWtIJ+swCdyGcqL1o948xOKXKnzJqJZmS5oSaFLpKXBBCiOEuKioMOz5BYrSpwKEEVDnlcekLYuZ4aCva4ALs1TS9jEFVNkr8FZUlxMniaUgPlDpBoHPsglodxeACp8hakZkHOSQMoBy0HKrGoFWhqSsFIKUqYioYg9an9ImlzHFrCorUPUHan6wFZOlKH0xSQSFIlpSkvVSUqBYaligPyaIe2MOheGw3hJUSFywpwoFAAKVuCAfrGra+cXCgkhxrcP6dK/dGKpYZ25/l6QFT2jJzTpKgGCPEBIH1SEhh1LFuUKYPxUS/CMtRKQpIWCMigx4nd00IdJD+sW/hNVny7dDpen33gs5BcG1TvzvFRVYOUfAlSF3TNKSDu07iHI0IMWnY8tlTipJH7VKgSCHAQGY/5nPURD2iAlMspuJwpyKVi2h6cou5akkMGq7DcUqIUa5g+z5n0aWQkKXLxCpqEOE50KUtOV1cIJStw9OEbxN2iqasyJnhTECVOSVDKFLCVIZS2Qo8LABqksTFxiqFg5to/K3J/hEaQpQDlgTo4Njr5vrEUljgoYnDL8NRR4cwBSXIC1KTlJ4XS4CmcA1rDKpRGJnTClkrlyQFMzlOYKG9OA+nk1IWzJLOkAA7pJo56sfLyiOaSzEUA1qa8x6PFRTzMIsIXlTmUnFKmhBIGZPiKcOpg7Fw5DtcRbSnVXwlIY0zZAT/aonq/lGYlZiVGtn34a3zB4wT2pLyhZzhJOSqFA5nysoEUcgpBLB4Bbu0nKlaZoKSJ01RzAh0lZIIOvAW+MU3/AIRNGDkIGXxJOSYEB3JCirISaBWUlPItGwSsSFgrSFpRmUGUkpIKSXABLljz05QzKQFDUk7nZ7H5uIDWccCVIWMNNsp8qwiYh2/nBKVM9yKG0XPYvjDxPFz+Fw+H4ikqWAE8QUpBPDmdnrXW8My8GpKwfPU190ZmXVw/SjU3bWAxxKgpgb3pt93zWFsKpSVVsDQ7HpoYbnk6s100Dg9NKNGM0DUCtmF/kekUdI7uqfDSiPsxZRW93P3aVRuGLKOdaEEEEARrf+Ic7JgJijYKleniojZI13v/ACycDMyhyFSjZ6JmoJcWZgXejPAaAgBsyWppSx+MRAEhmITZyLj1em8QEplhIYhCiQkEGjaV0A8x5Q1IWVEbsw/DlG0K4fEIysSFg0BOYF0s+UqY7U66gw8iYnKQVF6kOoFxe/QivwjzE4UEMoOKli9yXLdT73hDFJloykJW6nRwksXZ6FTBRpo+lbRBY4PGJUCEKdqEO17e7q8Q47w1yiELHGMgLsOJJLKbUAvFenw8qWkzGyEuX+rlSniN6A+QpWGCEJzJUlSgyVBspzOkIIqbi1duRgLLB4dWUBWVwwpUONSWFPnQwwJTv7T6j586VEUcxEpRssElTBLOoZgi1K8ILjYF3JfJaZRCFFKy4UlLBqcwmzv08xAWygASlYIIpZiNBWx0MRSJAWHSVEdKjTa3SETh5U1wor/ZjIHIIY1IUNQeXLRokGDQVME1IU+WjlRGYjY0FoCfEIJ4SWNnABoOotQAj0aF8UCAAxfnqFWNekN4mT9Z6C4qLdbaxUYicoDMAVZRUgUb7+kWJUmNDpRRv2qT04JgLHZxDeFmLChQWs+zDrtX9YrRMKkoJ9rxZag5GgUSC/8AK8WZHFSmlfNvKLRM7lX8xetwzAVOzCsMqkgmhFj19360hUTCnVjvsdCa7/O+aZindrHT7m+axFGIm+GpKVFys5U0UpydHAIHN2s8eyUJmIzJPCRRw1NeY5xPMwwWEKCikoJ5OFZcwIUCCCQD/TQiEVdiJBKwAoHMSnN9UsFCm4cE398AyiW3tCmuvPT5rCEzBHN4nipMgqTNA9klZIIBNsudlu11Q8ez0KYMSM/iizrXckUvegu/UR6ewJSU0JpZi1nGzavQBzU2pNC3ZspQkgHLVa1ApUFBQUpSgcwF2LeRjKTiUpKgaAMoi7PagqRQkUhpXZSFhOYewnKkvUBx9ZnG1NH3hFXZgQFJS6nBQp2qHUp6M3tKszeUA99NlkgBQJJYNmqS+rNoaHaPFrq9316fjzhbC4JDVCiQQLmyapBa7FxWtTrWJ5kw5n0fmKt+flFExmAAlgzPf8OTiKvDz+J7Xaux5WpDmPWUpJD194uXe/WEZIa6fhsasfm8WI6t3e/dpVX4bxYxVd1f3ST/AJfvMWsc2hBBBAEIdvSwrDTgbeGvlZJIrD8I9u/u0/8A0pn+0wHKUrU2dJZKzmKRZK7KYCnP+o3jETCFdTCODSQo5UlINSHcOBoOlPSLFaHSQOFTFnD1ApdtaRtlnjcQATmd7jm1zSIKKIUQkga7Ghpo8YBa0oHipUpkg8IKGWSpw3EWAaz+8MtPWtKV8C1AU4iXIfQpuw2/WKtpE/UEEg1ryF9qViTHTmlpKQnMVITUP7agi6TVszv+MU8vEEJGYKdyBtSgo71De/aPCTMGUhRck8BqChQY6OSWIH4QD+Hm8Cs4D5lAZX+qopepu4OseSMQM2ze/wB/z5wvh5jIU6VF+IOQSSpZzZXoz1u3FpESsQiimILPUaCuhf2a05bxRbLJNUpoBpWg6bfL1jDmriBBCczKDHRtfWJcJjUKSskKBBSlbgcLsHJs38wLUPKIcZ2gghOULKSHFCBZRBDl65VJYajnE0OIUPDAYBgmhcfqH52bzqsfwVFTty2L9YfwMhKxms/ELv5xXYyXe58x6cvzixKwSElUnJ/EKSKUHhTWIts0WsuQcxcVegIvqff870aQ2Qj+Im9PqrB90X8xRelWp5E1hSPMUgKIYMNKCrafO0QS5mVhtVzt8aijxNNLgsWL71rsR801hcod2LFvjEUxIUwpUghhzYDoenOJjQglmt92h5/k4hWRMqPiPnaI5/aASKpKeIpcVAISVEnKKJYGpFOggJsZjPDQtQ4glJUAksaP7JNHAehv51im9rql5gpL8HiCzOCHS78LEgv8YjOKlqZlMc1iCQqqQ1ubPYuNIq8qBL8B1JzDw866+yAwqAxAIHNuYMMg2Xs/FmYJiV/szLUU0CVg0CqMTSt+cSLmh3Lljrq2jufKusUuAxaULKSorM5WcEIoDlykFi6WEvUC+unp7QSwZR1oQrQAkMbXHnSAuJpSv2RW9KEvyFDRq9YVmyg5Y3DfroDp0hfDWChQMCHBHDp90Z4dTLJUDWm1htuIocnShkYhxsxcc2O2/PlCyMFwniBFg9+QLh4exM5CgfdXUWrv6RVLxOZgAcmVlPUFqZd+ummjQiOmd1f3STf2depi1ir7sfuspqjLTo5i0jFaEEEEAQl20P8Ap53+kv8A2mHYr+8E4Iws9SrCUt2/ymA5LhJdBrRme3Ty05Q+Jb8jRqX5dYp8NNox99Kb/CHTiUuApQCmet2apY3bX1jSJpuCU4UCxoxBLAjM/C7EF7HboyqETdZhUyWdgCFP7TMCWBA8qveLDAzSx1/L74kUh1OzPy+d7ttAUyJMxJBKz6Ag3NWGzA+ZYQGStS0NYITmICfafiOVntoNfdcrwwI0SSDzfys43G8U+Lw6fFlCYxTmIJqRlyqqQmoAUPJxDQCViCCM6OG5r1sRrzZso5xNLlrIUBMBN0kXoahTk0YXH2tw8Rd3kJdDlWfwUBQOZswKgsVN6pfyi0TMlglJTdjUDhJDAgjf0gEj46QoJUhYChxMQ9wx20INNOcSYWbPJ/aMBlLhjwqcjMK0DNpraHjiXBZYejvprTT9Y9xanSHDgagANsCMw515NAJy5ixZbUoaHo/kC/WFcQHVxE8rDpQa21hyWAoZaEbgh61qCHBvaFJwyF73vr1jUSlZuHASmrATk7gglKmvzYV3i8Uhr/HY9IqZanIQQCDMRQhwQ720i2drFku+UqzECgoTUip99YlIjUnl61em/SIJyDobCzt8n52hpawBVx7QOr0cU13ptyheWsljbT132t8YioFggOA9C1WcgOAXNK08wYzM2YAU+Ehe7ln4SCyTUEPlY/arzaTuRloHp8d/zj2ZPsBrTzamtQR+hihEYeYxIlS82ahoTmBopinW70tvDX0ZkkmWCtSqgEACruxNTr5RLj3T4as5CArKoUysQcpU4LcTBw1ViMJCVnwzmVlXOUlLJTWVkUpBIKSzNQjRn1iBJIXkKjJS6XycKXTwhq68ZUPXQuZsJglCokoOoUaBs5SNDZLKLEO9LUx7NUpRQVrJzyUzDRI41KIcFKQ1h6mLPCrKCwqAXY3A1ald4BbBIUpJGRMvIyctx7KSwLWDsDW0ZowxLlm5lh79ubw6sA1QRSovTkR83iFcy+5tf5MUV+IlkpoamiavbycizN8KxLhcEyE1Bpr72b56xjMSSsJUmmt6gvr1iwcJI56QG9d20NhpQGid31OsWUV/YDfR5bWy/fFhGKoggggCEO8EsKws8GxlL/2mH4T7Z/d53+mv/aYDjPZaWlgKJJAFq0p87xLjZ0gC6iSFMwuCOJJLXo/lB2Ih5STqKP8Ad67w+UCqVPvXcsfT8I2hAzEZuLOhQGUqBIAYdDTKryKSzExn2iR4iZxUsggzaAhsrAuDxVc0ZqFw97OXISCSQktq1dxUaOKHmYinYVKk2TRmp7NjT3H02iChw87JMAKlha3SCQnMKUqFOxKn1bKdhDMqaVAftZrpykZgoV8RkKzBiU5nSW9d2peFCaBKRVw1KgioZiDQW5RklEqXwlLZ1MMqSXUXLEgENc1ZqwHuYTay5vCsnhYUJDZalwQxI28ogw8xytJmn7IKuEZxQ5CwqVglgTcgPlczonyCZain67JVlUHIOQCopUMxZ2YQzj5EsrKmSCS4ud3Yjd1f3F3eATwicqknxUrShRQbVdCVMVs5ZJe4Zq5i8MYuXN8MJ8VKixuA5Che2igog7XzaZy5SA4yhnCuRITkBuR7IytZm2hmRhpS2QtPCAUgVZjt8QNNIg1+RMUlScswkC4oHeoo2qauGrVzFsSKhwc356/HlC+L7MQhbpDcRUCd3BLGuoFtvKJpSHBDswp1d67Wb+qNBScAlcsj+KgUqzZjUC+npFljVl2ASaOa23dxUVO/tQh2hLBMkKqRPADOPqL00cpHpFqpnIHkRo5aulvvgEkSqOri0A0FNANaj1Me/RxlcWvvStOXpoYnmJOgc3ofz+fKCegpLvrfa/QnzgFkYKa/AsVU4KnJylNmABBztZ6bikT4OXNfKycuZnvRwdSDYq3sKC0Sypoaops1+gZ6DT9IzwmNBoCSHIU4LHoTetaRAvPTOUpuApBIIIpMS4AzcRqKEE05VphKM0qRnQkIDPwhTFlcSXJysco1tziwmzGCiaMC5Om76WerwsnEI+2itmWjy9YBSVJmMMkmUkgEApyhqOA1KEk2cUNoF4mbmASAXDuQXcEBSb0OW160620sk1BcFqjcabRDiUG41uKn9ICvxGKnZaSeNlMUKDgix4hXelC3pZolG7c6gilGcfgY9zln8+dbtuPwhzD1Bb0bWz7vAVExBKs3ryOlHpXlrDWLmAJcgOQw1rGE2Sczpoa0NjvpQ190Tz8OVpsQrSsUbz3fDYeU7+zre5iwhDsKUU4eWk3CWh+MKIIIIAhLtsf9PO/0l/7TDsRYuQJiFoJIC0lJIuMwakBxDu+sCWbktXyJqw1r7oup7JQZmV2dWVNz08rb6RR93Z+VKcwuAT+XR42zEKTkdwoHZraijika8RRTO0gG9oNldgo0UnMASkMaPbbyjCd2kkpN7u4SphQF7c/uh2YEgkClakgBzu7cz1qbmEMSMhD0B25aUrZ/SKJMJ2lLI4lBJUogdQ/uLOCPjGeIKZqpPGkOtK0klioFKmANsygVtzQREEqVMIU4T4gAyqAA8QizguAbhxoR5MIKyoFUjMwZys2ylTezUBThuZNjWUSSMNLWtJ8VPhqUVobVZd6uxD5lU1NbCMMSZQnp/aCiUqNXSUqOUKBTQjPR7CrxgxMpGSWAHzBC3oA9aMbWfQgM0Y4mQhJdMlLZnDEkAKcnhrWuhYkk8JJgLXFSpaWzFCXLVINbtStq9CTYRnigmXlSrUsggs9KAtqOIdBFLg5SV08MoUlIJBBY1WhqliKGuy6uTDi8IhYSFoHCnKGKhlSa0A0Zx6iAlnKq2juQDr8K/eIklyhlGUHM7gnkOnWEJnZ6ETQUhqEi9QXfoHNmpSGcNNmpNFEA0JFb+dat8mKF8SoKEtRGUonSio2FXQ4fR1G+4hieoijmxY7t5ChFekVvbSiJamZzNkpYOQUqU5oenvi+nAAXeltqc+j+cQVknEOdyTZhytsa76GI56mWUzFzAAzhkuxLJLlAFeW3KPcTPCCbgOa+YDb1c15EwLxaVOFS1ELKXB6lIKkEggslNQNW0qDuHUKgJYnYniemrMdCPxj3F4pgz1LACxcjhozjUeYiolKw4BJQpIyWKgBlfwz9YWCi70CXs0O9pplu80FykO4cEJdTFndsqjsGUxeAzTOKVoJIDswdjQgHKSWOgbnziuwyVokSpZllK0IYqABBqM8tRQXyLZ3qzgirx5LKPYOYklJa/wD7gUyk8R9l7n2RpRvEmUuYMqlvMUC6XSAVAqHlwqNixKgdYCyl4xK0pCAzD2WykMwonYOOVaG0ZTphFmNfP3jl7vSkkmU4SQtGQnLp9diklIZiU9demOLwyAgBK5hSUpZlO4qpzRwTU6Pl0gNgzHK7gA3f0+ekY4efqku43oXr89YQKke2StCiQWdqBKSUkspx9ZvJnNUcNLlpYZ5nAQKFTEJQGNA7MxpZ6gQF3NxJzDMSC/3mJsLitFH9Iq5mOSrKlDkaFlGoL1OhqL73iTDGrmtbil7xR1DsgNJR0hyEuxQ0iW7+zr7odjCiCCCAIIIID5/7GKilB0YByNOcbGvEEi1ctdifnd41nu3NaUiruAfMRcHEpJFSBrf5oY3Okp7CEk6g9BUVo45fO8k5DhiQDW5FVaVt7oRTiyNehr5xhipniHOSRkANHulaVuwNWKaAg73gLf6GeFQoCdj0qHpY0iHFyFh0JVlzpoXIZVWqObaRVS+0EMcmImqBSCDlUXIUCMoVrcKq9eK9ffpozgzJiiGzJC0smoJHFV1BCiHF8vKILCTOK5gUMwQEsoKFphZgHDukZgpqcSecOqluaAE8uV9I10TyhKh4+VRonxGIKkpyllHXMyvLYmCdiVIWrLPCFLWRdwjhSKUISQpSixZ3SSWEBsK0MHsW2Z+h1HnGLPxbbaW+doQUucOET0KcKZKspUCXNyC4DppQ11DCJpgZNVEDKASzci+munKIMphsAQGo7NYi8eA+IFVAax3Z3IO4PqBzjGeTMUEq9hIqW9o0IYH6o138quTZeYUN7NFFHiQ4AJA/aILn7Qchjzr6xeqlkkKe9DXrFP2gnJkBpmmpFw1Mzg1pRqxbjGyy4D01qS3nX9IUI4hICgQGI2o4rRvd6w1KQSAHU2nW9Pj5eUGKlhy17t5HV/mkL4ZRCxcWZm+HvgHJcwgAM7/HYl6CpvzjHEsUqFgQxB1dwcyTYv8AOyUnETHSVAEhSkrSAUlLLSlDBRLkgklizV0q3hsTnIBQsAlnIJDMS5JAYUSmod1ClDEEOFmBKWy0bK1qUYdAYwl4yYVNkRmoTxK9n6q83hgFyGD1dxoYJuJJceEvLZ0hzmS7WNUkAFw7PVtEuITCeIBjMSSAF0SjNLrQhiQwcfswb1ii7mqIAYJN3BrvQjatnhNSUUSE5AE5eGlhR3qafN4hHab08Ml9CwdjlNUkiwKtRw3qIkxAVnISlamIS4YlynM5BNmN20I5RR4uQSoG7BhegpS9HFPkRJNSlVwkk6kBy251t8ISXjmf9msliQGSHypCiKqvVtaiG5SwbVGnQ7Of1aAmypewf7TBy/MBz8YxknKoE1FK7b1a3UGDxDo55PrauoruIllks72u1NawHR+xT+wl/wCUavTT3Q7CHYJ/6eU/2R+Xuh+MKIIIIAggggOT96u5WJlz1zcMgzZcxRXlSRmQVOVAhRqHdiNwGpGsrl4pv3LGD/404v5ZY79BDaPn2YrEoBUvC4pKBdSsPOSB5qQAKmGcP2gmhZQ/pV5x3mCLypkcHn9ppBLAl/5SRQ6huQLxLhu0kkAKRRvsbWan4aR3OCGjhM3EyUJZRCUkqOVTAF7sD1to8Qp7TkE+0hnF+VBbS9LR3ibISpsyUqazgFvWI/oMr+Gj+0fhDUcdw2MwqWUlSQXJFWY2LEmlKennJiMamhJSU6E0zUpox3H5R176FK/ho/tH4RIuSkgApBAsCAw6CIrjMzthJFSEsOXuq8KI7woJYzAGL3vsb0uY7d9Dl/w0f2j8IjxHZchaShcmWpKgxSpCSCNiCKxdHD+3e0JfgoZQzmdLN6FnB5jhe0MS8SlTAHNqDoHbVi7EWbzjq6u53ZxvgcKf+xL/AOMSJ7qYEWweGH/Zl/8AGGjlysaARUMWrodnINPygl4hyCgkgHRy7aOAxo7V0EdSX3XwJDHCYci7GTLv/bHszu1gyko+jSgk/ZQEnyKWI8oaOd4PtCWoqCgAqlCzE2p6xKvFhIJDH0+dI3I9xezzeR/95n/KPT3HwH8Af3zP+UBoye02JFCbXcXp0Nj+EMfTUlOx6s1yG02jd090MELSB/cvT+qFsV3GwS24FIb7ExYfrX5eA0hOJBNTWp+d4ZOILFPJq/EecbcnuPhAGHif3mMh3LwoDftN/bMNGjTJ766NfQVFX0iITEPVh6fd98dFR3SwgFZbncrW56sRGCu5mBN5L9VzPhmi8kaHLxCAxBDah/z+WhlGKToz8jG6/wDk/Bfwf/0mf8oekdi4dDZZEoFLMQhLgjV2d+cNVn2RJKJMtJuEw5BBGQQQQQBBBBAEEEEAQQQQBBBBAEEEEAQQQQBBBBAEEEEAQQQQBBBBAEEEEAQQQQBBBBAEEEEAQQQQBBB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data:image/jpeg;base64,/9j/4AAQSkZJRgABAQAAAQABAAD/2wCEAAkGBxMTEhUTEhQWFRUVGBsYGRgYGBobHhgYGBwcGxsbGBgaHikgHh8lHB0aITEhJiwrLi4wFx8zODUsNygtLisBCgoKDg0OFA8PFCwcFBwsLCwsLCwsLCwsLCwsLCwsLCwsLCwsLCw4LCwsLCssLCwsNyw3LCw3LCwsKywsNyssK//AABEIANAA8wMBIgACEQEDEQH/xAAcAAACAgMBAQAAAAAAAAAAAAAABAMFAgYHAQj/xABFEAABAgQEAwUEBwYFAgcAAAABAhEAAyExBBJBUSJhcQUGE4GRMqGx8BRCUsHR4fEjNFNigpIHcnOy0iSDFRZDY4Sio//EABcBAQEBAQAAAAAAAAAAAAAAAAABAgP/xAAZEQEBAQADAAAAAAAAAAAAAAAAARESMUH/2gAMAwEAAhEDEQA/AO4wQQQBBBBAEEEEAQQQQBBBBAEEEEAQQQQBBBBAEEEEAQQQQBBBBAEEEEAQQQQBBBBAEEEEAQQQQBBBBAEEEeEteA9jGZMCQSogAXJLAdTGodv9+Ey+DDJ8RX2y+QdNVeTDnGidq9oYufWYtS9AmyRr7ApqzsYg6lju9OGlM6yp39lJNudtYqMR39QDwyVkN9ZQSfSsc8kz1h0zEqSoUOYH4xMVOxvX8fdFG+S+/wCiueSpIDuygTTkw+MSYH/ETBTCyiuXsVpof7SY5n2hNK+FAKm9q/QfdC8jAMQVq6AAu92FPuhg73g8ZLmpCpS0rSdUkH4cwfQxPHG8HhMpCkKmS/5wpjUWASxBqb7xtXd/tiegpSub4yCf/UDLb+VbsTyUK7iA3qCIsNiErTmSXHQgjkQaiJYAggggCCIcXikSkFcxQQlNySwDlh72HnHNO9XeebPWqVLKkSTRhwlSWIJUxcpLilKX1gN+7Q7fkSTlUsFQulPERVuJqJ82sY1yd34U5KZSQkWzKKioU0SGSb6qjUMPhswqW5aV5G/WK2d2phw7zpbuBl8QOH52paLia3yT32mG6Uv5/dpCeN75YkEFJSBqMoYtzMaYO3ZALGehncHMBpSoqKRayp6ZiAUqdKw4IIOYciByhg2TAd91kEqd3DJIBAa4BSBfm+kW3Z/feUrKJoyFTAGoSSb3sOp3jnU9JSrhetdz91RGaFunjTQ2NvRrk/hDB2mRPSsZkEKG4iSON9k9o4jDKBlLcfWll2L+d46B2H3slziETOBZs5DE7RFbJBBBAEEEEAQQQQBBBBAEc872d6vGzSMOeBylax9cgsUpP2aEP9bpe27/APbnhSxIlqaZN9pjVMurtspXsj+o6RzuShKUgpszAPVqHptAMOOtBHuIwPi5VFSkJQCWStSXtQlJBYN77xlh0A9dabRhOlkAh2Bf3j598VFVh+yjiEhYK0orlaZMKlMWcqUsgbMzxLO7PVIlLXLUpWWhSqYSDUB0uCxBhvu9jQZCJRKRNlAImoUwKVJo45KDKBr7UZ9oqT4M1i1GuCxzJ+H3QEiQxZKmNXLBj/mAofO0LISUTAcoUa7AgM3Cbt019y+IwAkz5SkJqqYZar/tAZcxfFup0BjpmML4fs9M1c8LWStM5aeJCFKCR7JCiHAKMqgzCpaKL+WsXFtjta/r+cTy8SKCzN826xWyZRTwnMpgzlnVlFTTWxIbX0zSrKdPKgNd6fdcxcRtfYXb3hryEunnSnyY3uTNCgFCxjjK8gUf2ZDlwQS4fnWnWN47sdqMycxKSLKuOhA025xLFlbjHi1AAklgKknQc4Elw41jQ/8AEDtVS5icIj2UsuaXZ/soNahmUQ1XTzEZUv3j7eXiDll8MoElBBfxGFCrQJNSBzBoQ0UwAKnF22F/uP4RKFDLzfTkGbn05+UJYZanAAKiLqHsmgoVgUI6v922TsnDsQCw1pqzGgH5PXWKrFS04aUiQAkTJ5CSoCxLqmLBpYO3lFliZFuEmxBBId2oQSDfaK7vHJWpMqdLlkrkLzGWlIdSCkpWAmoKgkAgC7QUSMBJSQqWhI4XJPET/MSb3r1hmZORKyJVUGglpQ5oA7JQOV6CKqX2zILZVubhOVWdJb2RLSAobsBpE/bGHyzETlylTJZQUKCUZ1IVQpWUVLM4o7QHs/HyiF0Vwe2nIrMh6upBAULc4Vk9rI4FELShZACygiXnIZIJ52ciLFUlCpMxcpBBVLUASgoLpCmASQCznXdxrCGQTMARLDkykpCQOLOClkswIObQ7CAtcrDiIoNrAcvWoOmkYzBqKEcteWkZ4iVlVq3wNnYh2+dIjXMADGuz0D3YkUgN97p94hMSJcwkKAAD68yafIuY2qONYbFZVApDkXSHo+2x2jpndrtbx5dfaTQ100Pp80jNhKuYIIIiiCCCAIwnTAlJUosEgknYCpjONb/xCxOTBLDkGYuWimoKwVDk6AoQHMMfjJmInLnzKKmF8tDlSPYSCNksH3c6xP4fCC1mHkdemh2LbwvISSp6AaW9IbmUoPSNYhgn2QG621qQ3WFMXjpYoo8RqEpSpSurJDtTlE8oUc1F220hDsqXmQpZ9ozFueQUUgU5AQCnaK8LNYrlkzHCU55S01JAbO3uJ9It14OWEeGUJys2UCjbHQh948VgMwKXYFudQXHvaJcfOCVlEvxFqQA6UJCsvVyGJ2qeUBlMQnIgAexUC9fZcUuxI/qMVi8DJWoKXLQpSaOq+UWBLWGgL6w4rtCX4SZjkoWrLmCCyVFWUJmVdJejEU1hdPastyKvldspBUxyujN7QJo4LP1gHwkkBIoHpajO1uR0iJRGaov1NQKn0+EIze2BlKwiaAhwtOVOZBQfrJBfUGj0Mep7RlqUEpKgopBSWJBYAkZmYkXa99jFRaZ2NfJ2N2/OMuz8QtK0uDSzF/XYxU4HtFCzl4wQMzKBGZJ+sk6g2fo94JvaaBVPiEJNVJQSkdWqwpVmhB1b/wAdlyZE5Sy5ky/FIrVK8xSxP8wUkDRhSz81+kKnZsQU8c45jlYAHm9CGo96CFO+yvHl4GehRY+JKLEspPCsBQ+sApDgF6p3DxJ2f2skSSFS15pZUFJlpzEZWJOVJoGNPOkSRTSaJa3la7c/J4kkjhAAoKAVo2j9YXn4uX4aJyVZkLbJlqVPYAbv98V2JmgT8ItUlUtZmKSolIdSfDUBxJOVTKDVLilLRUXqMQbbE0d+RL8vugXOIoRTW3v5QlN7VlpmlCpc0KKcyPYUJocJIRlW7voW5sIym9ry1SzkRMM0KyqlZRnSUsVOklgACCC5CnDVIgGsPO4nPERrc+8fNYzmTSBqHZqvy1tFPJ7USpKVsoJUQkUYlWZsrFmUC6SHDOHpE0jtBMxZk5T4gZQQoy3WndCkqy6tdw9WgL1K313FwWpm6EExAtRKg4HFUaMdj7q0ioldvZpRWmVOOV84QAVIykg5uKpDE8OakY9s9oqKJK8OMyZq5eUhYHtKByh90gitK1djAW5qeRpu3UN7+u0QTkAkMz7CxcaVp74i+llKsol5lqClZApLgA3KnA+T5Y4HGKmmaFy1S/DKU5VNmDpCiXSWIq4Y73iiaUrKxDa6Al339Is+7na4RiAxYLoUl9auBpqPL0rJkq9fncH469Yjl4Y5klN/WoY2v6XgOyAx7CnZUzNJln+UfNIbjm0IIIIAjVf8Slp+h5SHKpssJNOEg5ia/wAqVD+qNqjUv8S0E4VBAJAnJJYOwKVpc7VIHUiA0CQGTlNXHPfQ7/hE8lKTR6/N/wAYwlkUJOj+v4iPQQKu2lPl42yllJCaqDhvQ6afLRX4VC5a1eGjxJS1FZSClK5alNmCc5CVJetwRzdosFqKhRuZF7x7h8OH4eEliLM/nBUODxavFGaWtIJ+swCdyGcqL1o948xOKXKnzJqJZmS5oSaFLpKXBBCiOEuKioMOz5BYrSpwKEEVDnlcekLYuZ4aCva4ALs1TS9jEFVNkr8FZUlxMniaUgPlDpBoHPsglodxeACp8hakZkHOSQMoBy0HKrGoFWhqSsFIKUqYioYg9an9ImlzHFrCorUPUHan6wFZOlKH0xSQSFIlpSkvVSUqBYaligPyaIe2MOheGw3hJUSFywpwoFAAKVuCAfrGra+cXCgkhxrcP6dK/dGKpYZ25/l6QFT2jJzTpKgGCPEBIH1SEhh1LFuUKYPxUS/CMtRKQpIWCMigx4nd00IdJD+sW/hNVny7dDpen33gs5BcG1TvzvFRVYOUfAlSF3TNKSDu07iHI0IMWnY8tlTipJH7VKgSCHAQGY/5nPURD2iAlMspuJwpyKVi2h6cou5akkMGq7DcUqIUa5g+z5n0aWQkKXLxCpqEOE50KUtOV1cIJStw9OEbxN2iqasyJnhTECVOSVDKFLCVIZS2Qo8LABqksTFxiqFg5to/K3J/hEaQpQDlgTo4Njr5vrEUljgoYnDL8NRR4cwBSXIC1KTlJ4XS4CmcA1rDKpRGJnTClkrlyQFMzlOYKG9OA+nk1IWzJLOkAA7pJo56sfLyiOaSzEUA1qa8x6PFRTzMIsIXlTmUnFKmhBIGZPiKcOpg7Fw5DtcRbSnVXwlIY0zZAT/aonq/lGYlZiVGtn34a3zB4wT2pLyhZzhJOSqFA5nysoEUcgpBLB4Bbu0nKlaZoKSJ01RzAh0lZIIOvAW+MU3/AIRNGDkIGXxJOSYEB3JCirISaBWUlPItGwSsSFgrSFpRmUGUkpIKSXABLljz05QzKQFDUk7nZ7H5uIDWccCVIWMNNsp8qwiYh2/nBKVM9yKG0XPYvjDxPFz+Fw+H4ikqWAE8QUpBPDmdnrXW8My8GpKwfPU190ZmXVw/SjU3bWAxxKgpgb3pt93zWFsKpSVVsDQ7HpoYbnk6s100Dg9NKNGM0DUCtmF/kekUdI7uqfDSiPsxZRW93P3aVRuGLKOdaEEEEARrf+Ic7JgJijYKleniojZI13v/ACycDMyhyFSjZ6JmoJcWZgXejPAaAgBsyWppSx+MRAEhmITZyLj1em8QEplhIYhCiQkEGjaV0A8x5Q1IWVEbsw/DlG0K4fEIysSFg0BOYF0s+UqY7U66gw8iYnKQVF6kOoFxe/QivwjzE4UEMoOKli9yXLdT73hDFJloykJW6nRwksXZ6FTBRpo+lbRBY4PGJUCEKdqEO17e7q8Q47w1yiELHGMgLsOJJLKbUAvFenw8qWkzGyEuX+rlSniN6A+QpWGCEJzJUlSgyVBspzOkIIqbi1duRgLLB4dWUBWVwwpUONSWFPnQwwJTv7T6j586VEUcxEpRssElTBLOoZgi1K8ILjYF3JfJaZRCFFKy4UlLBqcwmzv08xAWygASlYIIpZiNBWx0MRSJAWHSVEdKjTa3SETh5U1wor/ZjIHIIY1IUNQeXLRokGDQVME1IU+WjlRGYjY0FoCfEIJ4SWNnABoOotQAj0aF8UCAAxfnqFWNekN4mT9Z6C4qLdbaxUYicoDMAVZRUgUb7+kWJUmNDpRRv2qT04JgLHZxDeFmLChQWs+zDrtX9YrRMKkoJ9rxZag5GgUSC/8AK8WZHFSmlfNvKLRM7lX8xetwzAVOzCsMqkgmhFj19360hUTCnVjvsdCa7/O+aZindrHT7m+axFGIm+GpKVFys5U0UpydHAIHN2s8eyUJmIzJPCRRw1NeY5xPMwwWEKCikoJ5OFZcwIUCCCQD/TQiEVdiJBKwAoHMSnN9UsFCm4cE398AyiW3tCmuvPT5rCEzBHN4nipMgqTNA9klZIIBNsudlu11Q8ez0KYMSM/iizrXckUvegu/UR6ewJSU0JpZi1nGzavQBzU2pNC3ZspQkgHLVa1ApUFBQUpSgcwF2LeRjKTiUpKgaAMoi7PagqRQkUhpXZSFhOYewnKkvUBx9ZnG1NH3hFXZgQFJS6nBQp2qHUp6M3tKszeUA99NlkgBQJJYNmqS+rNoaHaPFrq9316fjzhbC4JDVCiQQLmyapBa7FxWtTrWJ5kw5n0fmKt+flFExmAAlgzPf8OTiKvDz+J7Xaux5WpDmPWUpJD194uXe/WEZIa6fhsasfm8WI6t3e/dpVX4bxYxVd1f3ST/AJfvMWsc2hBBBAEIdvSwrDTgbeGvlZJIrD8I9u/u0/8A0pn+0wHKUrU2dJZKzmKRZK7KYCnP+o3jETCFdTCODSQo5UlINSHcOBoOlPSLFaHSQOFTFnD1ApdtaRtlnjcQATmd7jm1zSIKKIUQkga7Ghpo8YBa0oHipUpkg8IKGWSpw3EWAaz+8MtPWtKV8C1AU4iXIfQpuw2/WKtpE/UEEg1ryF9qViTHTmlpKQnMVITUP7agi6TVszv+MU8vEEJGYKdyBtSgo71De/aPCTMGUhRck8BqChQY6OSWIH4QD+Hm8Cs4D5lAZX+qopepu4OseSMQM2ze/wB/z5wvh5jIU6VF+IOQSSpZzZXoz1u3FpESsQiimILPUaCuhf2a05bxRbLJNUpoBpWg6bfL1jDmriBBCczKDHRtfWJcJjUKSskKBBSlbgcLsHJs38wLUPKIcZ2gghOULKSHFCBZRBDl65VJYajnE0OIUPDAYBgmhcfqH52bzqsfwVFTty2L9YfwMhKxms/ELv5xXYyXe58x6cvzixKwSElUnJ/EKSKUHhTWIts0WsuQcxcVegIvqff870aQ2Qj+Im9PqrB90X8xRelWp5E1hSPMUgKIYMNKCrafO0QS5mVhtVzt8aijxNNLgsWL71rsR801hcod2LFvjEUxIUwpUghhzYDoenOJjQglmt92h5/k4hWRMqPiPnaI5/aASKpKeIpcVAISVEnKKJYGpFOggJsZjPDQtQ4glJUAksaP7JNHAehv51im9rql5gpL8HiCzOCHS78LEgv8YjOKlqZlMc1iCQqqQ1ubPYuNIq8qBL8B1JzDw866+yAwqAxAIHNuYMMg2Xs/FmYJiV/szLUU0CVg0CqMTSt+cSLmh3Lljrq2jufKusUuAxaULKSorM5WcEIoDlykFi6WEvUC+unp7QSwZR1oQrQAkMbXHnSAuJpSv2RW9KEvyFDRq9YVmyg5Y3DfroDp0hfDWChQMCHBHDp90Z4dTLJUDWm1htuIocnShkYhxsxcc2O2/PlCyMFwniBFg9+QLh4exM5CgfdXUWrv6RVLxOZgAcmVlPUFqZd+ummjQiOmd1f3STf2depi1ir7sfuspqjLTo5i0jFaEEEEAQl20P8Ap53+kv8A2mHYr+8E4Iws9SrCUt2/ymA5LhJdBrRme3Ty05Q+Jb8jRqX5dYp8NNox99Kb/CHTiUuApQCmet2apY3bX1jSJpuCU4UCxoxBLAjM/C7EF7HboyqETdZhUyWdgCFP7TMCWBA8qveLDAzSx1/L74kUh1OzPy+d7ttAUyJMxJBKz6Ag3NWGzA+ZYQGStS0NYITmICfafiOVntoNfdcrwwI0SSDzfys43G8U+Lw6fFlCYxTmIJqRlyqqQmoAUPJxDQCViCCM6OG5r1sRrzZso5xNLlrIUBMBN0kXoahTk0YXH2tw8Rd3kJdDlWfwUBQOZswKgsVN6pfyi0TMlglJTdjUDhJDAgjf0gEj46QoJUhYChxMQ9wx20INNOcSYWbPJ/aMBlLhjwqcjMK0DNpraHjiXBZYejvprTT9Y9xanSHDgagANsCMw515NAJy5ixZbUoaHo/kC/WFcQHVxE8rDpQa21hyWAoZaEbgh61qCHBvaFJwyF73vr1jUSlZuHASmrATk7gglKmvzYV3i8Uhr/HY9IqZanIQQCDMRQhwQ720i2drFku+UqzECgoTUip99YlIjUnl61em/SIJyDobCzt8n52hpawBVx7QOr0cU13ptyheWsljbT132t8YioFggOA9C1WcgOAXNK08wYzM2YAU+Ehe7ln4SCyTUEPlY/arzaTuRloHp8d/zj2ZPsBrTzamtQR+hihEYeYxIlS82ahoTmBopinW70tvDX0ZkkmWCtSqgEACruxNTr5RLj3T4as5CArKoUysQcpU4LcTBw1ViMJCVnwzmVlXOUlLJTWVkUpBIKSzNQjRn1iBJIXkKjJS6XycKXTwhq68ZUPXQuZsJglCokoOoUaBs5SNDZLKLEO9LUx7NUpRQVrJzyUzDRI41KIcFKQ1h6mLPCrKCwqAXY3A1ald4BbBIUpJGRMvIyctx7KSwLWDsDW0ZowxLlm5lh79ubw6sA1QRSovTkR83iFcy+5tf5MUV+IlkpoamiavbycizN8KxLhcEyE1Bpr72b56xjMSSsJUmmt6gvr1iwcJI56QG9d20NhpQGid31OsWUV/YDfR5bWy/fFhGKoggggCEO8EsKws8GxlL/2mH4T7Z/d53+mv/aYDjPZaWlgKJJAFq0p87xLjZ0gC6iSFMwuCOJJLXo/lB2Ih5STqKP8Ad67w+UCqVPvXcsfT8I2hAzEZuLOhQGUqBIAYdDTKryKSzExn2iR4iZxUsggzaAhsrAuDxVc0ZqFw97OXISCSQktq1dxUaOKHmYinYVKk2TRmp7NjT3H02iChw87JMAKlha3SCQnMKUqFOxKn1bKdhDMqaVAftZrpykZgoV8RkKzBiU5nSW9d2peFCaBKRVw1KgioZiDQW5RklEqXwlLZ1MMqSXUXLEgENc1ZqwHuYTay5vCsnhYUJDZalwQxI28ogw8xytJmn7IKuEZxQ5CwqVglgTcgPlczonyCZain67JVlUHIOQCopUMxZ2YQzj5EsrKmSCS4ud3Yjd1f3F3eATwicqknxUrShRQbVdCVMVs5ZJe4Zq5i8MYuXN8MJ8VKixuA5Che2igog7XzaZy5SA4yhnCuRITkBuR7IytZm2hmRhpS2QtPCAUgVZjt8QNNIg1+RMUlScswkC4oHeoo2qauGrVzFsSKhwc356/HlC+L7MQhbpDcRUCd3BLGuoFtvKJpSHBDswp1d67Wb+qNBScAlcsj+KgUqzZjUC+npFljVl2ASaOa23dxUVO/tQh2hLBMkKqRPADOPqL00cpHpFqpnIHkRo5aulvvgEkSqOri0A0FNANaj1Me/RxlcWvvStOXpoYnmJOgc3ofz+fKCegpLvrfa/QnzgFkYKa/AsVU4KnJylNmABBztZ6bikT4OXNfKycuZnvRwdSDYq3sKC0Sypoaops1+gZ6DT9IzwmNBoCSHIU4LHoTetaRAvPTOUpuApBIIIpMS4AzcRqKEE05VphKM0qRnQkIDPwhTFlcSXJysco1tziwmzGCiaMC5Om76WerwsnEI+2itmWjy9YBSVJmMMkmUkgEApyhqOA1KEk2cUNoF4mbmASAXDuQXcEBSb0OW160620sk1BcFqjcabRDiUG41uKn9ICvxGKnZaSeNlMUKDgix4hXelC3pZolG7c6gilGcfgY9zln8+dbtuPwhzD1Bb0bWz7vAVExBKs3ryOlHpXlrDWLmAJcgOQw1rGE2Sczpoa0NjvpQ190Tz8OVpsQrSsUbz3fDYeU7+zre5iwhDsKUU4eWk3CWh+MKIIIIAhLtsf9PO/0l/7TDsRYuQJiFoJIC0lJIuMwakBxDu+sCWbktXyJqw1r7oup7JQZmV2dWVNz08rb6RR93Z+VKcwuAT+XR42zEKTkdwoHZraijika8RRTO0gG9oNldgo0UnMASkMaPbbyjCd2kkpN7u4SphQF7c/uh2YEgkClakgBzu7cz1qbmEMSMhD0B25aUrZ/SKJMJ2lLI4lBJUogdQ/uLOCPjGeIKZqpPGkOtK0klioFKmANsygVtzQREEqVMIU4T4gAyqAA8QizguAbhxoR5MIKyoFUjMwZys2ylTezUBThuZNjWUSSMNLWtJ8VPhqUVobVZd6uxD5lU1NbCMMSZQnp/aCiUqNXSUqOUKBTQjPR7CrxgxMpGSWAHzBC3oA9aMbWfQgM0Y4mQhJdMlLZnDEkAKcnhrWuhYkk8JJgLXFSpaWzFCXLVINbtStq9CTYRnigmXlSrUsggs9KAtqOIdBFLg5SV08MoUlIJBBY1WhqliKGuy6uTDi8IhYSFoHCnKGKhlSa0A0Zx6iAlnKq2juQDr8K/eIklyhlGUHM7gnkOnWEJnZ6ETQUhqEi9QXfoHNmpSGcNNmpNFEA0JFb+dat8mKF8SoKEtRGUonSio2FXQ4fR1G+4hieoijmxY7t5ChFekVvbSiJamZzNkpYOQUqU5oenvi+nAAXeltqc+j+cQVknEOdyTZhytsa76GI56mWUzFzAAzhkuxLJLlAFeW3KPcTPCCbgOa+YDb1c15EwLxaVOFS1ELKXB6lIKkEggslNQNW0qDuHUKgJYnYniemrMdCPxj3F4pgz1LACxcjhozjUeYiolKw4BJQpIyWKgBlfwz9YWCi70CXs0O9pplu80FykO4cEJdTFndsqjsGUxeAzTOKVoJIDswdjQgHKSWOgbnziuwyVokSpZllK0IYqABBqM8tRQXyLZ3qzgirx5LKPYOYklJa/wD7gUyk8R9l7n2RpRvEmUuYMqlvMUC6XSAVAqHlwqNixKgdYCyl4xK0pCAzD2WykMwonYOOVaG0ZTphFmNfP3jl7vSkkmU4SQtGQnLp9diklIZiU9demOLwyAgBK5hSUpZlO4qpzRwTU6Pl0gNgzHK7gA3f0+ekY4efqku43oXr89YQKke2StCiQWdqBKSUkspx9ZvJnNUcNLlpYZ5nAQKFTEJQGNA7MxpZ6gQF3NxJzDMSC/3mJsLitFH9Iq5mOSrKlDkaFlGoL1OhqL73iTDGrmtbil7xR1DsgNJR0hyEuxQ0iW7+zr7odjCiCCCAIIIID5/7GKilB0YByNOcbGvEEi1ctdifnd41nu3NaUiruAfMRcHEpJFSBrf5oY3Okp7CEk6g9BUVo45fO8k5DhiQDW5FVaVt7oRTiyNehr5xhipniHOSRkANHulaVuwNWKaAg73gLf6GeFQoCdj0qHpY0iHFyFh0JVlzpoXIZVWqObaRVS+0EMcmImqBSCDlUXIUCMoVrcKq9eK9ffpozgzJiiGzJC0smoJHFV1BCiHF8vKILCTOK5gUMwQEsoKFphZgHDukZgpqcSecOqluaAE8uV9I10TyhKh4+VRonxGIKkpyllHXMyvLYmCdiVIWrLPCFLWRdwjhSKUISQpSixZ3SSWEBsK0MHsW2Z+h1HnGLPxbbaW+doQUucOET0KcKZKspUCXNyC4DppQ11DCJpgZNVEDKASzci+munKIMphsAQGo7NYi8eA+IFVAax3Z3IO4PqBzjGeTMUEq9hIqW9o0IYH6o138quTZeYUN7NFFHiQ4AJA/aILn7Qchjzr6xeqlkkKe9DXrFP2gnJkBpmmpFw1Mzg1pRqxbjGyy4D01qS3nX9IUI4hICgQGI2o4rRvd6w1KQSAHU2nW9Pj5eUGKlhy17t5HV/mkL4ZRCxcWZm+HvgHJcwgAM7/HYl6CpvzjHEsUqFgQxB1dwcyTYv8AOyUnETHSVAEhSkrSAUlLLSlDBRLkgklizV0q3hsTnIBQsAlnIJDMS5JAYUSmod1ClDEEOFmBKWy0bK1qUYdAYwl4yYVNkRmoTxK9n6q83hgFyGD1dxoYJuJJceEvLZ0hzmS7WNUkAFw7PVtEuITCeIBjMSSAF0SjNLrQhiQwcfswb1ii7mqIAYJN3BrvQjatnhNSUUSE5AE5eGlhR3qafN4hHab08Ml9CwdjlNUkiwKtRw3qIkxAVnISlamIS4YlynM5BNmN20I5RR4uQSoG7BhegpS9HFPkRJNSlVwkk6kBy251t8ISXjmf9msliQGSHypCiKqvVtaiG5SwbVGnQ7Of1aAmypewf7TBy/MBz8YxknKoE1FK7b1a3UGDxDo55PrauoruIllks72u1NawHR+xT+wl/wCUavTT3Q7CHYJ/6eU/2R+Xuh+MKIIIIAggggOT96u5WJlz1zcMgzZcxRXlSRmQVOVAhRqHdiNwGpGsrl4pv3LGD/404v5ZY79BDaPn2YrEoBUvC4pKBdSsPOSB5qQAKmGcP2gmhZQ/pV5x3mCLypkcHn9ppBLAl/5SRQ6huQLxLhu0kkAKRRvsbWan4aR3OCGjhM3EyUJZRCUkqOVTAF7sD1to8Qp7TkE+0hnF+VBbS9LR3ibISpsyUqazgFvWI/oMr+Gj+0fhDUcdw2MwqWUlSQXJFWY2LEmlKennJiMamhJSU6E0zUpox3H5R176FK/ho/tH4RIuSkgApBAsCAw6CIrjMzthJFSEsOXuq8KI7woJYzAGL3vsb0uY7d9Dl/w0f2j8IjxHZchaShcmWpKgxSpCSCNiCKxdHD+3e0JfgoZQzmdLN6FnB5jhe0MS8SlTAHNqDoHbVi7EWbzjq6u53ZxvgcKf+xL/AOMSJ7qYEWweGH/Zl/8AGGjlysaARUMWrodnINPygl4hyCgkgHRy7aOAxo7V0EdSX3XwJDHCYci7GTLv/bHszu1gyko+jSgk/ZQEnyKWI8oaOd4PtCWoqCgAqlCzE2p6xKvFhIJDH0+dI3I9xezzeR/95n/KPT3HwH8Af3zP+UBoye02JFCbXcXp0Nj+EMfTUlOx6s1yG02jd090MELSB/cvT+qFsV3GwS24FIb7ExYfrX5eA0hOJBNTWp+d4ZOILFPJq/EecbcnuPhAGHif3mMh3LwoDftN/bMNGjTJ766NfQVFX0iITEPVh6fd98dFR3SwgFZbncrW56sRGCu5mBN5L9VzPhmi8kaHLxCAxBDah/z+WhlGKToz8jG6/wDk/Bfwf/0mf8oekdi4dDZZEoFLMQhLgjV2d+cNVn2RJKJMtJuEw5BBGQQQQQBBBBAEEEEAQQQQBBBBAEEEEAQQQQBBBBAEEEEAQQQQBBBBAEEEEAQQQQBBBBAEEEEAQQQQBBBB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12" descr="data:image/jpeg;base64,/9j/4AAQSkZJRgABAQAAAQABAAD/2wCEAAkGBxMTEhUTEhQWFRUVGBsYGRgYGBobHhgYGBwcGxsbGBgaHikgHh8lHB0aITEhJiwrLi4wFx8zODUsNygtLisBCgoKDg0OFA8PFCwcFBwsLCwsLCwsLCwsLCwsLCwsLCwsLCwsLCw4LCwsLCssLCwsNyw3LCw3LCwsKywsNyssK//AABEIANAA8wMBIgACEQEDEQH/xAAcAAACAgMBAQAAAAAAAAAAAAAABAMFAgYHAQj/xABFEAABAgQEAwUEBwYFAgcAAAABAhEAAyExBBJBUSJhcQUGE4GRMqGx8BRCUsHR4fEjNFNigpIHcnOy0iSDFRZDY4Sio//EABcBAQEBAQAAAAAAAAAAAAAAAAABAgP/xAAZEQEBAQADAAAAAAAAAAAAAAAAARESMUH/2gAMAwEAAhEDEQA/AO4wQQQBBBBAEEEEAQQQQBBBBAEEEEAQQQQBBBBAEEEEAQQQQBBBBAEEEEAQQQQBBBBAEEEEAQQQQBBBBAEEEeEteA9jGZMCQSogAXJLAdTGodv9+Ey+DDJ8RX2y+QdNVeTDnGidq9oYufWYtS9AmyRr7ApqzsYg6lju9OGlM6yp39lJNudtYqMR39QDwyVkN9ZQSfSsc8kz1h0zEqSoUOYH4xMVOxvX8fdFG+S+/wCiueSpIDuygTTkw+MSYH/ETBTCyiuXsVpof7SY5n2hNK+FAKm9q/QfdC8jAMQVq6AAu92FPuhg73g8ZLmpCpS0rSdUkH4cwfQxPHG8HhMpCkKmS/5wpjUWASxBqb7xtXd/tiegpSub4yCf/UDLb+VbsTyUK7iA3qCIsNiErTmSXHQgjkQaiJYAggggCCIcXikSkFcxQQlNySwDlh72HnHNO9XeebPWqVLKkSTRhwlSWIJUxcpLilKX1gN+7Q7fkSTlUsFQulPERVuJqJ82sY1yd34U5KZSQkWzKKioU0SGSb6qjUMPhswqW5aV5G/WK2d2phw7zpbuBl8QOH52paLia3yT32mG6Uv5/dpCeN75YkEFJSBqMoYtzMaYO3ZALGehncHMBpSoqKRayp6ZiAUqdKw4IIOYciByhg2TAd91kEqd3DJIBAa4BSBfm+kW3Z/feUrKJoyFTAGoSSb3sOp3jnU9JSrhetdz91RGaFunjTQ2NvRrk/hDB2mRPSsZkEKG4iSON9k9o4jDKBlLcfWll2L+d46B2H3slziETOBZs5DE7RFbJBBBAEEEEAQQQQBBBBAEc872d6vGzSMOeBylax9cgsUpP2aEP9bpe27/APbnhSxIlqaZN9pjVMurtspXsj+o6RzuShKUgpszAPVqHptAMOOtBHuIwPi5VFSkJQCWStSXtQlJBYN77xlh0A9dabRhOlkAh2Bf3j598VFVh+yjiEhYK0orlaZMKlMWcqUsgbMzxLO7PVIlLXLUpWWhSqYSDUB0uCxBhvu9jQZCJRKRNlAImoUwKVJo45KDKBr7UZ9oqT4M1i1GuCxzJ+H3QEiQxZKmNXLBj/mAofO0LISUTAcoUa7AgM3Cbt019y+IwAkz5SkJqqYZar/tAZcxfFup0BjpmML4fs9M1c8LWStM5aeJCFKCR7JCiHAKMqgzCpaKL+WsXFtjta/r+cTy8SKCzN826xWyZRTwnMpgzlnVlFTTWxIbX0zSrKdPKgNd6fdcxcRtfYXb3hryEunnSnyY3uTNCgFCxjjK8gUf2ZDlwQS4fnWnWN47sdqMycxKSLKuOhA025xLFlbjHi1AAklgKknQc4Elw41jQ/8AEDtVS5icIj2UsuaXZ/soNahmUQ1XTzEZUv3j7eXiDll8MoElBBfxGFCrQJNSBzBoQ0UwAKnF22F/uP4RKFDLzfTkGbn05+UJYZanAAKiLqHsmgoVgUI6v922TsnDsQCw1pqzGgH5PXWKrFS04aUiQAkTJ5CSoCxLqmLBpYO3lFliZFuEmxBBId2oQSDfaK7vHJWpMqdLlkrkLzGWlIdSCkpWAmoKgkAgC7QUSMBJSQqWhI4XJPET/MSb3r1hmZORKyJVUGglpQ5oA7JQOV6CKqX2zILZVubhOVWdJb2RLSAobsBpE/bGHyzETlylTJZQUKCUZ1IVQpWUVLM4o7QHs/HyiF0Vwe2nIrMh6upBAULc4Vk9rI4FELShZACygiXnIZIJ52ciLFUlCpMxcpBBVLUASgoLpCmASQCznXdxrCGQTMARLDkykpCQOLOClkswIObQ7CAtcrDiIoNrAcvWoOmkYzBqKEcteWkZ4iVlVq3wNnYh2+dIjXMADGuz0D3YkUgN97p94hMSJcwkKAAD68yafIuY2qONYbFZVApDkXSHo+2x2jpndrtbx5dfaTQ100Pp80jNhKuYIIIiiCCCAIwnTAlJUosEgknYCpjONb/xCxOTBLDkGYuWimoKwVDk6AoQHMMfjJmInLnzKKmF8tDlSPYSCNksH3c6xP4fCC1mHkdemh2LbwvISSp6AaW9IbmUoPSNYhgn2QG621qQ3WFMXjpYoo8RqEpSpSurJDtTlE8oUc1F220hDsqXmQpZ9ozFueQUUgU5AQCnaK8LNYrlkzHCU55S01JAbO3uJ9It14OWEeGUJys2UCjbHQh948VgMwKXYFudQXHvaJcfOCVlEvxFqQA6UJCsvVyGJ2qeUBlMQnIgAexUC9fZcUuxI/qMVi8DJWoKXLQpSaOq+UWBLWGgL6w4rtCX4SZjkoWrLmCCyVFWUJmVdJejEU1hdPastyKvldspBUxyujN7QJo4LP1gHwkkBIoHpajO1uR0iJRGaov1NQKn0+EIze2BlKwiaAhwtOVOZBQfrJBfUGj0Mep7RlqUEpKgopBSWJBYAkZmYkXa99jFRaZ2NfJ2N2/OMuz8QtK0uDSzF/XYxU4HtFCzl4wQMzKBGZJ+sk6g2fo94JvaaBVPiEJNVJQSkdWqwpVmhB1b/wAdlyZE5Sy5ky/FIrVK8xSxP8wUkDRhSz81+kKnZsQU8c45jlYAHm9CGo96CFO+yvHl4GehRY+JKLEspPCsBQ+sApDgF6p3DxJ2f2skSSFS15pZUFJlpzEZWJOVJoGNPOkSRTSaJa3la7c/J4kkjhAAoKAVo2j9YXn4uX4aJyVZkLbJlqVPYAbv98V2JmgT8ItUlUtZmKSolIdSfDUBxJOVTKDVLilLRUXqMQbbE0d+RL8vugXOIoRTW3v5QlN7VlpmlCpc0KKcyPYUJocJIRlW7voW5sIym9ry1SzkRMM0KyqlZRnSUsVOklgACCC5CnDVIgGsPO4nPERrc+8fNYzmTSBqHZqvy1tFPJ7USpKVsoJUQkUYlWZsrFmUC6SHDOHpE0jtBMxZk5T4gZQQoy3WndCkqy6tdw9WgL1K313FwWpm6EExAtRKg4HFUaMdj7q0ioldvZpRWmVOOV84QAVIykg5uKpDE8OakY9s9oqKJK8OMyZq5eUhYHtKByh90gitK1djAW5qeRpu3UN7+u0QTkAkMz7CxcaVp74i+llKsol5lqClZApLgA3KnA+T5Y4HGKmmaFy1S/DKU5VNmDpCiXSWIq4Y73iiaUrKxDa6Al339Is+7na4RiAxYLoUl9auBpqPL0rJkq9fncH469Yjl4Y5klN/WoY2v6XgOyAx7CnZUzNJln+UfNIbjm0IIIIAjVf8Slp+h5SHKpssJNOEg5ia/wAqVD+qNqjUv8S0E4VBAJAnJJYOwKVpc7VIHUiA0CQGTlNXHPfQ7/hE8lKTR6/N/wAYwlkUJOj+v4iPQQKu2lPl42yllJCaqDhvQ6afLRX4VC5a1eGjxJS1FZSClK5alNmCc5CVJetwRzdosFqKhRuZF7x7h8OH4eEliLM/nBUODxavFGaWtIJ+swCdyGcqL1o948xOKXKnzJqJZmS5oSaFLpKXBBCiOEuKioMOz5BYrSpwKEEVDnlcekLYuZ4aCva4ALs1TS9jEFVNkr8FZUlxMniaUgPlDpBoHPsglodxeACp8hakZkHOSQMoBy0HKrGoFWhqSsFIKUqYioYg9an9ImlzHFrCorUPUHan6wFZOlKH0xSQSFIlpSkvVSUqBYaligPyaIe2MOheGw3hJUSFywpwoFAAKVuCAfrGra+cXCgkhxrcP6dK/dGKpYZ25/l6QFT2jJzTpKgGCPEBIH1SEhh1LFuUKYPxUS/CMtRKQpIWCMigx4nd00IdJD+sW/hNVny7dDpen33gs5BcG1TvzvFRVYOUfAlSF3TNKSDu07iHI0IMWnY8tlTipJH7VKgSCHAQGY/5nPURD2iAlMspuJwpyKVi2h6cou5akkMGq7DcUqIUa5g+z5n0aWQkKXLxCpqEOE50KUtOV1cIJStw9OEbxN2iqasyJnhTECVOSVDKFLCVIZS2Qo8LABqksTFxiqFg5to/K3J/hEaQpQDlgTo4Njr5vrEUljgoYnDL8NRR4cwBSXIC1KTlJ4XS4CmcA1rDKpRGJnTClkrlyQFMzlOYKG9OA+nk1IWzJLOkAA7pJo56sfLyiOaSzEUA1qa8x6PFRTzMIsIXlTmUnFKmhBIGZPiKcOpg7Fw5DtcRbSnVXwlIY0zZAT/aonq/lGYlZiVGtn34a3zB4wT2pLyhZzhJOSqFA5nysoEUcgpBLB4Bbu0nKlaZoKSJ01RzAh0lZIIOvAW+MU3/AIRNGDkIGXxJOSYEB3JCirISaBWUlPItGwSsSFgrSFpRmUGUkpIKSXABLljz05QzKQFDUk7nZ7H5uIDWccCVIWMNNsp8qwiYh2/nBKVM9yKG0XPYvjDxPFz+Fw+H4ikqWAE8QUpBPDmdnrXW8My8GpKwfPU190ZmXVw/SjU3bWAxxKgpgb3pt93zWFsKpSVVsDQ7HpoYbnk6s100Dg9NKNGM0DUCtmF/kekUdI7uqfDSiPsxZRW93P3aVRuGLKOdaEEEEARrf+Ic7JgJijYKleniojZI13v/ACycDMyhyFSjZ6JmoJcWZgXejPAaAgBsyWppSx+MRAEhmITZyLj1em8QEplhIYhCiQkEGjaV0A8x5Q1IWVEbsw/DlG0K4fEIysSFg0BOYF0s+UqY7U66gw8iYnKQVF6kOoFxe/QivwjzE4UEMoOKli9yXLdT73hDFJloykJW6nRwksXZ6FTBRpo+lbRBY4PGJUCEKdqEO17e7q8Q47w1yiELHGMgLsOJJLKbUAvFenw8qWkzGyEuX+rlSniN6A+QpWGCEJzJUlSgyVBspzOkIIqbi1duRgLLB4dWUBWVwwpUONSWFPnQwwJTv7T6j586VEUcxEpRssElTBLOoZgi1K8ILjYF3JfJaZRCFFKy4UlLBqcwmzv08xAWygASlYIIpZiNBWx0MRSJAWHSVEdKjTa3SETh5U1wor/ZjIHIIY1IUNQeXLRokGDQVME1IU+WjlRGYjY0FoCfEIJ4SWNnABoOotQAj0aF8UCAAxfnqFWNekN4mT9Z6C4qLdbaxUYicoDMAVZRUgUb7+kWJUmNDpRRv2qT04JgLHZxDeFmLChQWs+zDrtX9YrRMKkoJ9rxZag5GgUSC/8AK8WZHFSmlfNvKLRM7lX8xetwzAVOzCsMqkgmhFj19360hUTCnVjvsdCa7/O+aZindrHT7m+axFGIm+GpKVFys5U0UpydHAIHN2s8eyUJmIzJPCRRw1NeY5xPMwwWEKCikoJ5OFZcwIUCCCQD/TQiEVdiJBKwAoHMSnN9UsFCm4cE398AyiW3tCmuvPT5rCEzBHN4nipMgqTNA9klZIIBNsudlu11Q8ez0KYMSM/iizrXckUvegu/UR6ewJSU0JpZi1nGzavQBzU2pNC3ZspQkgHLVa1ApUFBQUpSgcwF2LeRjKTiUpKgaAMoi7PagqRQkUhpXZSFhOYewnKkvUBx9ZnG1NH3hFXZgQFJS6nBQp2qHUp6M3tKszeUA99NlkgBQJJYNmqS+rNoaHaPFrq9316fjzhbC4JDVCiQQLmyapBa7FxWtTrWJ5kw5n0fmKt+flFExmAAlgzPf8OTiKvDz+J7Xaux5WpDmPWUpJD194uXe/WEZIa6fhsasfm8WI6t3e/dpVX4bxYxVd1f3ST/AJfvMWsc2hBBBAEIdvSwrDTgbeGvlZJIrD8I9u/u0/8A0pn+0wHKUrU2dJZKzmKRZK7KYCnP+o3jETCFdTCODSQo5UlINSHcOBoOlPSLFaHSQOFTFnD1ApdtaRtlnjcQATmd7jm1zSIKKIUQkga7Ghpo8YBa0oHipUpkg8IKGWSpw3EWAaz+8MtPWtKV8C1AU4iXIfQpuw2/WKtpE/UEEg1ryF9qViTHTmlpKQnMVITUP7agi6TVszv+MU8vEEJGYKdyBtSgo71De/aPCTMGUhRck8BqChQY6OSWIH4QD+Hm8Cs4D5lAZX+qopepu4OseSMQM2ze/wB/z5wvh5jIU6VF+IOQSSpZzZXoz1u3FpESsQiimILPUaCuhf2a05bxRbLJNUpoBpWg6bfL1jDmriBBCczKDHRtfWJcJjUKSskKBBSlbgcLsHJs38wLUPKIcZ2gghOULKSHFCBZRBDl65VJYajnE0OIUPDAYBgmhcfqH52bzqsfwVFTty2L9YfwMhKxms/ELv5xXYyXe58x6cvzixKwSElUnJ/EKSKUHhTWIts0WsuQcxcVegIvqff870aQ2Qj+Im9PqrB90X8xRelWp5E1hSPMUgKIYMNKCrafO0QS5mVhtVzt8aijxNNLgsWL71rsR801hcod2LFvjEUxIUwpUghhzYDoenOJjQglmt92h5/k4hWRMqPiPnaI5/aASKpKeIpcVAISVEnKKJYGpFOggJsZjPDQtQ4glJUAksaP7JNHAehv51im9rql5gpL8HiCzOCHS78LEgv8YjOKlqZlMc1iCQqqQ1ubPYuNIq8qBL8B1JzDw866+yAwqAxAIHNuYMMg2Xs/FmYJiV/szLUU0CVg0CqMTSt+cSLmh3Lljrq2jufKusUuAxaULKSorM5WcEIoDlykFi6WEvUC+unp7QSwZR1oQrQAkMbXHnSAuJpSv2RW9KEvyFDRq9YVmyg5Y3DfroDp0hfDWChQMCHBHDp90Z4dTLJUDWm1htuIocnShkYhxsxcc2O2/PlCyMFwniBFg9+QLh4exM5CgfdXUWrv6RVLxOZgAcmVlPUFqZd+ummjQiOmd1f3STf2depi1ir7sfuspqjLTo5i0jFaEEEEAQl20P8Ap53+kv8A2mHYr+8E4Iws9SrCUt2/ymA5LhJdBrRme3Ty05Q+Jb8jRqX5dYp8NNox99Kb/CHTiUuApQCmet2apY3bX1jSJpuCU4UCxoxBLAjM/C7EF7HboyqETdZhUyWdgCFP7TMCWBA8qveLDAzSx1/L74kUh1OzPy+d7ttAUyJMxJBKz6Ag3NWGzA+ZYQGStS0NYITmICfafiOVntoNfdcrwwI0SSDzfys43G8U+Lw6fFlCYxTmIJqRlyqqQmoAUPJxDQCViCCM6OG5r1sRrzZso5xNLlrIUBMBN0kXoahTk0YXH2tw8Rd3kJdDlWfwUBQOZswKgsVN6pfyi0TMlglJTdjUDhJDAgjf0gEj46QoJUhYChxMQ9wx20INNOcSYWbPJ/aMBlLhjwqcjMK0DNpraHjiXBZYejvprTT9Y9xanSHDgagANsCMw515NAJy5ixZbUoaHo/kC/WFcQHVxE8rDpQa21hyWAoZaEbgh61qCHBvaFJwyF73vr1jUSlZuHASmrATk7gglKmvzYV3i8Uhr/HY9IqZanIQQCDMRQhwQ720i2drFku+UqzECgoTUip99YlIjUnl61em/SIJyDobCzt8n52hpawBVx7QOr0cU13ptyheWsljbT132t8YioFggOA9C1WcgOAXNK08wYzM2YAU+Ehe7ln4SCyTUEPlY/arzaTuRloHp8d/zj2ZPsBrTzamtQR+hihEYeYxIlS82ahoTmBopinW70tvDX0ZkkmWCtSqgEACruxNTr5RLj3T4as5CArKoUysQcpU4LcTBw1ViMJCVnwzmVlXOUlLJTWVkUpBIKSzNQjRn1iBJIXkKjJS6XycKXTwhq68ZUPXQuZsJglCokoOoUaBs5SNDZLKLEO9LUx7NUpRQVrJzyUzDRI41KIcFKQ1h6mLPCrKCwqAXY3A1ald4BbBIUpJGRMvIyctx7KSwLWDsDW0ZowxLlm5lh79ubw6sA1QRSovTkR83iFcy+5tf5MUV+IlkpoamiavbycizN8KxLhcEyE1Bpr72b56xjMSSsJUmmt6gvr1iwcJI56QG9d20NhpQGid31OsWUV/YDfR5bWy/fFhGKoggggCEO8EsKws8GxlL/2mH4T7Z/d53+mv/aYDjPZaWlgKJJAFq0p87xLjZ0gC6iSFMwuCOJJLXo/lB2Ih5STqKP8Ad67w+UCqVPvXcsfT8I2hAzEZuLOhQGUqBIAYdDTKryKSzExn2iR4iZxUsggzaAhsrAuDxVc0ZqFw97OXISCSQktq1dxUaOKHmYinYVKk2TRmp7NjT3H02iChw87JMAKlha3SCQnMKUqFOxKn1bKdhDMqaVAftZrpykZgoV8RkKzBiU5nSW9d2peFCaBKRVw1KgioZiDQW5RklEqXwlLZ1MMqSXUXLEgENc1ZqwHuYTay5vCsnhYUJDZalwQxI28ogw8xytJmn7IKuEZxQ5CwqVglgTcgPlczonyCZain67JVlUHIOQCopUMxZ2YQzj5EsrKmSCS4ud3Yjd1f3F3eATwicqknxUrShRQbVdCVMVs5ZJe4Zq5i8MYuXN8MJ8VKixuA5Che2igog7XzaZy5SA4yhnCuRITkBuR7IytZm2hmRhpS2QtPCAUgVZjt8QNNIg1+RMUlScswkC4oHeoo2qauGrVzFsSKhwc356/HlC+L7MQhbpDcRUCd3BLGuoFtvKJpSHBDswp1d67Wb+qNBScAlcsj+KgUqzZjUC+npFljVl2ASaOa23dxUVO/tQh2hLBMkKqRPADOPqL00cpHpFqpnIHkRo5aulvvgEkSqOri0A0FNANaj1Me/RxlcWvvStOXpoYnmJOgc3ofz+fKCegpLvrfa/QnzgFkYKa/AsVU4KnJylNmABBztZ6bikT4OXNfKycuZnvRwdSDYq3sKC0Sypoaops1+gZ6DT9IzwmNBoCSHIU4LHoTetaRAvPTOUpuApBIIIpMS4AzcRqKEE05VphKM0qRnQkIDPwhTFlcSXJysco1tziwmzGCiaMC5Om76WerwsnEI+2itmWjy9YBSVJmMMkmUkgEApyhqOA1KEk2cUNoF4mbmASAXDuQXcEBSb0OW160620sk1BcFqjcabRDiUG41uKn9ICvxGKnZaSeNlMUKDgix4hXelC3pZolG7c6gilGcfgY9zln8+dbtuPwhzD1Bb0bWz7vAVExBKs3ryOlHpXlrDWLmAJcgOQw1rGE2Sczpoa0NjvpQ190Tz8OVpsQrSsUbz3fDYeU7+zre5iwhDsKUU4eWk3CWh+MKIIIIAhLtsf9PO/0l/7TDsRYuQJiFoJIC0lJIuMwakBxDu+sCWbktXyJqw1r7oup7JQZmV2dWVNz08rb6RR93Z+VKcwuAT+XR42zEKTkdwoHZraijika8RRTO0gG9oNldgo0UnMASkMaPbbyjCd2kkpN7u4SphQF7c/uh2YEgkClakgBzu7cz1qbmEMSMhD0B25aUrZ/SKJMJ2lLI4lBJUogdQ/uLOCPjGeIKZqpPGkOtK0klioFKmANsygVtzQREEqVMIU4T4gAyqAA8QizguAbhxoR5MIKyoFUjMwZys2ylTezUBThuZNjWUSSMNLWtJ8VPhqUVobVZd6uxD5lU1NbCMMSZQnp/aCiUqNXSUqOUKBTQjPR7CrxgxMpGSWAHzBC3oA9aMbWfQgM0Y4mQhJdMlLZnDEkAKcnhrWuhYkk8JJgLXFSpaWzFCXLVINbtStq9CTYRnigmXlSrUsggs9KAtqOIdBFLg5SV08MoUlIJBBY1WhqliKGuy6uTDi8IhYSFoHCnKGKhlSa0A0Zx6iAlnKq2juQDr8K/eIklyhlGUHM7gnkOnWEJnZ6ETQUhqEi9QXfoHNmpSGcNNmpNFEA0JFb+dat8mKF8SoKEtRGUonSio2FXQ4fR1G+4hieoijmxY7t5ChFekVvbSiJamZzNkpYOQUqU5oenvi+nAAXeltqc+j+cQVknEOdyTZhytsa76GI56mWUzFzAAzhkuxLJLlAFeW3KPcTPCCbgOa+YDb1c15EwLxaVOFS1ELKXB6lIKkEggslNQNW0qDuHUKgJYnYniemrMdCPxj3F4pgz1LACxcjhozjUeYiolKw4BJQpIyWKgBlfwz9YWCi70CXs0O9pplu80FykO4cEJdTFndsqjsGUxeAzTOKVoJIDswdjQgHKSWOgbnziuwyVokSpZllK0IYqABBqM8tRQXyLZ3qzgirx5LKPYOYklJa/wD7gUyk8R9l7n2RpRvEmUuYMqlvMUC6XSAVAqHlwqNixKgdYCyl4xK0pCAzD2WykMwonYOOVaG0ZTphFmNfP3jl7vSkkmU4SQtGQnLp9diklIZiU9demOLwyAgBK5hSUpZlO4qpzRwTU6Pl0gNgzHK7gA3f0+ekY4efqku43oXr89YQKke2StCiQWdqBKSUkspx9ZvJnNUcNLlpYZ5nAQKFTEJQGNA7MxpZ6gQF3NxJzDMSC/3mJsLitFH9Iq5mOSrKlDkaFlGoL1OhqL73iTDGrmtbil7xR1DsgNJR0hyEuxQ0iW7+zr7odjCiCCCAIIIID5/7GKilB0YByNOcbGvEEi1ctdifnd41nu3NaUiruAfMRcHEpJFSBrf5oY3Okp7CEk6g9BUVo45fO8k5DhiQDW5FVaVt7oRTiyNehr5xhipniHOSRkANHulaVuwNWKaAg73gLf6GeFQoCdj0qHpY0iHFyFh0JVlzpoXIZVWqObaRVS+0EMcmImqBSCDlUXIUCMoVrcKq9eK9ffpozgzJiiGzJC0smoJHFV1BCiHF8vKILCTOK5gUMwQEsoKFphZgHDukZgpqcSecOqluaAE8uV9I10TyhKh4+VRonxGIKkpyllHXMyvLYmCdiVIWrLPCFLWRdwjhSKUISQpSixZ3SSWEBsK0MHsW2Z+h1HnGLPxbbaW+doQUucOET0KcKZKspUCXNyC4DppQ11DCJpgZNVEDKASzci+munKIMphsAQGo7NYi8eA+IFVAax3Z3IO4PqBzjGeTMUEq9hIqW9o0IYH6o138quTZeYUN7NFFHiQ4AJA/aILn7Qchjzr6xeqlkkKe9DXrFP2gnJkBpmmpFw1Mzg1pRqxbjGyy4D01qS3nX9IUI4hICgQGI2o4rRvd6w1KQSAHU2nW9Pj5eUGKlhy17t5HV/mkL4ZRCxcWZm+HvgHJcwgAM7/HYl6CpvzjHEsUqFgQxB1dwcyTYv8AOyUnETHSVAEhSkrSAUlLLSlDBRLkgklizV0q3hsTnIBQsAlnIJDMS5JAYUSmod1ClDEEOFmBKWy0bK1qUYdAYwl4yYVNkRmoTxK9n6q83hgFyGD1dxoYJuJJceEvLZ0hzmS7WNUkAFw7PVtEuITCeIBjMSSAF0SjNLrQhiQwcfswb1ii7mqIAYJN3BrvQjatnhNSUUSE5AE5eGlhR3qafN4hHab08Ml9CwdjlNUkiwKtRw3qIkxAVnISlamIS4YlynM5BNmN20I5RR4uQSoG7BhegpS9HFPkRJNSlVwkk6kBy251t8ISXjmf9msliQGSHypCiKqvVtaiG5SwbVGnQ7Of1aAmypewf7TBy/MBz8YxknKoE1FK7b1a3UGDxDo55PrauoruIllks72u1NawHR+xT+wl/wCUavTT3Q7CHYJ/6eU/2R+Xuh+MKIIIIAggggOT96u5WJlz1zcMgzZcxRXlSRmQVOVAhRqHdiNwGpGsrl4pv3LGD/404v5ZY79BDaPn2YrEoBUvC4pKBdSsPOSB5qQAKmGcP2gmhZQ/pV5x3mCLypkcHn9ppBLAl/5SRQ6huQLxLhu0kkAKRRvsbWan4aR3OCGjhM3EyUJZRCUkqOVTAF7sD1to8Qp7TkE+0hnF+VBbS9LR3ibISpsyUqazgFvWI/oMr+Gj+0fhDUcdw2MwqWUlSQXJFWY2LEmlKennJiMamhJSU6E0zUpox3H5R176FK/ho/tH4RIuSkgApBAsCAw6CIrjMzthJFSEsOXuq8KI7woJYzAGL3vsb0uY7d9Dl/w0f2j8IjxHZchaShcmWpKgxSpCSCNiCKxdHD+3e0JfgoZQzmdLN6FnB5jhe0MS8SlTAHNqDoHbVi7EWbzjq6u53ZxvgcKf+xL/AOMSJ7qYEWweGH/Zl/8AGGjlysaARUMWrodnINPygl4hyCgkgHRy7aOAxo7V0EdSX3XwJDHCYci7GTLv/bHszu1gyko+jSgk/ZQEnyKWI8oaOd4PtCWoqCgAqlCzE2p6xKvFhIJDH0+dI3I9xezzeR/95n/KPT3HwH8Af3zP+UBoye02JFCbXcXp0Nj+EMfTUlOx6s1yG02jd090MELSB/cvT+qFsV3GwS24FIb7ExYfrX5eA0hOJBNTWp+d4ZOILFPJq/EecbcnuPhAGHif3mMh3LwoDftN/bMNGjTJ766NfQVFX0iITEPVh6fd98dFR3SwgFZbncrW56sRGCu5mBN5L9VzPhmi8kaHLxCAxBDah/z+WhlGKToz8jG6/wDk/Bfwf/0mf8oekdi4dDZZEoFLMQhLgjV2d+cNVn2RJKJMtJuEw5BBGQQQQQBBBBAEEEEAQQQQBBBBAEEEEAQQQQBBBBAEEEEAQQQQBBBBAEEEEAQQQQBBBBAEEEEAQQQQBBBBA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509" b="98925" l="2102" r="97898">
                        <a14:foregroundMark x1="9910" y1="22222" x2="9910" y2="22222"/>
                        <a14:foregroundMark x1="20721" y1="15412" x2="20721" y2="15412"/>
                        <a14:foregroundMark x1="38138" y1="29749" x2="38138" y2="29749"/>
                        <a14:foregroundMark x1="73273" y1="19713" x2="73273" y2="19713"/>
                        <a14:foregroundMark x1="79580" y1="15054" x2="79580" y2="15054"/>
                        <a14:foregroundMark x1="38739" y1="13978" x2="38739" y2="13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9112"/>
            <a:ext cx="2645940" cy="2216868"/>
          </a:xfrm>
          <a:prstGeom prst="rect">
            <a:avLst/>
          </a:prstGeom>
        </p:spPr>
      </p:pic>
      <p:pic>
        <p:nvPicPr>
          <p:cNvPr id="5122" name="Picture 2" descr="http://vignette1.wikia.nocookie.net/halofanon/images/4/4e/Cross.png/revision/latest?cb=20080103003213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55882" y1="37500" x2="55882" y2="37500"/>
                        <a14:foregroundMark x1="50368" y1="68500" x2="50368" y2="6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150071"/>
            <a:ext cx="170992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03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695665-DD30-49C4-96D8-DB810C10E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7695665-DD30-49C4-96D8-DB810C10E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9CABE2-065E-4061-A0A7-163615497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D9CABE2-065E-4061-A0A7-163615497C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D8052E-91BD-4F7F-9958-FC8D8571A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EDD8052E-91BD-4F7F-9958-FC8D8571AA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 rev="1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1" t="4917" r="2826" b="5129"/>
          <a:stretch/>
        </p:blipFill>
        <p:spPr>
          <a:xfrm>
            <a:off x="3712191" y="157207"/>
            <a:ext cx="5431809" cy="670079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712191" y="852900"/>
            <a:ext cx="1378424" cy="1085082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422" y="484411"/>
            <a:ext cx="2347414" cy="1815882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The story of God’s restoration through Jesus</a:t>
            </a:r>
            <a:endParaRPr lang="en-GB" sz="2800" b="1" dirty="0"/>
          </a:p>
        </p:txBody>
      </p:sp>
      <p:cxnSp>
        <p:nvCxnSpPr>
          <p:cNvPr id="14" name="Straight Arrow Connector 13"/>
          <p:cNvCxnSpPr>
            <a:stCxn id="17" idx="1"/>
            <a:endCxn id="2" idx="3"/>
          </p:cNvCxnSpPr>
          <p:nvPr/>
        </p:nvCxnSpPr>
        <p:spPr>
          <a:xfrm flipH="1" flipV="1">
            <a:off x="2524836" y="1392352"/>
            <a:ext cx="1187355" cy="3089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20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7658" r="8709" b="1347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5684" y="156793"/>
            <a:ext cx="86726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SCENE 3a: God promises to restore LIFE!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2975" y="1457325"/>
            <a:ext cx="52387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1. You will become a </a:t>
            </a:r>
            <a:r>
              <a:rPr lang="en-GB" sz="2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great nation</a:t>
            </a:r>
          </a:p>
          <a:p>
            <a:endParaRPr lang="en-GB" sz="2800" dirty="0" smtClean="0">
              <a:solidFill>
                <a:schemeClr val="bg1"/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</a:rPr>
              <a:t>2. You  </a:t>
            </a:r>
            <a:r>
              <a:rPr lang="en-GB" sz="2800" dirty="0">
                <a:solidFill>
                  <a:schemeClr val="bg1"/>
                </a:solidFill>
              </a:rPr>
              <a:t>will be given a </a:t>
            </a:r>
            <a:r>
              <a:rPr lang="en-GB" sz="2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great </a:t>
            </a:r>
            <a:r>
              <a:rPr lang="en-GB" sz="2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land</a:t>
            </a:r>
          </a:p>
          <a:p>
            <a:endParaRPr lang="en-GB" sz="2800" dirty="0" smtClean="0">
              <a:solidFill>
                <a:schemeClr val="bg1"/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</a:rPr>
              <a:t>3. You </a:t>
            </a:r>
            <a:r>
              <a:rPr lang="en-GB" sz="2800" dirty="0">
                <a:solidFill>
                  <a:schemeClr val="bg1"/>
                </a:solidFill>
              </a:rPr>
              <a:t>will be </a:t>
            </a:r>
            <a:r>
              <a:rPr lang="en-GB" sz="2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blessed</a:t>
            </a:r>
            <a:r>
              <a:rPr lang="en-GB" sz="2800" dirty="0">
                <a:solidFill>
                  <a:schemeClr val="bg1"/>
                </a:solidFill>
              </a:rPr>
              <a:t>, and all peoples on earth through </a:t>
            </a:r>
            <a:r>
              <a:rPr lang="en-GB" sz="2800" dirty="0" smtClean="0">
                <a:solidFill>
                  <a:schemeClr val="bg1"/>
                </a:solidFill>
              </a:rPr>
              <a:t>you and your family!</a:t>
            </a:r>
            <a:endParaRPr lang="en-GB" sz="2800" dirty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0909">
            <a:off x="6199367" y="1187234"/>
            <a:ext cx="1089665" cy="10896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0909">
            <a:off x="6140279" y="2033142"/>
            <a:ext cx="1187512" cy="118751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 </a:t>
            </a:r>
            <a:br>
              <a:rPr lang="en-GB" dirty="0"/>
            </a:b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0909">
            <a:off x="5887572" y="2465673"/>
            <a:ext cx="2474256" cy="247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9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1" t="4917" r="2826" b="5129"/>
          <a:stretch/>
        </p:blipFill>
        <p:spPr>
          <a:xfrm>
            <a:off x="3712191" y="157207"/>
            <a:ext cx="5431809" cy="670079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712191" y="852900"/>
            <a:ext cx="1378424" cy="1085082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422" y="484411"/>
            <a:ext cx="2347414" cy="1815882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The story of God’s restoration through Jesus</a:t>
            </a:r>
            <a:endParaRPr lang="en-GB" sz="2800" b="1" dirty="0"/>
          </a:p>
        </p:txBody>
      </p:sp>
      <p:cxnSp>
        <p:nvCxnSpPr>
          <p:cNvPr id="14" name="Straight Arrow Connector 13"/>
          <p:cNvCxnSpPr>
            <a:stCxn id="17" idx="1"/>
            <a:endCxn id="2" idx="3"/>
          </p:cNvCxnSpPr>
          <p:nvPr/>
        </p:nvCxnSpPr>
        <p:spPr>
          <a:xfrm flipH="1" flipV="1">
            <a:off x="2524836" y="1392352"/>
            <a:ext cx="1187355" cy="3089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7421" y="2630586"/>
            <a:ext cx="2852381" cy="138499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The spread of God’s restoration though the world </a:t>
            </a:r>
            <a:endParaRPr lang="en-GB" sz="2800" b="1" dirty="0"/>
          </a:p>
        </p:txBody>
      </p:sp>
      <p:sp>
        <p:nvSpPr>
          <p:cNvPr id="24" name="Rectangle 23"/>
          <p:cNvSpPr/>
          <p:nvPr/>
        </p:nvSpPr>
        <p:spPr>
          <a:xfrm>
            <a:off x="5270310" y="852900"/>
            <a:ext cx="2481618" cy="60051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>
            <a:endCxn id="22" idx="3"/>
          </p:cNvCxnSpPr>
          <p:nvPr/>
        </p:nvCxnSpPr>
        <p:spPr>
          <a:xfrm flipH="1">
            <a:off x="3029802" y="2901857"/>
            <a:ext cx="2240508" cy="42122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41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rgbClr val="70AD4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65378383"/>
              </p:ext>
            </p:extLst>
          </p:nvPr>
        </p:nvGraphicFramePr>
        <p:xfrm>
          <a:off x="155575" y="834874"/>
          <a:ext cx="9060956" cy="5502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09" b="98925" l="2102" r="97898">
                        <a14:foregroundMark x1="9910" y1="22222" x2="9910" y2="22222"/>
                        <a14:foregroundMark x1="20721" y1="15412" x2="20721" y2="15412"/>
                        <a14:foregroundMark x1="38138" y1="29749" x2="38138" y2="29749"/>
                        <a14:foregroundMark x1="73273" y1="19713" x2="73273" y2="19713"/>
                        <a14:foregroundMark x1="79580" y1="15054" x2="79580" y2="15054"/>
                        <a14:foregroundMark x1="38739" y1="13978" x2="38739" y2="13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9112"/>
            <a:ext cx="2645940" cy="22168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876" y="1369112"/>
            <a:ext cx="2422171" cy="24221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5673"/>
            <a:ext cx="9144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SCENE 4b: All God’s promises are fulfilled </a:t>
            </a:r>
            <a:r>
              <a:rPr lang="en-GB" sz="3500" b="1" i="1" dirty="0" smtClean="0">
                <a:solidFill>
                  <a:schemeClr val="bg1"/>
                </a:solidFill>
              </a:rPr>
              <a:t>The new creation!</a:t>
            </a:r>
            <a:endParaRPr lang="en-GB" sz="3500" b="1" i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750" b="90000" l="5078" r="976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521" y="5407371"/>
            <a:ext cx="2210957" cy="1727310"/>
          </a:xfrm>
          <a:prstGeom prst="rect">
            <a:avLst/>
          </a:prstGeom>
        </p:spPr>
      </p:pic>
      <p:sp>
        <p:nvSpPr>
          <p:cNvPr id="3" name="AutoShape 6" descr="data:image/jpeg;base64,/9j/4AAQSkZJRgABAQAAAQABAAD/2wCEAAkGBxMTEhUTEhQWFRUVGBsYGRgYGBobHhgYGBwcGxsbGBgaHikgHh8lHB0aITEhJiwrLi4wFx8zODUsNygtLisBCgoKDg0OFA8PFCwcFBwsLCwsLCwsLCwsLCwsLCwsLCwsLCwsLCw4LCwsLCssLCwsNyw3LCw3LCwsKywsNyssK//AABEIANAA8wMBIgACEQEDEQH/xAAcAAACAgMBAQAAAAAAAAAAAAAABAMFAgYHAQj/xABFEAABAgQEAwUEBwYFAgcAAAABAhEAAyExBBJBUSJhcQUGE4GRMqGx8BRCUsHR4fEjNFNigpIHcnOy0iSDFRZDY4Sio//EABcBAQEBAQAAAAAAAAAAAAAAAAABAgP/xAAZEQEBAQADAAAAAAAAAAAAAAAAARESMUH/2gAMAwEAAhEDEQA/AO4wQQQBBBBAEEEEAQQQQBBBBAEEEEAQQQQBBBBAEEEEAQQQQBBBBAEEEEAQQQQBBBBAEEEEAQQQQBBBBAEEEeEteA9jGZMCQSogAXJLAdTGodv9+Ey+DDJ8RX2y+QdNVeTDnGidq9oYufWYtS9AmyRr7ApqzsYg6lju9OGlM6yp39lJNudtYqMR39QDwyVkN9ZQSfSsc8kz1h0zEqSoUOYH4xMVOxvX8fdFG+S+/wCiueSpIDuygTTkw+MSYH/ETBTCyiuXsVpof7SY5n2hNK+FAKm9q/QfdC8jAMQVq6AAu92FPuhg73g8ZLmpCpS0rSdUkH4cwfQxPHG8HhMpCkKmS/5wpjUWASxBqb7xtXd/tiegpSub4yCf/UDLb+VbsTyUK7iA3qCIsNiErTmSXHQgjkQaiJYAggggCCIcXikSkFcxQQlNySwDlh72HnHNO9XeebPWqVLKkSTRhwlSWIJUxcpLilKX1gN+7Q7fkSTlUsFQulPERVuJqJ82sY1yd34U5KZSQkWzKKioU0SGSb6qjUMPhswqW5aV5G/WK2d2phw7zpbuBl8QOH52paLia3yT32mG6Uv5/dpCeN75YkEFJSBqMoYtzMaYO3ZALGehncHMBpSoqKRayp6ZiAUqdKw4IIOYciByhg2TAd91kEqd3DJIBAa4BSBfm+kW3Z/feUrKJoyFTAGoSSb3sOp3jnU9JSrhetdz91RGaFunjTQ2NvRrk/hDB2mRPSsZkEKG4iSON9k9o4jDKBlLcfWll2L+d46B2H3slziETOBZs5DE7RFbJBBBAEEEEAQQQQBBBBAEc872d6vGzSMOeBylax9cgsUpP2aEP9bpe27/APbnhSxIlqaZN9pjVMurtspXsj+o6RzuShKUgpszAPVqHptAMOOtBHuIwPi5VFSkJQCWStSXtQlJBYN77xlh0A9dabRhOlkAh2Bf3j598VFVh+yjiEhYK0orlaZMKlMWcqUsgbMzxLO7PVIlLXLUpWWhSqYSDUB0uCxBhvu9jQZCJRKRNlAImoUwKVJo45KDKBr7UZ9oqT4M1i1GuCxzJ+H3QEiQxZKmNXLBj/mAofO0LISUTAcoUa7AgM3Cbt019y+IwAkz5SkJqqYZar/tAZcxfFup0BjpmML4fs9M1c8LWStM5aeJCFKCR7JCiHAKMqgzCpaKL+WsXFtjta/r+cTy8SKCzN826xWyZRTwnMpgzlnVlFTTWxIbX0zSrKdPKgNd6fdcxcRtfYXb3hryEunnSnyY3uTNCgFCxjjK8gUf2ZDlwQS4fnWnWN47sdqMycxKSLKuOhA025xLFlbjHi1AAklgKknQc4Elw41jQ/8AEDtVS5icIj2UsuaXZ/soNahmUQ1XTzEZUv3j7eXiDll8MoElBBfxGFCrQJNSBzBoQ0UwAKnF22F/uP4RKFDLzfTkGbn05+UJYZanAAKiLqHsmgoVgUI6v922TsnDsQCw1pqzGgH5PXWKrFS04aUiQAkTJ5CSoCxLqmLBpYO3lFliZFuEmxBBId2oQSDfaK7vHJWpMqdLlkrkLzGWlIdSCkpWAmoKgkAgC7QUSMBJSQqWhI4XJPET/MSb3r1hmZORKyJVUGglpQ5oA7JQOV6CKqX2zILZVubhOVWdJb2RLSAobsBpE/bGHyzETlylTJZQUKCUZ1IVQpWUVLM4o7QHs/HyiF0Vwe2nIrMh6upBAULc4Vk9rI4FELShZACygiXnIZIJ52ciLFUlCpMxcpBBVLUASgoLpCmASQCznXdxrCGQTMARLDkykpCQOLOClkswIObQ7CAtcrDiIoNrAcvWoOmkYzBqKEcteWkZ4iVlVq3wNnYh2+dIjXMADGuz0D3YkUgN97p94hMSJcwkKAAD68yafIuY2qONYbFZVApDkXSHo+2x2jpndrtbx5dfaTQ100Pp80jNhKuYIIIiiCCCAIwnTAlJUosEgknYCpjONb/xCxOTBLDkGYuWimoKwVDk6AoQHMMfjJmInLnzKKmF8tDlSPYSCNksH3c6xP4fCC1mHkdemh2LbwvISSp6AaW9IbmUoPSNYhgn2QG621qQ3WFMXjpYoo8RqEpSpSurJDtTlE8oUc1F220hDsqXmQpZ9ozFueQUUgU5AQCnaK8LNYrlkzHCU55S01JAbO3uJ9It14OWEeGUJys2UCjbHQh948VgMwKXYFudQXHvaJcfOCVlEvxFqQA6UJCsvVyGJ2qeUBlMQnIgAexUC9fZcUuxI/qMVi8DJWoKXLQpSaOq+UWBLWGgL6w4rtCX4SZjkoWrLmCCyVFWUJmVdJejEU1hdPastyKvldspBUxyujN7QJo4LP1gHwkkBIoHpajO1uR0iJRGaov1NQKn0+EIze2BlKwiaAhwtOVOZBQfrJBfUGj0Mep7RlqUEpKgopBSWJBYAkZmYkXa99jFRaZ2NfJ2N2/OMuz8QtK0uDSzF/XYxU4HtFCzl4wQMzKBGZJ+sk6g2fo94JvaaBVPiEJNVJQSkdWqwpVmhB1b/wAdlyZE5Sy5ky/FIrVK8xSxP8wUkDRhSz81+kKnZsQU8c45jlYAHm9CGo96CFO+yvHl4GehRY+JKLEspPCsBQ+sApDgF6p3DxJ2f2skSSFS15pZUFJlpzEZWJOVJoGNPOkSRTSaJa3la7c/J4kkjhAAoKAVo2j9YXn4uX4aJyVZkLbJlqVPYAbv98V2JmgT8ItUlUtZmKSolIdSfDUBxJOVTKDVLilLRUXqMQbbE0d+RL8vugXOIoRTW3v5QlN7VlpmlCpc0KKcyPYUJocJIRlW7voW5sIym9ry1SzkRMM0KyqlZRnSUsVOklgACCC5CnDVIgGsPO4nPERrc+8fNYzmTSBqHZqvy1tFPJ7USpKVsoJUQkUYlWZsrFmUC6SHDOHpE0jtBMxZk5T4gZQQoy3WndCkqy6tdw9WgL1K313FwWpm6EExAtRKg4HFUaMdj7q0ioldvZpRWmVOOV84QAVIykg5uKpDE8OakY9s9oqKJK8OMyZq5eUhYHtKByh90gitK1djAW5qeRpu3UN7+u0QTkAkMz7CxcaVp74i+llKsol5lqClZApLgA3KnA+T5Y4HGKmmaFy1S/DKU5VNmDpCiXSWIq4Y73iiaUrKxDa6Al339Is+7na4RiAxYLoUl9auBpqPL0rJkq9fncH469Yjl4Y5klN/WoY2v6XgOyAx7CnZUzNJln+UfNIbjm0IIIIAjVf8Slp+h5SHKpssJNOEg5ia/wAqVD+qNqjUv8S0E4VBAJAnJJYOwKVpc7VIHUiA0CQGTlNXHPfQ7/hE8lKTR6/N/wAYwlkUJOj+v4iPQQKu2lPl42yllJCaqDhvQ6afLRX4VC5a1eGjxJS1FZSClK5alNmCc5CVJetwRzdosFqKhRuZF7x7h8OH4eEliLM/nBUODxavFGaWtIJ+swCdyGcqL1o948xOKXKnzJqJZmS5oSaFLpKXBBCiOEuKioMOz5BYrSpwKEEVDnlcekLYuZ4aCva4ALs1TS9jEFVNkr8FZUlxMniaUgPlDpBoHPsglodxeACp8hakZkHOSQMoBy0HKrGoFWhqSsFIKUqYioYg9an9ImlzHFrCorUPUHan6wFZOlKH0xSQSFIlpSkvVSUqBYaligPyaIe2MOheGw3hJUSFywpwoFAAKVuCAfrGra+cXCgkhxrcP6dK/dGKpYZ25/l6QFT2jJzTpKgGCPEBIH1SEhh1LFuUKYPxUS/CMtRKQpIWCMigx4nd00IdJD+sW/hNVny7dDpen33gs5BcG1TvzvFRVYOUfAlSF3TNKSDu07iHI0IMWnY8tlTipJH7VKgSCHAQGY/5nPURD2iAlMspuJwpyKVi2h6cou5akkMGq7DcUqIUa5g+z5n0aWQkKXLxCpqEOE50KUtOV1cIJStw9OEbxN2iqasyJnhTECVOSVDKFLCVIZS2Qo8LABqksTFxiqFg5to/K3J/hEaQpQDlgTo4Njr5vrEUljgoYnDL8NRR4cwBSXIC1KTlJ4XS4CmcA1rDKpRGJnTClkrlyQFMzlOYKG9OA+nk1IWzJLOkAA7pJo56sfLyiOaSzEUA1qa8x6PFRTzMIsIXlTmUnFKmhBIGZPiKcOpg7Fw5DtcRbSnVXwlIY0zZAT/aonq/lGYlZiVGtn34a3zB4wT2pLyhZzhJOSqFA5nysoEUcgpBLB4Bbu0nKlaZoKSJ01RzAh0lZIIOvAW+MU3/AIRNGDkIGXxJOSYEB3JCirISaBWUlPItGwSsSFgrSFpRmUGUkpIKSXABLljz05QzKQFDUk7nZ7H5uIDWccCVIWMNNsp8qwiYh2/nBKVM9yKG0XPYvjDxPFz+Fw+H4ikqWAE8QUpBPDmdnrXW8My8GpKwfPU190ZmXVw/SjU3bWAxxKgpgb3pt93zWFsKpSVVsDQ7HpoYbnk6s100Dg9NKNGM0DUCtmF/kekUdI7uqfDSiPsxZRW93P3aVRuGLKOdaEEEEARrf+Ic7JgJijYKleniojZI13v/ACycDMyhyFSjZ6JmoJcWZgXejPAaAgBsyWppSx+MRAEhmITZyLj1em8QEplhIYhCiQkEGjaV0A8x5Q1IWVEbsw/DlG0K4fEIysSFg0BOYF0s+UqY7U66gw8iYnKQVF6kOoFxe/QivwjzE4UEMoOKli9yXLdT73hDFJloykJW6nRwksXZ6FTBRpo+lbRBY4PGJUCEKdqEO17e7q8Q47w1yiELHGMgLsOJJLKbUAvFenw8qWkzGyEuX+rlSniN6A+QpWGCEJzJUlSgyVBspzOkIIqbi1duRgLLB4dWUBWVwwpUONSWFPnQwwJTv7T6j586VEUcxEpRssElTBLOoZgi1K8ILjYF3JfJaZRCFFKy4UlLBqcwmzv08xAWygASlYIIpZiNBWx0MRSJAWHSVEdKjTa3SETh5U1wor/ZjIHIIY1IUNQeXLRokGDQVME1IU+WjlRGYjY0FoCfEIJ4SWNnABoOotQAj0aF8UCAAxfnqFWNekN4mT9Z6C4qLdbaxUYicoDMAVZRUgUb7+kWJUmNDpRRv2qT04JgLHZxDeFmLChQWs+zDrtX9YrRMKkoJ9rxZag5GgUSC/8AK8WZHFSmlfNvKLRM7lX8xetwzAVOzCsMqkgmhFj19360hUTCnVjvsdCa7/O+aZindrHT7m+axFGIm+GpKVFys5U0UpydHAIHN2s8eyUJmIzJPCRRw1NeY5xPMwwWEKCikoJ5OFZcwIUCCCQD/TQiEVdiJBKwAoHMSnN9UsFCm4cE398AyiW3tCmuvPT5rCEzBHN4nipMgqTNA9klZIIBNsudlu11Q8ez0KYMSM/iizrXckUvegu/UR6ewJSU0JpZi1nGzavQBzU2pNC3ZspQkgHLVa1ApUFBQUpSgcwF2LeRjKTiUpKgaAMoi7PagqRQkUhpXZSFhOYewnKkvUBx9ZnG1NH3hFXZgQFJS6nBQp2qHUp6M3tKszeUA99NlkgBQJJYNmqS+rNoaHaPFrq9316fjzhbC4JDVCiQQLmyapBa7FxWtTrWJ5kw5n0fmKt+flFExmAAlgzPf8OTiKvDz+J7Xaux5WpDmPWUpJD194uXe/WEZIa6fhsasfm8WI6t3e/dpVX4bxYxVd1f3ST/AJfvMWsc2hBBBAEIdvSwrDTgbeGvlZJIrD8I9u/u0/8A0pn+0wHKUrU2dJZKzmKRZK7KYCnP+o3jETCFdTCODSQo5UlINSHcOBoOlPSLFaHSQOFTFnD1ApdtaRtlnjcQATmd7jm1zSIKKIUQkga7Ghpo8YBa0oHipUpkg8IKGWSpw3EWAaz+8MtPWtKV8C1AU4iXIfQpuw2/WKtpE/UEEg1ryF9qViTHTmlpKQnMVITUP7agi6TVszv+MU8vEEJGYKdyBtSgo71De/aPCTMGUhRck8BqChQY6OSWIH4QD+Hm8Cs4D5lAZX+qopepu4OseSMQM2ze/wB/z5wvh5jIU6VF+IOQSSpZzZXoz1u3FpESsQiimILPUaCuhf2a05bxRbLJNUpoBpWg6bfL1jDmriBBCczKDHRtfWJcJjUKSskKBBSlbgcLsHJs38wLUPKIcZ2gghOULKSHFCBZRBDl65VJYajnE0OIUPDAYBgmhcfqH52bzqsfwVFTty2L9YfwMhKxms/ELv5xXYyXe58x6cvzixKwSElUnJ/EKSKUHhTWIts0WsuQcxcVegIvqff870aQ2Qj+Im9PqrB90X8xRelWp5E1hSPMUgKIYMNKCrafO0QS5mVhtVzt8aijxNNLgsWL71rsR801hcod2LFvjEUxIUwpUghhzYDoenOJjQglmt92h5/k4hWRMqPiPnaI5/aASKpKeIpcVAISVEnKKJYGpFOggJsZjPDQtQ4glJUAksaP7JNHAehv51im9rql5gpL8HiCzOCHS78LEgv8YjOKlqZlMc1iCQqqQ1ubPYuNIq8qBL8B1JzDw866+yAwqAxAIHNuYMMg2Xs/FmYJiV/szLUU0CVg0CqMTSt+cSLmh3Lljrq2jufKusUuAxaULKSorM5WcEIoDlykFi6WEvUC+unp7QSwZR1oQrQAkMbXHnSAuJpSv2RW9KEvyFDRq9YVmyg5Y3DfroDp0hfDWChQMCHBHDp90Z4dTLJUDWm1htuIocnShkYhxsxcc2O2/PlCyMFwniBFg9+QLh4exM5CgfdXUWrv6RVLxOZgAcmVlPUFqZd+ummjQiOmd1f3STf2depi1ir7sfuspqjLTo5i0jFaEEEEAQl20P8Ap53+kv8A2mHYr+8E4Iws9SrCUt2/ymA5LhJdBrRme3Ty05Q+Jb8jRqX5dYp8NNox99Kb/CHTiUuApQCmet2apY3bX1jSJpuCU4UCxoxBLAjM/C7EF7HboyqETdZhUyWdgCFP7TMCWBA8qveLDAzSx1/L74kUh1OzPy+d7ttAUyJMxJBKz6Ag3NWGzA+ZYQGStS0NYITmICfafiOVntoNfdcrwwI0SSDzfys43G8U+Lw6fFlCYxTmIJqRlyqqQmoAUPJxDQCViCCM6OG5r1sRrzZso5xNLlrIUBMBN0kXoahTk0YXH2tw8Rd3kJdDlWfwUBQOZswKgsVN6pfyi0TMlglJTdjUDhJDAgjf0gEj46QoJUhYChxMQ9wx20INNOcSYWbPJ/aMBlLhjwqcjMK0DNpraHjiXBZYejvprTT9Y9xanSHDgagANsCMw515NAJy5ixZbUoaHo/kC/WFcQHVxE8rDpQa21hyWAoZaEbgh61qCHBvaFJwyF73vr1jUSlZuHASmrATk7gglKmvzYV3i8Uhr/HY9IqZanIQQCDMRQhwQ720i2drFku+UqzECgoTUip99YlIjUnl61em/SIJyDobCzt8n52hpawBVx7QOr0cU13ptyheWsljbT132t8YioFggOA9C1WcgOAXNK08wYzM2YAU+Ehe7ln4SCyTUEPlY/arzaTuRloHp8d/zj2ZPsBrTzamtQR+hihEYeYxIlS82ahoTmBopinW70tvDX0ZkkmWCtSqgEACruxNTr5RLj3T4as5CArKoUysQcpU4LcTBw1ViMJCVnwzmVlXOUlLJTWVkUpBIKSzNQjRn1iBJIXkKjJS6XycKXTwhq68ZUPXQuZsJglCokoOoUaBs5SNDZLKLEO9LUx7NUpRQVrJzyUzDRI41KIcFKQ1h6mLPCrKCwqAXY3A1ald4BbBIUpJGRMvIyctx7KSwLWDsDW0ZowxLlm5lh79ubw6sA1QRSovTkR83iFcy+5tf5MUV+IlkpoamiavbycizN8KxLhcEyE1Bpr72b56xjMSSsJUmmt6gvr1iwcJI56QG9d20NhpQGid31OsWUV/YDfR5bWy/fFhGKoggggCEO8EsKws8GxlL/2mH4T7Z/d53+mv/aYDjPZaWlgKJJAFq0p87xLjZ0gC6iSFMwuCOJJLXo/lB2Ih5STqKP8Ad67w+UCqVPvXcsfT8I2hAzEZuLOhQGUqBIAYdDTKryKSzExn2iR4iZxUsggzaAhsrAuDxVc0ZqFw97OXISCSQktq1dxUaOKHmYinYVKk2TRmp7NjT3H02iChw87JMAKlha3SCQnMKUqFOxKn1bKdhDMqaVAftZrpykZgoV8RkKzBiU5nSW9d2peFCaBKRVw1KgioZiDQW5RklEqXwlLZ1MMqSXUXLEgENc1ZqwHuYTay5vCsnhYUJDZalwQxI28ogw8xytJmn7IKuEZxQ5CwqVglgTcgPlczonyCZain67JVlUHIOQCopUMxZ2YQzj5EsrKmSCS4ud3Yjd1f3F3eATwicqknxUrShRQbVdCVMVs5ZJe4Zq5i8MYuXN8MJ8VKixuA5Che2igog7XzaZy5SA4yhnCuRITkBuR7IytZm2hmRhpS2QtPCAUgVZjt8QNNIg1+RMUlScswkC4oHeoo2qauGrVzFsSKhwc356/HlC+L7MQhbpDcRUCd3BLGuoFtvKJpSHBDswp1d67Wb+qNBScAlcsj+KgUqzZjUC+npFljVl2ASaOa23dxUVO/tQh2hLBMkKqRPADOPqL00cpHpFqpnIHkRo5aulvvgEkSqOri0A0FNANaj1Me/RxlcWvvStOXpoYnmJOgc3ofz+fKCegpLvrfa/QnzgFkYKa/AsVU4KnJylNmABBztZ6bikT4OXNfKycuZnvRwdSDYq3sKC0Sypoaops1+gZ6DT9IzwmNBoCSHIU4LHoTetaRAvPTOUpuApBIIIpMS4AzcRqKEE05VphKM0qRnQkIDPwhTFlcSXJysco1tziwmzGCiaMC5Om76WerwsnEI+2itmWjy9YBSVJmMMkmUkgEApyhqOA1KEk2cUNoF4mbmASAXDuQXcEBSb0OW160620sk1BcFqjcabRDiUG41uKn9ICvxGKnZaSeNlMUKDgix4hXelC3pZolG7c6gilGcfgY9zln8+dbtuPwhzD1Bb0bWz7vAVExBKs3ryOlHpXlrDWLmAJcgOQw1rGE2Sczpoa0NjvpQ190Tz8OVpsQrSsUbz3fDYeU7+zre5iwhDsKUU4eWk3CWh+MKIIIIAhLtsf9PO/0l/7TDsRYuQJiFoJIC0lJIuMwakBxDu+sCWbktXyJqw1r7oup7JQZmV2dWVNz08rb6RR93Z+VKcwuAT+XR42zEKTkdwoHZraijika8RRTO0gG9oNldgo0UnMASkMaPbbyjCd2kkpN7u4SphQF7c/uh2YEgkClakgBzu7cz1qbmEMSMhD0B25aUrZ/SKJMJ2lLI4lBJUogdQ/uLOCPjGeIKZqpPGkOtK0klioFKmANsygVtzQREEqVMIU4T4gAyqAA8QizguAbhxoR5MIKyoFUjMwZys2ylTezUBThuZNjWUSSMNLWtJ8VPhqUVobVZd6uxD5lU1NbCMMSZQnp/aCiUqNXSUqOUKBTQjPR7CrxgxMpGSWAHzBC3oA9aMbWfQgM0Y4mQhJdMlLZnDEkAKcnhrWuhYkk8JJgLXFSpaWzFCXLVINbtStq9CTYRnigmXlSrUsggs9KAtqOIdBFLg5SV08MoUlIJBBY1WhqliKGuy6uTDi8IhYSFoHCnKGKhlSa0A0Zx6iAlnKq2juQDr8K/eIklyhlGUHM7gnkOnWEJnZ6ETQUhqEi9QXfoHNmpSGcNNmpNFEA0JFb+dat8mKF8SoKEtRGUonSio2FXQ4fR1G+4hieoijmxY7t5ChFekVvbSiJamZzNkpYOQUqU5oenvi+nAAXeltqc+j+cQVknEOdyTZhytsa76GI56mWUzFzAAzhkuxLJLlAFeW3KPcTPCCbgOa+YDb1c15EwLxaVOFS1ELKXB6lIKkEggslNQNW0qDuHUKgJYnYniemrMdCPxj3F4pgz1LACxcjhozjUeYiolKw4BJQpIyWKgBlfwz9YWCi70CXs0O9pplu80FykO4cEJdTFndsqjsGUxeAzTOKVoJIDswdjQgHKSWOgbnziuwyVokSpZllK0IYqABBqM8tRQXyLZ3qzgirx5LKPYOYklJa/wD7gUyk8R9l7n2RpRvEmUuYMqlvMUC6XSAVAqHlwqNixKgdYCyl4xK0pCAzD2WykMwonYOOVaG0ZTphFmNfP3jl7vSkkmU4SQtGQnLp9diklIZiU9demOLwyAgBK5hSUpZlO4qpzRwTU6Pl0gNgzHK7gA3f0+ekY4efqku43oXr89YQKke2StCiQWdqBKSUkspx9ZvJnNUcNLlpYZ5nAQKFTEJQGNA7MxpZ6gQF3NxJzDMSC/3mJsLitFH9Iq5mOSrKlDkaFlGoL1OhqL73iTDGrmtbil7xR1DsgNJR0hyEuxQ0iW7+zr7odjCiCCCAIIIID5/7GKilB0YByNOcbGvEEi1ctdifnd41nu3NaUiruAfMRcHEpJFSBrf5oY3Okp7CEk6g9BUVo45fO8k5DhiQDW5FVaVt7oRTiyNehr5xhipniHOSRkANHulaVuwNWKaAg73gLf6GeFQoCdj0qHpY0iHFyFh0JVlzpoXIZVWqObaRVS+0EMcmImqBSCDlUXIUCMoVrcKq9eK9ffpozgzJiiGzJC0smoJHFV1BCiHF8vKILCTOK5gUMwQEsoKFphZgHDukZgpqcSecOqluaAE8uV9I10TyhKh4+VRonxGIKkpyllHXMyvLYmCdiVIWrLPCFLWRdwjhSKUISQpSixZ3SSWEBsK0MHsW2Z+h1HnGLPxbbaW+doQUucOET0KcKZKspUCXNyC4DppQ11DCJpgZNVEDKASzci+munKIMphsAQGo7NYi8eA+IFVAax3Z3IO4PqBzjGeTMUEq9hIqW9o0IYH6o138quTZeYUN7NFFHiQ4AJA/aILn7Qchjzr6xeqlkkKe9DXrFP2gnJkBpmmpFw1Mzg1pRqxbjGyy4D01qS3nX9IUI4hICgQGI2o4rRvd6w1KQSAHU2nW9Pj5eUGKlhy17t5HV/mkL4ZRCxcWZm+HvgHJcwgAM7/HYl6CpvzjHEsUqFgQxB1dwcyTYv8AOyUnETHSVAEhSkrSAUlLLSlDBRLkgklizV0q3hsTnIBQsAlnIJDMS5JAYUSmod1ClDEEOFmBKWy0bK1qUYdAYwl4yYVNkRmoTxK9n6q83hgFyGD1dxoYJuJJceEvLZ0hzmS7WNUkAFw7PVtEuITCeIBjMSSAF0SjNLrQhiQwcfswb1ii7mqIAYJN3BrvQjatnhNSUUSE5AE5eGlhR3qafN4hHab08Ml9CwdjlNUkiwKtRw3qIkxAVnISlamIS4YlynM5BNmN20I5RR4uQSoG7BhegpS9HFPkRJNSlVwkk6kBy251t8ISXjmf9msliQGSHypCiKqvVtaiG5SwbVGnQ7Of1aAmypewf7TBy/MBz8YxknKoE1FK7b1a3UGDxDo55PrauoruIllks72u1NawHR+xT+wl/wCUavTT3Q7CHYJ/6eU/2R+Xuh+MKIIIIAggggOT96u5WJlz1zcMgzZcxRXlSRmQVOVAhRqHdiNwGpGsrl4pv3LGD/404v5ZY79BDaPn2YrEoBUvC4pKBdSsPOSB5qQAKmGcP2gmhZQ/pV5x3mCLypkcHn9ppBLAl/5SRQ6huQLxLhu0kkAKRRvsbWan4aR3OCGjhM3EyUJZRCUkqOVTAF7sD1to8Qp7TkE+0hnF+VBbS9LR3ibISpsyUqazgFvWI/oMr+Gj+0fhDUcdw2MwqWUlSQXJFWY2LEmlKennJiMamhJSU6E0zUpox3H5R176FK/ho/tH4RIuSkgApBAsCAw6CIrjMzthJFSEsOXuq8KI7woJYzAGL3vsb0uY7d9Dl/w0f2j8IjxHZchaShcmWpKgxSpCSCNiCKxdHD+3e0JfgoZQzmdLN6FnB5jhe0MS8SlTAHNqDoHbVi7EWbzjq6u53ZxvgcKf+xL/AOMSJ7qYEWweGH/Zl/8AGGjlysaARUMWrodnINPygl4hyCgkgHRy7aOAxo7V0EdSX3XwJDHCYci7GTLv/bHszu1gyko+jSgk/ZQEnyKWI8oaOd4PtCWoqCgAqlCzE2p6xKvFhIJDH0+dI3I9xezzeR/95n/KPT3HwH8Af3zP+UBoye02JFCbXcXp0Nj+EMfTUlOx6s1yG02jd090MELSB/cvT+qFsV3GwS24FIb7ExYfrX5eA0hOJBNTWp+d4ZOILFPJq/EecbcnuPhAGHif3mMh3LwoDftN/bMNGjTJ766NfQVFX0iITEPVh6fd98dFR3SwgFZbncrW56sRGCu5mBN5L9VzPhmi8kaHLxCAxBDah/z+WhlGKToz8jG6/wDk/Bfwf/0mf8oekdi4dDZZEoFLMQhLgjV2d+cNVn2RJKJMtJuEw5BBGQQQQQBBBBAEEEEAQQQQBBBBAEEEEAQQQQBBBBAEEEEAQQQQBBBBAEEEEAQQQQBBBBAEEEEAQQQQBBB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data:image/jpeg;base64,/9j/4AAQSkZJRgABAQAAAQABAAD/2wCEAAkGBxMTEhUTEhQWFRUVGBsYGRgYGBobHhgYGBwcGxsbGBgaHikgHh8lHB0aITEhJiwrLi4wFx8zODUsNygtLisBCgoKDg0OFA8PFCwcFBwsLCwsLCwsLCwsLCwsLCwsLCwsLCwsLCw4LCwsLCssLCwsNyw3LCw3LCwsKywsNyssK//AABEIANAA8wMBIgACEQEDEQH/xAAcAAACAgMBAQAAAAAAAAAAAAAABAMFAgYHAQj/xABFEAABAgQEAwUEBwYFAgcAAAABAhEAAyExBBJBUSJhcQUGE4GRMqGx8BRCUsHR4fEjNFNigpIHcnOy0iSDFRZDY4Sio//EABcBAQEBAQAAAAAAAAAAAAAAAAABAgP/xAAZEQEBAQADAAAAAAAAAAAAAAAAARESMUH/2gAMAwEAAhEDEQA/AO4wQQQBBBBAEEEEAQQQQBBBBAEEEEAQQQQBBBBAEEEEAQQQQBBBBAEEEEAQQQQBBBBAEEEEAQQQQBBBBAEEEeEteA9jGZMCQSogAXJLAdTGodv9+Ey+DDJ8RX2y+QdNVeTDnGidq9oYufWYtS9AmyRr7ApqzsYg6lju9OGlM6yp39lJNudtYqMR39QDwyVkN9ZQSfSsc8kz1h0zEqSoUOYH4xMVOxvX8fdFG+S+/wCiueSpIDuygTTkw+MSYH/ETBTCyiuXsVpof7SY5n2hNK+FAKm9q/QfdC8jAMQVq6AAu92FPuhg73g8ZLmpCpS0rSdUkH4cwfQxPHG8HhMpCkKmS/5wpjUWASxBqb7xtXd/tiegpSub4yCf/UDLb+VbsTyUK7iA3qCIsNiErTmSXHQgjkQaiJYAggggCCIcXikSkFcxQQlNySwDlh72HnHNO9XeebPWqVLKkSTRhwlSWIJUxcpLilKX1gN+7Q7fkSTlUsFQulPERVuJqJ82sY1yd34U5KZSQkWzKKioU0SGSb6qjUMPhswqW5aV5G/WK2d2phw7zpbuBl8QOH52paLia3yT32mG6Uv5/dpCeN75YkEFJSBqMoYtzMaYO3ZALGehncHMBpSoqKRayp6ZiAUqdKw4IIOYciByhg2TAd91kEqd3DJIBAa4BSBfm+kW3Z/feUrKJoyFTAGoSSb3sOp3jnU9JSrhetdz91RGaFunjTQ2NvRrk/hDB2mRPSsZkEKG4iSON9k9o4jDKBlLcfWll2L+d46B2H3slziETOBZs5DE7RFbJBBBAEEEEAQQQQBBBBAEc872d6vGzSMOeBylax9cgsUpP2aEP9bpe27/APbnhSxIlqaZN9pjVMurtspXsj+o6RzuShKUgpszAPVqHptAMOOtBHuIwPi5VFSkJQCWStSXtQlJBYN77xlh0A9dabRhOlkAh2Bf3j598VFVh+yjiEhYK0orlaZMKlMWcqUsgbMzxLO7PVIlLXLUpWWhSqYSDUB0uCxBhvu9jQZCJRKRNlAImoUwKVJo45KDKBr7UZ9oqT4M1i1GuCxzJ+H3QEiQxZKmNXLBj/mAofO0LISUTAcoUa7AgM3Cbt019y+IwAkz5SkJqqYZar/tAZcxfFup0BjpmML4fs9M1c8LWStM5aeJCFKCR7JCiHAKMqgzCpaKL+WsXFtjta/r+cTy8SKCzN826xWyZRTwnMpgzlnVlFTTWxIbX0zSrKdPKgNd6fdcxcRtfYXb3hryEunnSnyY3uTNCgFCxjjK8gUf2ZDlwQS4fnWnWN47sdqMycxKSLKuOhA025xLFlbjHi1AAklgKknQc4Elw41jQ/8AEDtVS5icIj2UsuaXZ/soNahmUQ1XTzEZUv3j7eXiDll8MoElBBfxGFCrQJNSBzBoQ0UwAKnF22F/uP4RKFDLzfTkGbn05+UJYZanAAKiLqHsmgoVgUI6v922TsnDsQCw1pqzGgH5PXWKrFS04aUiQAkTJ5CSoCxLqmLBpYO3lFliZFuEmxBBId2oQSDfaK7vHJWpMqdLlkrkLzGWlIdSCkpWAmoKgkAgC7QUSMBJSQqWhI4XJPET/MSb3r1hmZORKyJVUGglpQ5oA7JQOV6CKqX2zILZVubhOVWdJb2RLSAobsBpE/bGHyzETlylTJZQUKCUZ1IVQpWUVLM4o7QHs/HyiF0Vwe2nIrMh6upBAULc4Vk9rI4FELShZACygiXnIZIJ52ciLFUlCpMxcpBBVLUASgoLpCmASQCznXdxrCGQTMARLDkykpCQOLOClkswIObQ7CAtcrDiIoNrAcvWoOmkYzBqKEcteWkZ4iVlVq3wNnYh2+dIjXMADGuz0D3YkUgN97p94hMSJcwkKAAD68yafIuY2qONYbFZVApDkXSHo+2x2jpndrtbx5dfaTQ100Pp80jNhKuYIIIiiCCCAIwnTAlJUosEgknYCpjONb/xCxOTBLDkGYuWimoKwVDk6AoQHMMfjJmInLnzKKmF8tDlSPYSCNksH3c6xP4fCC1mHkdemh2LbwvISSp6AaW9IbmUoPSNYhgn2QG621qQ3WFMXjpYoo8RqEpSpSurJDtTlE8oUc1F220hDsqXmQpZ9ozFueQUUgU5AQCnaK8LNYrlkzHCU55S01JAbO3uJ9It14OWEeGUJys2UCjbHQh948VgMwKXYFudQXHvaJcfOCVlEvxFqQA6UJCsvVyGJ2qeUBlMQnIgAexUC9fZcUuxI/qMVi8DJWoKXLQpSaOq+UWBLWGgL6w4rtCX4SZjkoWrLmCCyVFWUJmVdJejEU1hdPastyKvldspBUxyujN7QJo4LP1gHwkkBIoHpajO1uR0iJRGaov1NQKn0+EIze2BlKwiaAhwtOVOZBQfrJBfUGj0Mep7RlqUEpKgopBSWJBYAkZmYkXa99jFRaZ2NfJ2N2/OMuz8QtK0uDSzF/XYxU4HtFCzl4wQMzKBGZJ+sk6g2fo94JvaaBVPiEJNVJQSkdWqwpVmhB1b/wAdlyZE5Sy5ky/FIrVK8xSxP8wUkDRhSz81+kKnZsQU8c45jlYAHm9CGo96CFO+yvHl4GehRY+JKLEspPCsBQ+sApDgF6p3DxJ2f2skSSFS15pZUFJlpzEZWJOVJoGNPOkSRTSaJa3la7c/J4kkjhAAoKAVo2j9YXn4uX4aJyVZkLbJlqVPYAbv98V2JmgT8ItUlUtZmKSolIdSfDUBxJOVTKDVLilLRUXqMQbbE0d+RL8vugXOIoRTW3v5QlN7VlpmlCpc0KKcyPYUJocJIRlW7voW5sIym9ry1SzkRMM0KyqlZRnSUsVOklgACCC5CnDVIgGsPO4nPERrc+8fNYzmTSBqHZqvy1tFPJ7USpKVsoJUQkUYlWZsrFmUC6SHDOHpE0jtBMxZk5T4gZQQoy3WndCkqy6tdw9WgL1K313FwWpm6EExAtRKg4HFUaMdj7q0ioldvZpRWmVOOV84QAVIykg5uKpDE8OakY9s9oqKJK8OMyZq5eUhYHtKByh90gitK1djAW5qeRpu3UN7+u0QTkAkMz7CxcaVp74i+llKsol5lqClZApLgA3KnA+T5Y4HGKmmaFy1S/DKU5VNmDpCiXSWIq4Y73iiaUrKxDa6Al339Is+7na4RiAxYLoUl9auBpqPL0rJkq9fncH469Yjl4Y5klN/WoY2v6XgOyAx7CnZUzNJln+UfNIbjm0IIIIAjVf8Slp+h5SHKpssJNOEg5ia/wAqVD+qNqjUv8S0E4VBAJAnJJYOwKVpc7VIHUiA0CQGTlNXHPfQ7/hE8lKTR6/N/wAYwlkUJOj+v4iPQQKu2lPl42yllJCaqDhvQ6afLRX4VC5a1eGjxJS1FZSClK5alNmCc5CVJetwRzdosFqKhRuZF7x7h8OH4eEliLM/nBUODxavFGaWtIJ+swCdyGcqL1o948xOKXKnzJqJZmS5oSaFLpKXBBCiOEuKioMOz5BYrSpwKEEVDnlcekLYuZ4aCva4ALs1TS9jEFVNkr8FZUlxMniaUgPlDpBoHPsglodxeACp8hakZkHOSQMoBy0HKrGoFWhqSsFIKUqYioYg9an9ImlzHFrCorUPUHan6wFZOlKH0xSQSFIlpSkvVSUqBYaligPyaIe2MOheGw3hJUSFywpwoFAAKVuCAfrGra+cXCgkhxrcP6dK/dGKpYZ25/l6QFT2jJzTpKgGCPEBIH1SEhh1LFuUKYPxUS/CMtRKQpIWCMigx4nd00IdJD+sW/hNVny7dDpen33gs5BcG1TvzvFRVYOUfAlSF3TNKSDu07iHI0IMWnY8tlTipJH7VKgSCHAQGY/5nPURD2iAlMspuJwpyKVi2h6cou5akkMGq7DcUqIUa5g+z5n0aWQkKXLxCpqEOE50KUtOV1cIJStw9OEbxN2iqasyJnhTECVOSVDKFLCVIZS2Qo8LABqksTFxiqFg5to/K3J/hEaQpQDlgTo4Njr5vrEUljgoYnDL8NRR4cwBSXIC1KTlJ4XS4CmcA1rDKpRGJnTClkrlyQFMzlOYKG9OA+nk1IWzJLOkAA7pJo56sfLyiOaSzEUA1qa8x6PFRTzMIsIXlTmUnFKmhBIGZPiKcOpg7Fw5DtcRbSnVXwlIY0zZAT/aonq/lGYlZiVGtn34a3zB4wT2pLyhZzhJOSqFA5nysoEUcgpBLB4Bbu0nKlaZoKSJ01RzAh0lZIIOvAW+MU3/AIRNGDkIGXxJOSYEB3JCirISaBWUlPItGwSsSFgrSFpRmUGUkpIKSXABLljz05QzKQFDUk7nZ7H5uIDWccCVIWMNNsp8qwiYh2/nBKVM9yKG0XPYvjDxPFz+Fw+H4ikqWAE8QUpBPDmdnrXW8My8GpKwfPU190ZmXVw/SjU3bWAxxKgpgb3pt93zWFsKpSVVsDQ7HpoYbnk6s100Dg9NKNGM0DUCtmF/kekUdI7uqfDSiPsxZRW93P3aVRuGLKOdaEEEEARrf+Ic7JgJijYKleniojZI13v/ACycDMyhyFSjZ6JmoJcWZgXejPAaAgBsyWppSx+MRAEhmITZyLj1em8QEplhIYhCiQkEGjaV0A8x5Q1IWVEbsw/DlG0K4fEIysSFg0BOYF0s+UqY7U66gw8iYnKQVF6kOoFxe/QivwjzE4UEMoOKli9yXLdT73hDFJloykJW6nRwksXZ6FTBRpo+lbRBY4PGJUCEKdqEO17e7q8Q47w1yiELHGMgLsOJJLKbUAvFenw8qWkzGyEuX+rlSniN6A+QpWGCEJzJUlSgyVBspzOkIIqbi1duRgLLB4dWUBWVwwpUONSWFPnQwwJTv7T6j586VEUcxEpRssElTBLOoZgi1K8ILjYF3JfJaZRCFFKy4UlLBqcwmzv08xAWygASlYIIpZiNBWx0MRSJAWHSVEdKjTa3SETh5U1wor/ZjIHIIY1IUNQeXLRokGDQVME1IU+WjlRGYjY0FoCfEIJ4SWNnABoOotQAj0aF8UCAAxfnqFWNekN4mT9Z6C4qLdbaxUYicoDMAVZRUgUb7+kWJUmNDpRRv2qT04JgLHZxDeFmLChQWs+zDrtX9YrRMKkoJ9rxZag5GgUSC/8AK8WZHFSmlfNvKLRM7lX8xetwzAVOzCsMqkgmhFj19360hUTCnVjvsdCa7/O+aZindrHT7m+axFGIm+GpKVFys5U0UpydHAIHN2s8eyUJmIzJPCRRw1NeY5xPMwwWEKCikoJ5OFZcwIUCCCQD/TQiEVdiJBKwAoHMSnN9UsFCm4cE398AyiW3tCmuvPT5rCEzBHN4nipMgqTNA9klZIIBNsudlu11Q8ez0KYMSM/iizrXckUvegu/UR6ewJSU0JpZi1nGzavQBzU2pNC3ZspQkgHLVa1ApUFBQUpSgcwF2LeRjKTiUpKgaAMoi7PagqRQkUhpXZSFhOYewnKkvUBx9ZnG1NH3hFXZgQFJS6nBQp2qHUp6M3tKszeUA99NlkgBQJJYNmqS+rNoaHaPFrq9316fjzhbC4JDVCiQQLmyapBa7FxWtTrWJ5kw5n0fmKt+flFExmAAlgzPf8OTiKvDz+J7Xaux5WpDmPWUpJD194uXe/WEZIa6fhsasfm8WI6t3e/dpVX4bxYxVd1f3ST/AJfvMWsc2hBBBAEIdvSwrDTgbeGvlZJIrD8I9u/u0/8A0pn+0wHKUrU2dJZKzmKRZK7KYCnP+o3jETCFdTCODSQo5UlINSHcOBoOlPSLFaHSQOFTFnD1ApdtaRtlnjcQATmd7jm1zSIKKIUQkga7Ghpo8YBa0oHipUpkg8IKGWSpw3EWAaz+8MtPWtKV8C1AU4iXIfQpuw2/WKtpE/UEEg1ryF9qViTHTmlpKQnMVITUP7agi6TVszv+MU8vEEJGYKdyBtSgo71De/aPCTMGUhRck8BqChQY6OSWIH4QD+Hm8Cs4D5lAZX+qopepu4OseSMQM2ze/wB/z5wvh5jIU6VF+IOQSSpZzZXoz1u3FpESsQiimILPUaCuhf2a05bxRbLJNUpoBpWg6bfL1jDmriBBCczKDHRtfWJcJjUKSskKBBSlbgcLsHJs38wLUPKIcZ2gghOULKSHFCBZRBDl65VJYajnE0OIUPDAYBgmhcfqH52bzqsfwVFTty2L9YfwMhKxms/ELv5xXYyXe58x6cvzixKwSElUnJ/EKSKUHhTWIts0WsuQcxcVegIvqff870aQ2Qj+Im9PqrB90X8xRelWp5E1hSPMUgKIYMNKCrafO0QS5mVhtVzt8aijxNNLgsWL71rsR801hcod2LFvjEUxIUwpUghhzYDoenOJjQglmt92h5/k4hWRMqPiPnaI5/aASKpKeIpcVAISVEnKKJYGpFOggJsZjPDQtQ4glJUAksaP7JNHAehv51im9rql5gpL8HiCzOCHS78LEgv8YjOKlqZlMc1iCQqqQ1ubPYuNIq8qBL8B1JzDw866+yAwqAxAIHNuYMMg2Xs/FmYJiV/szLUU0CVg0CqMTSt+cSLmh3Lljrq2jufKusUuAxaULKSorM5WcEIoDlykFi6WEvUC+unp7QSwZR1oQrQAkMbXHnSAuJpSv2RW9KEvyFDRq9YVmyg5Y3DfroDp0hfDWChQMCHBHDp90Z4dTLJUDWm1htuIocnShkYhxsxcc2O2/PlCyMFwniBFg9+QLh4exM5CgfdXUWrv6RVLxOZgAcmVlPUFqZd+ummjQiOmd1f3STf2depi1ir7sfuspqjLTo5i0jFaEEEEAQl20P8Ap53+kv8A2mHYr+8E4Iws9SrCUt2/ymA5LhJdBrRme3Ty05Q+Jb8jRqX5dYp8NNox99Kb/CHTiUuApQCmet2apY3bX1jSJpuCU4UCxoxBLAjM/C7EF7HboyqETdZhUyWdgCFP7TMCWBA8qveLDAzSx1/L74kUh1OzPy+d7ttAUyJMxJBKz6Ag3NWGzA+ZYQGStS0NYITmICfafiOVntoNfdcrwwI0SSDzfys43G8U+Lw6fFlCYxTmIJqRlyqqQmoAUPJxDQCViCCM6OG5r1sRrzZso5xNLlrIUBMBN0kXoahTk0YXH2tw8Rd3kJdDlWfwUBQOZswKgsVN6pfyi0TMlglJTdjUDhJDAgjf0gEj46QoJUhYChxMQ9wx20INNOcSYWbPJ/aMBlLhjwqcjMK0DNpraHjiXBZYejvprTT9Y9xanSHDgagANsCMw515NAJy5ixZbUoaHo/kC/WFcQHVxE8rDpQa21hyWAoZaEbgh61qCHBvaFJwyF73vr1jUSlZuHASmrATk7gglKmvzYV3i8Uhr/HY9IqZanIQQCDMRQhwQ720i2drFku+UqzECgoTUip99YlIjUnl61em/SIJyDobCzt8n52hpawBVx7QOr0cU13ptyheWsljbT132t8YioFggOA9C1WcgOAXNK08wYzM2YAU+Ehe7ln4SCyTUEPlY/arzaTuRloHp8d/zj2ZPsBrTzamtQR+hihEYeYxIlS82ahoTmBopinW70tvDX0ZkkmWCtSqgEACruxNTr5RLj3T4as5CArKoUysQcpU4LcTBw1ViMJCVnwzmVlXOUlLJTWVkUpBIKSzNQjRn1iBJIXkKjJS6XycKXTwhq68ZUPXQuZsJglCokoOoUaBs5SNDZLKLEO9LUx7NUpRQVrJzyUzDRI41KIcFKQ1h6mLPCrKCwqAXY3A1ald4BbBIUpJGRMvIyctx7KSwLWDsDW0ZowxLlm5lh79ubw6sA1QRSovTkR83iFcy+5tf5MUV+IlkpoamiavbycizN8KxLhcEyE1Bpr72b56xjMSSsJUmmt6gvr1iwcJI56QG9d20NhpQGid31OsWUV/YDfR5bWy/fFhGKoggggCEO8EsKws8GxlL/2mH4T7Z/d53+mv/aYDjPZaWlgKJJAFq0p87xLjZ0gC6iSFMwuCOJJLXo/lB2Ih5STqKP8Ad67w+UCqVPvXcsfT8I2hAzEZuLOhQGUqBIAYdDTKryKSzExn2iR4iZxUsggzaAhsrAuDxVc0ZqFw97OXISCSQktq1dxUaOKHmYinYVKk2TRmp7NjT3H02iChw87JMAKlha3SCQnMKUqFOxKn1bKdhDMqaVAftZrpykZgoV8RkKzBiU5nSW9d2peFCaBKRVw1KgioZiDQW5RklEqXwlLZ1MMqSXUXLEgENc1ZqwHuYTay5vCsnhYUJDZalwQxI28ogw8xytJmn7IKuEZxQ5CwqVglgTcgPlczonyCZain67JVlUHIOQCopUMxZ2YQzj5EsrKmSCS4ud3Yjd1f3F3eATwicqknxUrShRQbVdCVMVs5ZJe4Zq5i8MYuXN8MJ8VKixuA5Che2igog7XzaZy5SA4yhnCuRITkBuR7IytZm2hmRhpS2QtPCAUgVZjt8QNNIg1+RMUlScswkC4oHeoo2qauGrVzFsSKhwc356/HlC+L7MQhbpDcRUCd3BLGuoFtvKJpSHBDswp1d67Wb+qNBScAlcsj+KgUqzZjUC+npFljVl2ASaOa23dxUVO/tQh2hLBMkKqRPADOPqL00cpHpFqpnIHkRo5aulvvgEkSqOri0A0FNANaj1Me/RxlcWvvStOXpoYnmJOgc3ofz+fKCegpLvrfa/QnzgFkYKa/AsVU4KnJylNmABBztZ6bikT4OXNfKycuZnvRwdSDYq3sKC0Sypoaops1+gZ6DT9IzwmNBoCSHIU4LHoTetaRAvPTOUpuApBIIIpMS4AzcRqKEE05VphKM0qRnQkIDPwhTFlcSXJysco1tziwmzGCiaMC5Om76WerwsnEI+2itmWjy9YBSVJmMMkmUkgEApyhqOA1KEk2cUNoF4mbmASAXDuQXcEBSb0OW160620sk1BcFqjcabRDiUG41uKn9ICvxGKnZaSeNlMUKDgix4hXelC3pZolG7c6gilGcfgY9zln8+dbtuPwhzD1Bb0bWz7vAVExBKs3ryOlHpXlrDWLmAJcgOQw1rGE2Sczpoa0NjvpQ190Tz8OVpsQrSsUbz3fDYeU7+zre5iwhDsKUU4eWk3CWh+MKIIIIAhLtsf9PO/0l/7TDsRYuQJiFoJIC0lJIuMwakBxDu+sCWbktXyJqw1r7oup7JQZmV2dWVNz08rb6RR93Z+VKcwuAT+XR42zEKTkdwoHZraijika8RRTO0gG9oNldgo0UnMASkMaPbbyjCd2kkpN7u4SphQF7c/uh2YEgkClakgBzu7cz1qbmEMSMhD0B25aUrZ/SKJMJ2lLI4lBJUogdQ/uLOCPjGeIKZqpPGkOtK0klioFKmANsygVtzQREEqVMIU4T4gAyqAA8QizguAbhxoR5MIKyoFUjMwZys2ylTezUBThuZNjWUSSMNLWtJ8VPhqUVobVZd6uxD5lU1NbCMMSZQnp/aCiUqNXSUqOUKBTQjPR7CrxgxMpGSWAHzBC3oA9aMbWfQgM0Y4mQhJdMlLZnDEkAKcnhrWuhYkk8JJgLXFSpaWzFCXLVINbtStq9CTYRnigmXlSrUsggs9KAtqOIdBFLg5SV08MoUlIJBBY1WhqliKGuy6uTDi8IhYSFoHCnKGKhlSa0A0Zx6iAlnKq2juQDr8K/eIklyhlGUHM7gnkOnWEJnZ6ETQUhqEi9QXfoHNmpSGcNNmpNFEA0JFb+dat8mKF8SoKEtRGUonSio2FXQ4fR1G+4hieoijmxY7t5ChFekVvbSiJamZzNkpYOQUqU5oenvi+nAAXeltqc+j+cQVknEOdyTZhytsa76GI56mWUzFzAAzhkuxLJLlAFeW3KPcTPCCbgOa+YDb1c15EwLxaVOFS1ELKXB6lIKkEggslNQNW0qDuHUKgJYnYniemrMdCPxj3F4pgz1LACxcjhozjUeYiolKw4BJQpIyWKgBlfwz9YWCi70CXs0O9pplu80FykO4cEJdTFndsqjsGUxeAzTOKVoJIDswdjQgHKSWOgbnziuwyVokSpZllK0IYqABBqM8tRQXyLZ3qzgirx5LKPYOYklJa/wD7gUyk8R9l7n2RpRvEmUuYMqlvMUC6XSAVAqHlwqNixKgdYCyl4xK0pCAzD2WykMwonYOOVaG0ZTphFmNfP3jl7vSkkmU4SQtGQnLp9diklIZiU9demOLwyAgBK5hSUpZlO4qpzRwTU6Pl0gNgzHK7gA3f0+ekY4efqku43oXr89YQKke2StCiQWdqBKSUkspx9ZvJnNUcNLlpYZ5nAQKFTEJQGNA7MxpZ6gQF3NxJzDMSC/3mJsLitFH9Iq5mOSrKlDkaFlGoL1OhqL73iTDGrmtbil7xR1DsgNJR0hyEuxQ0iW7+zr7odjCiCCCAIIIID5/7GKilB0YByNOcbGvEEi1ctdifnd41nu3NaUiruAfMRcHEpJFSBrf5oY3Okp7CEk6g9BUVo45fO8k5DhiQDW5FVaVt7oRTiyNehr5xhipniHOSRkANHulaVuwNWKaAg73gLf6GeFQoCdj0qHpY0iHFyFh0JVlzpoXIZVWqObaRVS+0EMcmImqBSCDlUXIUCMoVrcKq9eK9ffpozgzJiiGzJC0smoJHFV1BCiHF8vKILCTOK5gUMwQEsoKFphZgHDukZgpqcSecOqluaAE8uV9I10TyhKh4+VRonxGIKkpyllHXMyvLYmCdiVIWrLPCFLWRdwjhSKUISQpSixZ3SSWEBsK0MHsW2Z+h1HnGLPxbbaW+doQUucOET0KcKZKspUCXNyC4DppQ11DCJpgZNVEDKASzci+munKIMphsAQGo7NYi8eA+IFVAax3Z3IO4PqBzjGeTMUEq9hIqW9o0IYH6o138quTZeYUN7NFFHiQ4AJA/aILn7Qchjzr6xeqlkkKe9DXrFP2gnJkBpmmpFw1Mzg1pRqxbjGyy4D01qS3nX9IUI4hICgQGI2o4rRvd6w1KQSAHU2nW9Pj5eUGKlhy17t5HV/mkL4ZRCxcWZm+HvgHJcwgAM7/HYl6CpvzjHEsUqFgQxB1dwcyTYv8AOyUnETHSVAEhSkrSAUlLLSlDBRLkgklizV0q3hsTnIBQsAlnIJDMS5JAYUSmod1ClDEEOFmBKWy0bK1qUYdAYwl4yYVNkRmoTxK9n6q83hgFyGD1dxoYJuJJceEvLZ0hzmS7WNUkAFw7PVtEuITCeIBjMSSAF0SjNLrQhiQwcfswb1ii7mqIAYJN3BrvQjatnhNSUUSE5AE5eGlhR3qafN4hHab08Ml9CwdjlNUkiwKtRw3qIkxAVnISlamIS4YlynM5BNmN20I5RR4uQSoG7BhegpS9HFPkRJNSlVwkk6kBy251t8ISXjmf9msliQGSHypCiKqvVtaiG5SwbVGnQ7Of1aAmypewf7TBy/MBz8YxknKoE1FK7b1a3UGDxDo55PrauoruIllks72u1NawHR+xT+wl/wCUavTT3Q7CHYJ/6eU/2R+Xuh+MKIIIIAggggOT96u5WJlz1zcMgzZcxRXlSRmQVOVAhRqHdiNwGpGsrl4pv3LGD/404v5ZY79BDaPn2YrEoBUvC4pKBdSsPOSB5qQAKmGcP2gmhZQ/pV5x3mCLypkcHn9ppBLAl/5SRQ6huQLxLhu0kkAKRRvsbWan4aR3OCGjhM3EyUJZRCUkqOVTAF7sD1to8Qp7TkE+0hnF+VBbS9LR3ibISpsyUqazgFvWI/oMr+Gj+0fhDUcdw2MwqWUlSQXJFWY2LEmlKennJiMamhJSU6E0zUpox3H5R176FK/ho/tH4RIuSkgApBAsCAw6CIrjMzthJFSEsOXuq8KI7woJYzAGL3vsb0uY7d9Dl/w0f2j8IjxHZchaShcmWpKgxSpCSCNiCKxdHD+3e0JfgoZQzmdLN6FnB5jhe0MS8SlTAHNqDoHbVi7EWbzjq6u53ZxvgcKf+xL/AOMSJ7qYEWweGH/Zl/8AGGjlysaARUMWrodnINPygl4hyCgkgHRy7aOAxo7V0EdSX3XwJDHCYci7GTLv/bHszu1gyko+jSgk/ZQEnyKWI8oaOd4PtCWoqCgAqlCzE2p6xKvFhIJDH0+dI3I9xezzeR/95n/KPT3HwH8Af3zP+UBoye02JFCbXcXp0Nj+EMfTUlOx6s1yG02jd090MELSB/cvT+qFsV3GwS24FIb7ExYfrX5eA0hOJBNTWp+d4ZOILFPJq/EecbcnuPhAGHif3mMh3LwoDftN/bMNGjTJ766NfQVFX0iITEPVh6fd98dFR3SwgFZbncrW56sRGCu5mBN5L9VzPhmi8kaHLxCAxBDah/z+WhlGKToz8jG6/wDk/Bfwf/0mf8oekdi4dDZZEoFLMQhLgjV2d+cNVn2RJKJMtJuEw5BBGQQQQQBBBBAEEEEAQQQQBBBBAEEEEAQQQQBBBBAEEEEAQQQQBBBBAEEEEAQQQQBBBBAEEEEAQQQQBBBB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12" descr="data:image/jpeg;base64,/9j/4AAQSkZJRgABAQAAAQABAAD/2wCEAAkGBxMTEhUTEhQWFRUVGBsYGRgYGBobHhgYGBwcGxsbGBgaHikgHh8lHB0aITEhJiwrLi4wFx8zODUsNygtLisBCgoKDg0OFA8PFCwcFBwsLCwsLCwsLCwsLCwsLCwsLCwsLCwsLCw4LCwsLCssLCwsNyw3LCw3LCwsKywsNyssK//AABEIANAA8wMBIgACEQEDEQH/xAAcAAACAgMBAQAAAAAAAAAAAAAABAMFAgYHAQj/xABFEAABAgQEAwUEBwYFAgcAAAABAhEAAyExBBJBUSJhcQUGE4GRMqGx8BRCUsHR4fEjNFNigpIHcnOy0iSDFRZDY4Sio//EABcBAQEBAQAAAAAAAAAAAAAAAAABAgP/xAAZEQEBAQADAAAAAAAAAAAAAAAAARESMUH/2gAMAwEAAhEDEQA/AO4wQQQBBBBAEEEEAQQQQBBBBAEEEEAQQQQBBBBAEEEEAQQQQBBBBAEEEEAQQQQBBBBAEEEEAQQQQBBBBAEEEeEteA9jGZMCQSogAXJLAdTGodv9+Ey+DDJ8RX2y+QdNVeTDnGidq9oYufWYtS9AmyRr7ApqzsYg6lju9OGlM6yp39lJNudtYqMR39QDwyVkN9ZQSfSsc8kz1h0zEqSoUOYH4xMVOxvX8fdFG+S+/wCiueSpIDuygTTkw+MSYH/ETBTCyiuXsVpof7SY5n2hNK+FAKm9q/QfdC8jAMQVq6AAu92FPuhg73g8ZLmpCpS0rSdUkH4cwfQxPHG8HhMpCkKmS/5wpjUWASxBqb7xtXd/tiegpSub4yCf/UDLb+VbsTyUK7iA3qCIsNiErTmSXHQgjkQaiJYAggggCCIcXikSkFcxQQlNySwDlh72HnHNO9XeebPWqVLKkSTRhwlSWIJUxcpLilKX1gN+7Q7fkSTlUsFQulPERVuJqJ82sY1yd34U5KZSQkWzKKioU0SGSb6qjUMPhswqW5aV5G/WK2d2phw7zpbuBl8QOH52paLia3yT32mG6Uv5/dpCeN75YkEFJSBqMoYtzMaYO3ZALGehncHMBpSoqKRayp6ZiAUqdKw4IIOYciByhg2TAd91kEqd3DJIBAa4BSBfm+kW3Z/feUrKJoyFTAGoSSb3sOp3jnU9JSrhetdz91RGaFunjTQ2NvRrk/hDB2mRPSsZkEKG4iSON9k9o4jDKBlLcfWll2L+d46B2H3slziETOBZs5DE7RFbJBBBAEEEEAQQQQBBBBAEc872d6vGzSMOeBylax9cgsUpP2aEP9bpe27/APbnhSxIlqaZN9pjVMurtspXsj+o6RzuShKUgpszAPVqHptAMOOtBHuIwPi5VFSkJQCWStSXtQlJBYN77xlh0A9dabRhOlkAh2Bf3j598VFVh+yjiEhYK0orlaZMKlMWcqUsgbMzxLO7PVIlLXLUpWWhSqYSDUB0uCxBhvu9jQZCJRKRNlAImoUwKVJo45KDKBr7UZ9oqT4M1i1GuCxzJ+H3QEiQxZKmNXLBj/mAofO0LISUTAcoUa7AgM3Cbt019y+IwAkz5SkJqqYZar/tAZcxfFup0BjpmML4fs9M1c8LWStM5aeJCFKCR7JCiHAKMqgzCpaKL+WsXFtjta/r+cTy8SKCzN826xWyZRTwnMpgzlnVlFTTWxIbX0zSrKdPKgNd6fdcxcRtfYXb3hryEunnSnyY3uTNCgFCxjjK8gUf2ZDlwQS4fnWnWN47sdqMycxKSLKuOhA025xLFlbjHi1AAklgKknQc4Elw41jQ/8AEDtVS5icIj2UsuaXZ/soNahmUQ1XTzEZUv3j7eXiDll8MoElBBfxGFCrQJNSBzBoQ0UwAKnF22F/uP4RKFDLzfTkGbn05+UJYZanAAKiLqHsmgoVgUI6v922TsnDsQCw1pqzGgH5PXWKrFS04aUiQAkTJ5CSoCxLqmLBpYO3lFliZFuEmxBBId2oQSDfaK7vHJWpMqdLlkrkLzGWlIdSCkpWAmoKgkAgC7QUSMBJSQqWhI4XJPET/MSb3r1hmZORKyJVUGglpQ5oA7JQOV6CKqX2zILZVubhOVWdJb2RLSAobsBpE/bGHyzETlylTJZQUKCUZ1IVQpWUVLM4o7QHs/HyiF0Vwe2nIrMh6upBAULc4Vk9rI4FELShZACygiXnIZIJ52ciLFUlCpMxcpBBVLUASgoLpCmASQCznXdxrCGQTMARLDkykpCQOLOClkswIObQ7CAtcrDiIoNrAcvWoOmkYzBqKEcteWkZ4iVlVq3wNnYh2+dIjXMADGuz0D3YkUgN97p94hMSJcwkKAAD68yafIuY2qONYbFZVApDkXSHo+2x2jpndrtbx5dfaTQ100Pp80jNhKuYIIIiiCCCAIwnTAlJUosEgknYCpjONb/xCxOTBLDkGYuWimoKwVDk6AoQHMMfjJmInLnzKKmF8tDlSPYSCNksH3c6xP4fCC1mHkdemh2LbwvISSp6AaW9IbmUoPSNYhgn2QG621qQ3WFMXjpYoo8RqEpSpSurJDtTlE8oUc1F220hDsqXmQpZ9ozFueQUUgU5AQCnaK8LNYrlkzHCU55S01JAbO3uJ9It14OWEeGUJys2UCjbHQh948VgMwKXYFudQXHvaJcfOCVlEvxFqQA6UJCsvVyGJ2qeUBlMQnIgAexUC9fZcUuxI/qMVi8DJWoKXLQpSaOq+UWBLWGgL6w4rtCX4SZjkoWrLmCCyVFWUJmVdJejEU1hdPastyKvldspBUxyujN7QJo4LP1gHwkkBIoHpajO1uR0iJRGaov1NQKn0+EIze2BlKwiaAhwtOVOZBQfrJBfUGj0Mep7RlqUEpKgopBSWJBYAkZmYkXa99jFRaZ2NfJ2N2/OMuz8QtK0uDSzF/XYxU4HtFCzl4wQMzKBGZJ+sk6g2fo94JvaaBVPiEJNVJQSkdWqwpVmhB1b/wAdlyZE5Sy5ky/FIrVK8xSxP8wUkDRhSz81+kKnZsQU8c45jlYAHm9CGo96CFO+yvHl4GehRY+JKLEspPCsBQ+sApDgF6p3DxJ2f2skSSFS15pZUFJlpzEZWJOVJoGNPOkSRTSaJa3la7c/J4kkjhAAoKAVo2j9YXn4uX4aJyVZkLbJlqVPYAbv98V2JmgT8ItUlUtZmKSolIdSfDUBxJOVTKDVLilLRUXqMQbbE0d+RL8vugXOIoRTW3v5QlN7VlpmlCpc0KKcyPYUJocJIRlW7voW5sIym9ry1SzkRMM0KyqlZRnSUsVOklgACCC5CnDVIgGsPO4nPERrc+8fNYzmTSBqHZqvy1tFPJ7USpKVsoJUQkUYlWZsrFmUC6SHDOHpE0jtBMxZk5T4gZQQoy3WndCkqy6tdw9WgL1K313FwWpm6EExAtRKg4HFUaMdj7q0ioldvZpRWmVOOV84QAVIykg5uKpDE8OakY9s9oqKJK8OMyZq5eUhYHtKByh90gitK1djAW5qeRpu3UN7+u0QTkAkMz7CxcaVp74i+llKsol5lqClZApLgA3KnA+T5Y4HGKmmaFy1S/DKU5VNmDpCiXSWIq4Y73iiaUrKxDa6Al339Is+7na4RiAxYLoUl9auBpqPL0rJkq9fncH469Yjl4Y5klN/WoY2v6XgOyAx7CnZUzNJln+UfNIbjm0IIIIAjVf8Slp+h5SHKpssJNOEg5ia/wAqVD+qNqjUv8S0E4VBAJAnJJYOwKVpc7VIHUiA0CQGTlNXHPfQ7/hE8lKTR6/N/wAYwlkUJOj+v4iPQQKu2lPl42yllJCaqDhvQ6afLRX4VC5a1eGjxJS1FZSClK5alNmCc5CVJetwRzdosFqKhRuZF7x7h8OH4eEliLM/nBUODxavFGaWtIJ+swCdyGcqL1o948xOKXKnzJqJZmS5oSaFLpKXBBCiOEuKioMOz5BYrSpwKEEVDnlcekLYuZ4aCva4ALs1TS9jEFVNkr8FZUlxMniaUgPlDpBoHPsglodxeACp8hakZkHOSQMoBy0HKrGoFWhqSsFIKUqYioYg9an9ImlzHFrCorUPUHan6wFZOlKH0xSQSFIlpSkvVSUqBYaligPyaIe2MOheGw3hJUSFywpwoFAAKVuCAfrGra+cXCgkhxrcP6dK/dGKpYZ25/l6QFT2jJzTpKgGCPEBIH1SEhh1LFuUKYPxUS/CMtRKQpIWCMigx4nd00IdJD+sW/hNVny7dDpen33gs5BcG1TvzvFRVYOUfAlSF3TNKSDu07iHI0IMWnY8tlTipJH7VKgSCHAQGY/5nPURD2iAlMspuJwpyKVi2h6cou5akkMGq7DcUqIUa5g+z5n0aWQkKXLxCpqEOE50KUtOV1cIJStw9OEbxN2iqasyJnhTECVOSVDKFLCVIZS2Qo8LABqksTFxiqFg5to/K3J/hEaQpQDlgTo4Njr5vrEUljgoYnDL8NRR4cwBSXIC1KTlJ4XS4CmcA1rDKpRGJnTClkrlyQFMzlOYKG9OA+nk1IWzJLOkAA7pJo56sfLyiOaSzEUA1qa8x6PFRTzMIsIXlTmUnFKmhBIGZPiKcOpg7Fw5DtcRbSnVXwlIY0zZAT/aonq/lGYlZiVGtn34a3zB4wT2pLyhZzhJOSqFA5nysoEUcgpBLB4Bbu0nKlaZoKSJ01RzAh0lZIIOvAW+MU3/AIRNGDkIGXxJOSYEB3JCirISaBWUlPItGwSsSFgrSFpRmUGUkpIKSXABLljz05QzKQFDUk7nZ7H5uIDWccCVIWMNNsp8qwiYh2/nBKVM9yKG0XPYvjDxPFz+Fw+H4ikqWAE8QUpBPDmdnrXW8My8GpKwfPU190ZmXVw/SjU3bWAxxKgpgb3pt93zWFsKpSVVsDQ7HpoYbnk6s100Dg9NKNGM0DUCtmF/kekUdI7uqfDSiPsxZRW93P3aVRuGLKOdaEEEEARrf+Ic7JgJijYKleniojZI13v/ACycDMyhyFSjZ6JmoJcWZgXejPAaAgBsyWppSx+MRAEhmITZyLj1em8QEplhIYhCiQkEGjaV0A8x5Q1IWVEbsw/DlG0K4fEIysSFg0BOYF0s+UqY7U66gw8iYnKQVF6kOoFxe/QivwjzE4UEMoOKli9yXLdT73hDFJloykJW6nRwksXZ6FTBRpo+lbRBY4PGJUCEKdqEO17e7q8Q47w1yiELHGMgLsOJJLKbUAvFenw8qWkzGyEuX+rlSniN6A+QpWGCEJzJUlSgyVBspzOkIIqbi1duRgLLB4dWUBWVwwpUONSWFPnQwwJTv7T6j586VEUcxEpRssElTBLOoZgi1K8ILjYF3JfJaZRCFFKy4UlLBqcwmzv08xAWygASlYIIpZiNBWx0MRSJAWHSVEdKjTa3SETh5U1wor/ZjIHIIY1IUNQeXLRokGDQVME1IU+WjlRGYjY0FoCfEIJ4SWNnABoOotQAj0aF8UCAAxfnqFWNekN4mT9Z6C4qLdbaxUYicoDMAVZRUgUb7+kWJUmNDpRRv2qT04JgLHZxDeFmLChQWs+zDrtX9YrRMKkoJ9rxZag5GgUSC/8AK8WZHFSmlfNvKLRM7lX8xetwzAVOzCsMqkgmhFj19360hUTCnVjvsdCa7/O+aZindrHT7m+axFGIm+GpKVFys5U0UpydHAIHN2s8eyUJmIzJPCRRw1NeY5xPMwwWEKCikoJ5OFZcwIUCCCQD/TQiEVdiJBKwAoHMSnN9UsFCm4cE398AyiW3tCmuvPT5rCEzBHN4nipMgqTNA9klZIIBNsudlu11Q8ez0KYMSM/iizrXckUvegu/UR6ewJSU0JpZi1nGzavQBzU2pNC3ZspQkgHLVa1ApUFBQUpSgcwF2LeRjKTiUpKgaAMoi7PagqRQkUhpXZSFhOYewnKkvUBx9ZnG1NH3hFXZgQFJS6nBQp2qHUp6M3tKszeUA99NlkgBQJJYNmqS+rNoaHaPFrq9316fjzhbC4JDVCiQQLmyapBa7FxWtTrWJ5kw5n0fmKt+flFExmAAlgzPf8OTiKvDz+J7Xaux5WpDmPWUpJD194uXe/WEZIa6fhsasfm8WI6t3e/dpVX4bxYxVd1f3ST/AJfvMWsc2hBBBAEIdvSwrDTgbeGvlZJIrD8I9u/u0/8A0pn+0wHKUrU2dJZKzmKRZK7KYCnP+o3jETCFdTCODSQo5UlINSHcOBoOlPSLFaHSQOFTFnD1ApdtaRtlnjcQATmd7jm1zSIKKIUQkga7Ghpo8YBa0oHipUpkg8IKGWSpw3EWAaz+8MtPWtKV8C1AU4iXIfQpuw2/WKtpE/UEEg1ryF9qViTHTmlpKQnMVITUP7agi6TVszv+MU8vEEJGYKdyBtSgo71De/aPCTMGUhRck8BqChQY6OSWIH4QD+Hm8Cs4D5lAZX+qopepu4OseSMQM2ze/wB/z5wvh5jIU6VF+IOQSSpZzZXoz1u3FpESsQiimILPUaCuhf2a05bxRbLJNUpoBpWg6bfL1jDmriBBCczKDHRtfWJcJjUKSskKBBSlbgcLsHJs38wLUPKIcZ2gghOULKSHFCBZRBDl65VJYajnE0OIUPDAYBgmhcfqH52bzqsfwVFTty2L9YfwMhKxms/ELv5xXYyXe58x6cvzixKwSElUnJ/EKSKUHhTWIts0WsuQcxcVegIvqff870aQ2Qj+Im9PqrB90X8xRelWp5E1hSPMUgKIYMNKCrafO0QS5mVhtVzt8aijxNNLgsWL71rsR801hcod2LFvjEUxIUwpUghhzYDoenOJjQglmt92h5/k4hWRMqPiPnaI5/aASKpKeIpcVAISVEnKKJYGpFOggJsZjPDQtQ4glJUAksaP7JNHAehv51im9rql5gpL8HiCzOCHS78LEgv8YjOKlqZlMc1iCQqqQ1ubPYuNIq8qBL8B1JzDw866+yAwqAxAIHNuYMMg2Xs/FmYJiV/szLUU0CVg0CqMTSt+cSLmh3Lljrq2jufKusUuAxaULKSorM5WcEIoDlykFi6WEvUC+unp7QSwZR1oQrQAkMbXHnSAuJpSv2RW9KEvyFDRq9YVmyg5Y3DfroDp0hfDWChQMCHBHDp90Z4dTLJUDWm1htuIocnShkYhxsxcc2O2/PlCyMFwniBFg9+QLh4exM5CgfdXUWrv6RVLxOZgAcmVlPUFqZd+ummjQiOmd1f3STf2depi1ir7sfuspqjLTo5i0jFaEEEEAQl20P8Ap53+kv8A2mHYr+8E4Iws9SrCUt2/ymA5LhJdBrRme3Ty05Q+Jb8jRqX5dYp8NNox99Kb/CHTiUuApQCmet2apY3bX1jSJpuCU4UCxoxBLAjM/C7EF7HboyqETdZhUyWdgCFP7TMCWBA8qveLDAzSx1/L74kUh1OzPy+d7ttAUyJMxJBKz6Ag3NWGzA+ZYQGStS0NYITmICfafiOVntoNfdcrwwI0SSDzfys43G8U+Lw6fFlCYxTmIJqRlyqqQmoAUPJxDQCViCCM6OG5r1sRrzZso5xNLlrIUBMBN0kXoahTk0YXH2tw8Rd3kJdDlWfwUBQOZswKgsVN6pfyi0TMlglJTdjUDhJDAgjf0gEj46QoJUhYChxMQ9wx20INNOcSYWbPJ/aMBlLhjwqcjMK0DNpraHjiXBZYejvprTT9Y9xanSHDgagANsCMw515NAJy5ixZbUoaHo/kC/WFcQHVxE8rDpQa21hyWAoZaEbgh61qCHBvaFJwyF73vr1jUSlZuHASmrATk7gglKmvzYV3i8Uhr/HY9IqZanIQQCDMRQhwQ720i2drFku+UqzECgoTUip99YlIjUnl61em/SIJyDobCzt8n52hpawBVx7QOr0cU13ptyheWsljbT132t8YioFggOA9C1WcgOAXNK08wYzM2YAU+Ehe7ln4SCyTUEPlY/arzaTuRloHp8d/zj2ZPsBrTzamtQR+hihEYeYxIlS82ahoTmBopinW70tvDX0ZkkmWCtSqgEACruxNTr5RLj3T4as5CArKoUysQcpU4LcTBw1ViMJCVnwzmVlXOUlLJTWVkUpBIKSzNQjRn1iBJIXkKjJS6XycKXTwhq68ZUPXQuZsJglCokoOoUaBs5SNDZLKLEO9LUx7NUpRQVrJzyUzDRI41KIcFKQ1h6mLPCrKCwqAXY3A1ald4BbBIUpJGRMvIyctx7KSwLWDsDW0ZowxLlm5lh79ubw6sA1QRSovTkR83iFcy+5tf5MUV+IlkpoamiavbycizN8KxLhcEyE1Bpr72b56xjMSSsJUmmt6gvr1iwcJI56QG9d20NhpQGid31OsWUV/YDfR5bWy/fFhGKoggggCEO8EsKws8GxlL/2mH4T7Z/d53+mv/aYDjPZaWlgKJJAFq0p87xLjZ0gC6iSFMwuCOJJLXo/lB2Ih5STqKP8Ad67w+UCqVPvXcsfT8I2hAzEZuLOhQGUqBIAYdDTKryKSzExn2iR4iZxUsggzaAhsrAuDxVc0ZqFw97OXISCSQktq1dxUaOKHmYinYVKk2TRmp7NjT3H02iChw87JMAKlha3SCQnMKUqFOxKn1bKdhDMqaVAftZrpykZgoV8RkKzBiU5nSW9d2peFCaBKRVw1KgioZiDQW5RklEqXwlLZ1MMqSXUXLEgENc1ZqwHuYTay5vCsnhYUJDZalwQxI28ogw8xytJmn7IKuEZxQ5CwqVglgTcgPlczonyCZain67JVlUHIOQCopUMxZ2YQzj5EsrKmSCS4ud3Yjd1f3F3eATwicqknxUrShRQbVdCVMVs5ZJe4Zq5i8MYuXN8MJ8VKixuA5Che2igog7XzaZy5SA4yhnCuRITkBuR7IytZm2hmRhpS2QtPCAUgVZjt8QNNIg1+RMUlScswkC4oHeoo2qauGrVzFsSKhwc356/HlC+L7MQhbpDcRUCd3BLGuoFtvKJpSHBDswp1d67Wb+qNBScAlcsj+KgUqzZjUC+npFljVl2ASaOa23dxUVO/tQh2hLBMkKqRPADOPqL00cpHpFqpnIHkRo5aulvvgEkSqOri0A0FNANaj1Me/RxlcWvvStOXpoYnmJOgc3ofz+fKCegpLvrfa/QnzgFkYKa/AsVU4KnJylNmABBztZ6bikT4OXNfKycuZnvRwdSDYq3sKC0Sypoaops1+gZ6DT9IzwmNBoCSHIU4LHoTetaRAvPTOUpuApBIIIpMS4AzcRqKEE05VphKM0qRnQkIDPwhTFlcSXJysco1tziwmzGCiaMC5Om76WerwsnEI+2itmWjy9YBSVJmMMkmUkgEApyhqOA1KEk2cUNoF4mbmASAXDuQXcEBSb0OW160620sk1BcFqjcabRDiUG41uKn9ICvxGKnZaSeNlMUKDgix4hXelC3pZolG7c6gilGcfgY9zln8+dbtuPwhzD1Bb0bWz7vAVExBKs3ryOlHpXlrDWLmAJcgOQw1rGE2Sczpoa0NjvpQ190Tz8OVpsQrSsUbz3fDYeU7+zre5iwhDsKUU4eWk3CWh+MKIIIIAhLtsf9PO/0l/7TDsRYuQJiFoJIC0lJIuMwakBxDu+sCWbktXyJqw1r7oup7JQZmV2dWVNz08rb6RR93Z+VKcwuAT+XR42zEKTkdwoHZraijika8RRTO0gG9oNldgo0UnMASkMaPbbyjCd2kkpN7u4SphQF7c/uh2YEgkClakgBzu7cz1qbmEMSMhD0B25aUrZ/SKJMJ2lLI4lBJUogdQ/uLOCPjGeIKZqpPGkOtK0klioFKmANsygVtzQREEqVMIU4T4gAyqAA8QizguAbhxoR5MIKyoFUjMwZys2ylTezUBThuZNjWUSSMNLWtJ8VPhqUVobVZd6uxD5lU1NbCMMSZQnp/aCiUqNXSUqOUKBTQjPR7CrxgxMpGSWAHzBC3oA9aMbWfQgM0Y4mQhJdMlLZnDEkAKcnhrWuhYkk8JJgLXFSpaWzFCXLVINbtStq9CTYRnigmXlSrUsggs9KAtqOIdBFLg5SV08MoUlIJBBY1WhqliKGuy6uTDi8IhYSFoHCnKGKhlSa0A0Zx6iAlnKq2juQDr8K/eIklyhlGUHM7gnkOnWEJnZ6ETQUhqEi9QXfoHNmpSGcNNmpNFEA0JFb+dat8mKF8SoKEtRGUonSio2FXQ4fR1G+4hieoijmxY7t5ChFekVvbSiJamZzNkpYOQUqU5oenvi+nAAXeltqc+j+cQVknEOdyTZhytsa76GI56mWUzFzAAzhkuxLJLlAFeW3KPcTPCCbgOa+YDb1c15EwLxaVOFS1ELKXB6lIKkEggslNQNW0qDuHUKgJYnYniemrMdCPxj3F4pgz1LACxcjhozjUeYiolKw4BJQpIyWKgBlfwz9YWCi70CXs0O9pplu80FykO4cEJdTFndsqjsGUxeAzTOKVoJIDswdjQgHKSWOgbnziuwyVokSpZllK0IYqABBqM8tRQXyLZ3qzgirx5LKPYOYklJa/wD7gUyk8R9l7n2RpRvEmUuYMqlvMUC6XSAVAqHlwqNixKgdYCyl4xK0pCAzD2WykMwonYOOVaG0ZTphFmNfP3jl7vSkkmU4SQtGQnLp9diklIZiU9demOLwyAgBK5hSUpZlO4qpzRwTU6Pl0gNgzHK7gA3f0+ekY4efqku43oXr89YQKke2StCiQWdqBKSUkspx9ZvJnNUcNLlpYZ5nAQKFTEJQGNA7MxpZ6gQF3NxJzDMSC/3mJsLitFH9Iq5mOSrKlDkaFlGoL1OhqL73iTDGrmtbil7xR1DsgNJR0hyEuxQ0iW7+zr7odjCiCCCAIIIID5/7GKilB0YByNOcbGvEEi1ctdifnd41nu3NaUiruAfMRcHEpJFSBrf5oY3Okp7CEk6g9BUVo45fO8k5DhiQDW5FVaVt7oRTiyNehr5xhipniHOSRkANHulaVuwNWKaAg73gLf6GeFQoCdj0qHpY0iHFyFh0JVlzpoXIZVWqObaRVS+0EMcmImqBSCDlUXIUCMoVrcKq9eK9ffpozgzJiiGzJC0smoJHFV1BCiHF8vKILCTOK5gUMwQEsoKFphZgHDukZgpqcSecOqluaAE8uV9I10TyhKh4+VRonxGIKkpyllHXMyvLYmCdiVIWrLPCFLWRdwjhSKUISQpSixZ3SSWEBsK0MHsW2Z+h1HnGLPxbbaW+doQUucOET0KcKZKspUCXNyC4DppQ11DCJpgZNVEDKASzci+munKIMphsAQGo7NYi8eA+IFVAax3Z3IO4PqBzjGeTMUEq9hIqW9o0IYH6o138quTZeYUN7NFFHiQ4AJA/aILn7Qchjzr6xeqlkkKe9DXrFP2gnJkBpmmpFw1Mzg1pRqxbjGyy4D01qS3nX9IUI4hICgQGI2o4rRvd6w1KQSAHU2nW9Pj5eUGKlhy17t5HV/mkL4ZRCxcWZm+HvgHJcwgAM7/HYl6CpvzjHEsUqFgQxB1dwcyTYv8AOyUnETHSVAEhSkrSAUlLLSlDBRLkgklizV0q3hsTnIBQsAlnIJDMS5JAYUSmod1ClDEEOFmBKWy0bK1qUYdAYwl4yYVNkRmoTxK9n6q83hgFyGD1dxoYJuJJceEvLZ0hzmS7WNUkAFw7PVtEuITCeIBjMSSAF0SjNLrQhiQwcfswb1ii7mqIAYJN3BrvQjatnhNSUUSE5AE5eGlhR3qafN4hHab08Ml9CwdjlNUkiwKtRw3qIkxAVnISlamIS4YlynM5BNmN20I5RR4uQSoG7BhegpS9HFPkRJNSlVwkk6kBy251t8ISXjmf9msliQGSHypCiKqvVtaiG5SwbVGnQ7Of1aAmypewf7TBy/MBz8YxknKoE1FK7b1a3UGDxDo55PrauoruIllks72u1NawHR+xT+wl/wCUavTT3Q7CHYJ/6eU/2R+Xuh+MKIIIIAggggOT96u5WJlz1zcMgzZcxRXlSRmQVOVAhRqHdiNwGpGsrl4pv3LGD/404v5ZY79BDaPn2YrEoBUvC4pKBdSsPOSB5qQAKmGcP2gmhZQ/pV5x3mCLypkcHn9ppBLAl/5SRQ6huQLxLhu0kkAKRRvsbWan4aR3OCGjhM3EyUJZRCUkqOVTAF7sD1to8Qp7TkE+0hnF+VBbS9LR3ibISpsyUqazgFvWI/oMr+Gj+0fhDUcdw2MwqWUlSQXJFWY2LEmlKennJiMamhJSU6E0zUpox3H5R176FK/ho/tH4RIuSkgApBAsCAw6CIrjMzthJFSEsOXuq8KI7woJYzAGL3vsb0uY7d9Dl/w0f2j8IjxHZchaShcmWpKgxSpCSCNiCKxdHD+3e0JfgoZQzmdLN6FnB5jhe0MS8SlTAHNqDoHbVi7EWbzjq6u53ZxvgcKf+xL/AOMSJ7qYEWweGH/Zl/8AGGjlysaARUMWrodnINPygl4hyCgkgHRy7aOAxo7V0EdSX3XwJDHCYci7GTLv/bHszu1gyko+jSgk/ZQEnyKWI8oaOd4PtCWoqCgAqlCzE2p6xKvFhIJDH0+dI3I9xezzeR/95n/KPT3HwH8Af3zP+UBoye02JFCbXcXp0Nj+EMfTUlOx6s1yG02jd090MELSB/cvT+qFsV3GwS24FIb7ExYfrX5eA0hOJBNTWp+d4ZOILFPJq/EecbcnuPhAGHif3mMh3LwoDftN/bMNGjTJ766NfQVFX0iITEPVh6fd98dFR3SwgFZbncrW56sRGCu5mBN5L9VzPhmi8kaHLxCAxBDah/z+WhlGKToz8jG6/wDk/Bfwf/0mf8oekdi4dDZZEoFLMQhLgjV2d+cNVn2RJKJMtJuEw5BBGQQQQQBBBBAEEEEAQQQQBBBBAEEEEAQQQQBBBBAEEEEAQQQQBBBBAEEEEAQQQQBBBBAEEEEAQQQQBBBBA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07975" y="3155093"/>
            <a:ext cx="1825625" cy="8617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500" b="1" dirty="0" smtClean="0">
                <a:solidFill>
                  <a:srgbClr val="00B050"/>
                </a:solidFill>
              </a:rPr>
              <a:t>PERFECTLY RESTORED</a:t>
            </a:r>
            <a:endParaRPr lang="en-GB" sz="25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4375" y="5840139"/>
            <a:ext cx="1825625" cy="8617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500" b="1" dirty="0" smtClean="0">
                <a:solidFill>
                  <a:srgbClr val="00B050"/>
                </a:solidFill>
              </a:rPr>
              <a:t>PERFECTLY RESTORED</a:t>
            </a:r>
            <a:endParaRPr lang="en-GB" sz="25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13422" y="3585980"/>
            <a:ext cx="1825625" cy="8617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500" b="1" dirty="0" smtClean="0">
                <a:solidFill>
                  <a:srgbClr val="00B050"/>
                </a:solidFill>
              </a:rPr>
              <a:t>PERFECTLY RESTORED</a:t>
            </a:r>
            <a:endParaRPr lang="en-GB" sz="25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1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695665-DD30-49C4-96D8-DB810C10E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7695665-DD30-49C4-96D8-DB810C10E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9CABE2-065E-4061-A0A7-163615497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D9CABE2-065E-4061-A0A7-163615497C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D8052E-91BD-4F7F-9958-FC8D8571A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EDD8052E-91BD-4F7F-9958-FC8D8571AA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 rev="1"/>
        </p:bldSub>
      </p:bldGraphic>
      <p:bldP spid="2" grpId="0" animBg="1"/>
      <p:bldP spid="12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1" t="4917" r="2826" b="5129"/>
          <a:stretch/>
        </p:blipFill>
        <p:spPr>
          <a:xfrm>
            <a:off x="3712191" y="157207"/>
            <a:ext cx="5431809" cy="670079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712191" y="852900"/>
            <a:ext cx="1378424" cy="1085082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422" y="484411"/>
            <a:ext cx="2347414" cy="1815882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The story of God’s restoration through Jesus</a:t>
            </a:r>
            <a:endParaRPr lang="en-GB" sz="2800" b="1" dirty="0"/>
          </a:p>
        </p:txBody>
      </p:sp>
      <p:cxnSp>
        <p:nvCxnSpPr>
          <p:cNvPr id="14" name="Straight Arrow Connector 13"/>
          <p:cNvCxnSpPr>
            <a:stCxn id="17" idx="1"/>
            <a:endCxn id="2" idx="3"/>
          </p:cNvCxnSpPr>
          <p:nvPr/>
        </p:nvCxnSpPr>
        <p:spPr>
          <a:xfrm flipH="1" flipV="1">
            <a:off x="2524836" y="1392352"/>
            <a:ext cx="1187355" cy="3089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7421" y="2630586"/>
            <a:ext cx="2852381" cy="138499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The spread of God’s restoration though the world </a:t>
            </a:r>
            <a:endParaRPr lang="en-GB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77421" y="4877355"/>
            <a:ext cx="3355075" cy="13849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The completion of God’s restoration in the new creation</a:t>
            </a:r>
            <a:endParaRPr lang="en-GB" sz="2800" b="1" dirty="0"/>
          </a:p>
        </p:txBody>
      </p:sp>
      <p:sp>
        <p:nvSpPr>
          <p:cNvPr id="24" name="Rectangle 23"/>
          <p:cNvSpPr/>
          <p:nvPr/>
        </p:nvSpPr>
        <p:spPr>
          <a:xfrm>
            <a:off x="5270310" y="852900"/>
            <a:ext cx="2481618" cy="60051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>
            <a:endCxn id="22" idx="3"/>
          </p:cNvCxnSpPr>
          <p:nvPr/>
        </p:nvCxnSpPr>
        <p:spPr>
          <a:xfrm flipH="1">
            <a:off x="3029802" y="2901857"/>
            <a:ext cx="2240508" cy="42122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772400" y="849811"/>
            <a:ext cx="1262418" cy="5425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>
            <a:stCxn id="27" idx="1"/>
            <a:endCxn id="23" idx="3"/>
          </p:cNvCxnSpPr>
          <p:nvPr/>
        </p:nvCxnSpPr>
        <p:spPr>
          <a:xfrm flipH="1">
            <a:off x="3532496" y="1121082"/>
            <a:ext cx="4239904" cy="44487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09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074" y="1253749"/>
            <a:ext cx="44998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Jesus</a:t>
            </a:r>
            <a:r>
              <a:rPr lang="en-GB" sz="96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High Tower Text" panose="02040502050506030303" pitchFamily="18" charset="0"/>
              </a:rPr>
              <a:t>  </a:t>
            </a:r>
            <a:endParaRPr lang="en-GB" sz="96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High Tower Text" panose="020405020505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412" y="211376"/>
            <a:ext cx="7291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i="1" dirty="0" smtClean="0">
                <a:solidFill>
                  <a:schemeClr val="bg1"/>
                </a:solidFill>
              </a:rPr>
              <a:t>The Bible in two words… </a:t>
            </a:r>
            <a:endParaRPr lang="en-GB" sz="4800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412" y="3688357"/>
            <a:ext cx="3264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ln w="28575">
                  <a:solidFill>
                    <a:schemeClr val="tx1"/>
                  </a:solidFill>
                </a:ln>
                <a:solidFill>
                  <a:srgbClr val="70AD47"/>
                </a:solidFill>
                <a:latin typeface="Arial Black" panose="020B0A04020102020204" pitchFamily="34" charset="0"/>
              </a:rPr>
              <a:t>Life</a:t>
            </a:r>
            <a:endParaRPr lang="en-GB" sz="9600" dirty="0">
              <a:ln w="28575">
                <a:solidFill>
                  <a:schemeClr val="tx1"/>
                </a:solidFill>
              </a:ln>
              <a:solidFill>
                <a:srgbClr val="70AD47"/>
              </a:solidFill>
              <a:latin typeface="High Tower Text" panose="0204050205050603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08884" y="1608593"/>
            <a:ext cx="38260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i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The </a:t>
            </a:r>
            <a:r>
              <a:rPr lang="en-GB" sz="4000" b="1" i="1" u="sng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hero</a:t>
            </a:r>
            <a:r>
              <a:rPr lang="en-GB" sz="4000" b="1" i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of the whole thing</a:t>
            </a:r>
            <a:endParaRPr lang="en-GB" sz="4000" b="1" i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1979" y="3811467"/>
            <a:ext cx="4002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i="1" dirty="0" smtClean="0">
                <a:ln>
                  <a:solidFill>
                    <a:schemeClr val="tx1"/>
                  </a:solidFill>
                </a:ln>
                <a:solidFill>
                  <a:srgbClr val="70AD47"/>
                </a:solidFill>
              </a:rPr>
              <a:t>The </a:t>
            </a:r>
            <a:r>
              <a:rPr lang="en-GB" sz="4000" b="1" i="1" u="sng" dirty="0" smtClean="0">
                <a:ln>
                  <a:solidFill>
                    <a:schemeClr val="tx1"/>
                  </a:solidFill>
                </a:ln>
                <a:solidFill>
                  <a:srgbClr val="70AD47"/>
                </a:solidFill>
              </a:rPr>
              <a:t>purpose</a:t>
            </a:r>
            <a:r>
              <a:rPr lang="en-GB" sz="4000" b="1" i="1" dirty="0" smtClean="0">
                <a:ln>
                  <a:solidFill>
                    <a:schemeClr val="tx1"/>
                  </a:solidFill>
                </a:ln>
                <a:solidFill>
                  <a:srgbClr val="70AD47"/>
                </a:solidFill>
              </a:rPr>
              <a:t> of the whole thing</a:t>
            </a:r>
            <a:endParaRPr lang="en-GB" sz="4000" b="1" i="1" dirty="0">
              <a:ln>
                <a:solidFill>
                  <a:schemeClr val="tx1"/>
                </a:solidFill>
              </a:ln>
              <a:solidFill>
                <a:srgbClr val="70AD4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1310115">
            <a:off x="584532" y="2786135"/>
            <a:ext cx="3188117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rgbClr val="FF0000"/>
                </a:solidFill>
                <a:latin typeface="Arial Black" panose="020B0A04020102020204" pitchFamily="34" charset="0"/>
              </a:rPr>
              <a:t>R</a:t>
            </a:r>
            <a:r>
              <a:rPr lang="en-GB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estores</a:t>
            </a:r>
            <a:endParaRPr lang="en-GB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4145" y="478644"/>
            <a:ext cx="1077667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three</a:t>
            </a:r>
            <a:endParaRPr lang="en-GB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5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074" y="1253749"/>
            <a:ext cx="44998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Jesus</a:t>
            </a:r>
            <a:r>
              <a:rPr lang="en-GB" sz="96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High Tower Text" panose="02040502050506030303" pitchFamily="18" charset="0"/>
              </a:rPr>
              <a:t>  </a:t>
            </a:r>
            <a:endParaRPr lang="en-GB" sz="96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High Tower Text" panose="020405020505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412" y="211376"/>
            <a:ext cx="7291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i="1" dirty="0" smtClean="0">
                <a:solidFill>
                  <a:schemeClr val="bg1"/>
                </a:solidFill>
              </a:rPr>
              <a:t>The Bible in two words… </a:t>
            </a:r>
            <a:endParaRPr lang="en-GB" sz="4800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412" y="3688357"/>
            <a:ext cx="3264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ln w="28575">
                  <a:solidFill>
                    <a:schemeClr val="tx1"/>
                  </a:solidFill>
                </a:ln>
                <a:solidFill>
                  <a:srgbClr val="70AD47"/>
                </a:solidFill>
                <a:latin typeface="Arial Black" panose="020B0A04020102020204" pitchFamily="34" charset="0"/>
              </a:rPr>
              <a:t>Life</a:t>
            </a:r>
            <a:endParaRPr lang="en-GB" sz="9600" dirty="0">
              <a:ln w="28575">
                <a:solidFill>
                  <a:schemeClr val="tx1"/>
                </a:solidFill>
              </a:ln>
              <a:solidFill>
                <a:srgbClr val="70AD47"/>
              </a:solidFill>
              <a:latin typeface="High Tower Text" panose="0204050205050603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08884" y="1608593"/>
            <a:ext cx="38260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i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The </a:t>
            </a:r>
            <a:r>
              <a:rPr lang="en-GB" sz="4000" b="1" i="1" u="sng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hero</a:t>
            </a:r>
            <a:r>
              <a:rPr lang="en-GB" sz="4000" b="1" i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of the whole thing</a:t>
            </a:r>
            <a:endParaRPr lang="en-GB" sz="4000" b="1" i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1979" y="3811467"/>
            <a:ext cx="4002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i="1" dirty="0" smtClean="0">
                <a:ln>
                  <a:solidFill>
                    <a:schemeClr val="tx1"/>
                  </a:solidFill>
                </a:ln>
                <a:solidFill>
                  <a:srgbClr val="70AD47"/>
                </a:solidFill>
              </a:rPr>
              <a:t>The </a:t>
            </a:r>
            <a:r>
              <a:rPr lang="en-GB" sz="4000" b="1" i="1" u="sng" dirty="0" smtClean="0">
                <a:ln>
                  <a:solidFill>
                    <a:schemeClr val="tx1"/>
                  </a:solidFill>
                </a:ln>
                <a:solidFill>
                  <a:srgbClr val="70AD47"/>
                </a:solidFill>
              </a:rPr>
              <a:t>purpose</a:t>
            </a:r>
            <a:r>
              <a:rPr lang="en-GB" sz="4000" b="1" i="1" dirty="0" smtClean="0">
                <a:ln>
                  <a:solidFill>
                    <a:schemeClr val="tx1"/>
                  </a:solidFill>
                </a:ln>
                <a:solidFill>
                  <a:srgbClr val="70AD47"/>
                </a:solidFill>
              </a:rPr>
              <a:t> of the whole thing</a:t>
            </a:r>
            <a:endParaRPr lang="en-GB" sz="4000" b="1" i="1" dirty="0">
              <a:ln>
                <a:solidFill>
                  <a:schemeClr val="tx1"/>
                </a:solidFill>
              </a:ln>
              <a:solidFill>
                <a:srgbClr val="70AD4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1310115">
            <a:off x="584532" y="2786135"/>
            <a:ext cx="3188117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rgbClr val="FF0000"/>
                </a:solidFill>
                <a:latin typeface="Arial Black" panose="020B0A04020102020204" pitchFamily="34" charset="0"/>
              </a:rPr>
              <a:t>R</a:t>
            </a:r>
            <a:r>
              <a:rPr lang="en-GB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estores</a:t>
            </a:r>
            <a:endParaRPr lang="en-GB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4145" y="478644"/>
            <a:ext cx="1077667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three</a:t>
            </a:r>
            <a:endParaRPr lang="en-GB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97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3650516"/>
              </p:ext>
            </p:extLst>
          </p:nvPr>
        </p:nvGraphicFramePr>
        <p:xfrm>
          <a:off x="292396" y="306787"/>
          <a:ext cx="8813652" cy="5615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09" b="98925" l="2102" r="97898">
                        <a14:foregroundMark x1="9910" y1="22222" x2="9910" y2="22222"/>
                        <a14:foregroundMark x1="20721" y1="15412" x2="20721" y2="15412"/>
                        <a14:foregroundMark x1="38138" y1="29749" x2="38138" y2="29749"/>
                        <a14:foregroundMark x1="73273" y1="19713" x2="73273" y2="19713"/>
                        <a14:foregroundMark x1="79580" y1="15054" x2="79580" y2="15054"/>
                        <a14:foregroundMark x1="38739" y1="13978" x2="38739" y2="13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02" y="1221724"/>
            <a:ext cx="2271712" cy="1903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236" y="755121"/>
            <a:ext cx="2425700" cy="2425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050" y="47235"/>
            <a:ext cx="8089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SCENE 1: God’s Creation = </a:t>
            </a:r>
            <a:r>
              <a:rPr lang="en-GB" sz="4000" b="1" dirty="0">
                <a:solidFill>
                  <a:schemeClr val="bg1"/>
                </a:solidFill>
              </a:rPr>
              <a:t>LIFE!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750" b="90000" l="5078" r="976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652" y="5188038"/>
            <a:ext cx="2578100" cy="20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0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695665-DD30-49C4-96D8-DB810C10E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7695665-DD30-49C4-96D8-DB810C10E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9CABE2-065E-4061-A0A7-163615497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DD9CABE2-065E-4061-A0A7-163615497C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D8052E-91BD-4F7F-9958-FC8D8571A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EDD8052E-91BD-4F7F-9958-FC8D8571AA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 rev="1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rgbClr val="CC0000">
              <a:alpha val="78039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22075829"/>
              </p:ext>
            </p:extLst>
          </p:nvPr>
        </p:nvGraphicFramePr>
        <p:xfrm>
          <a:off x="292396" y="242992"/>
          <a:ext cx="8813652" cy="5615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4272" y="29038"/>
            <a:ext cx="8089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SCENE 2: Our rebellion = DEATH! </a:t>
            </a:r>
            <a:endParaRPr lang="en-GB" sz="4000" b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2497" y="926983"/>
            <a:ext cx="2372121" cy="2200942"/>
            <a:chOff x="477406" y="617153"/>
            <a:chExt cx="2372121" cy="220094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509" b="98925" l="2102" r="97898">
                          <a14:foregroundMark x1="9910" y1="22222" x2="9910" y2="22222"/>
                          <a14:foregroundMark x1="20721" y1="15412" x2="20721" y2="15412"/>
                          <a14:foregroundMark x1="38138" y1="29749" x2="38138" y2="29749"/>
                          <a14:foregroundMark x1="73273" y1="19713" x2="73273" y2="19713"/>
                          <a14:foregroundMark x1="79580" y1="15054" x2="79580" y2="15054"/>
                          <a14:foregroundMark x1="38739" y1="13978" x2="38739" y2="13978"/>
                          <a14:backgroundMark x1="61261" y1="15054" x2="61261" y2="15054"/>
                          <a14:backgroundMark x1="62162" y1="28674" x2="62162" y2="28674"/>
                          <a14:backgroundMark x1="57658" y1="31900" x2="57658" y2="31900"/>
                          <a14:backgroundMark x1="55556" y1="12903" x2="55556" y2="129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73" r="-161"/>
            <a:stretch/>
          </p:blipFill>
          <p:spPr>
            <a:xfrm>
              <a:off x="477406" y="720949"/>
              <a:ext cx="935665" cy="190332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509" b="98925" l="2102" r="97898">
                          <a14:foregroundMark x1="9910" y1="22222" x2="9910" y2="22222"/>
                          <a14:foregroundMark x1="20721" y1="15412" x2="20721" y2="15412"/>
                          <a14:foregroundMark x1="38138" y1="29749" x2="38138" y2="29749"/>
                          <a14:foregroundMark x1="73273" y1="19713" x2="73273" y2="19713"/>
                          <a14:foregroundMark x1="79580" y1="15054" x2="79580" y2="15054"/>
                          <a14:foregroundMark x1="38739" y1="13978" x2="38739" y2="13978"/>
                          <a14:backgroundMark x1="62162" y1="30466" x2="62162" y2="30466"/>
                          <a14:backgroundMark x1="62162" y1="15771" x2="62162" y2="15771"/>
                          <a14:backgroundMark x1="55255" y1="32616" x2="55255" y2="32616"/>
                          <a14:backgroundMark x1="49550" y1="32616" x2="49550" y2="32616"/>
                          <a14:backgroundMark x1="62162" y1="12903" x2="62162" y2="12903"/>
                          <a14:backgroundMark x1="60360" y1="18638" x2="60360" y2="186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31" r="-1"/>
            <a:stretch/>
          </p:blipFill>
          <p:spPr>
            <a:xfrm flipH="1">
              <a:off x="1997002" y="765961"/>
              <a:ext cx="852525" cy="1903326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22" r="6654"/>
            <a:stretch/>
          </p:blipFill>
          <p:spPr>
            <a:xfrm rot="16200000">
              <a:off x="604566" y="983979"/>
              <a:ext cx="2200942" cy="1467290"/>
            </a:xfrm>
            <a:prstGeom prst="rect">
              <a:avLst/>
            </a:prstGeom>
          </p:spPr>
        </p:pic>
      </p:grpSp>
      <p:pic>
        <p:nvPicPr>
          <p:cNvPr id="1026" name="Picture 2" descr="http://cliparts.co/cliparts/kcK/nKb/kcKnKbL7i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647" b="100000" l="0" r="100000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152" y="736924"/>
            <a:ext cx="2534441" cy="314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544865" y="4907637"/>
            <a:ext cx="2578100" cy="2142698"/>
            <a:chOff x="3410172" y="4946338"/>
            <a:chExt cx="2578100" cy="214269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750" b="90000" l="5078" r="976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172" y="5010617"/>
              <a:ext cx="2578100" cy="2014141"/>
            </a:xfrm>
            <a:prstGeom prst="rect">
              <a:avLst/>
            </a:prstGeom>
          </p:spPr>
        </p:pic>
        <p:sp>
          <p:nvSpPr>
            <p:cNvPr id="8" name="Cross 7"/>
            <p:cNvSpPr/>
            <p:nvPr/>
          </p:nvSpPr>
          <p:spPr>
            <a:xfrm rot="2734659">
              <a:off x="3627873" y="4936102"/>
              <a:ext cx="2142698" cy="2163170"/>
            </a:xfrm>
            <a:prstGeom prst="plus">
              <a:avLst>
                <a:gd name="adj" fmla="val 4793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922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695665-DD30-49C4-96D8-DB810C10E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7695665-DD30-49C4-96D8-DB810C10E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9CABE2-065E-4061-A0A7-163615497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DD9CABE2-065E-4061-A0A7-163615497C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D8052E-91BD-4F7F-9958-FC8D8571A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EDD8052E-91BD-4F7F-9958-FC8D8571AA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 rev="1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7658" r="8709" b="1347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5684" y="156793"/>
            <a:ext cx="86726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SCENE 3a: God promises to restore LIFE!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2975" y="1457325"/>
            <a:ext cx="52387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1. You will become a </a:t>
            </a:r>
            <a:r>
              <a:rPr lang="en-GB" sz="2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great nation</a:t>
            </a:r>
          </a:p>
          <a:p>
            <a:endParaRPr lang="en-GB" sz="2800" dirty="0" smtClean="0">
              <a:solidFill>
                <a:schemeClr val="bg1"/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</a:rPr>
              <a:t>2. You  </a:t>
            </a:r>
            <a:r>
              <a:rPr lang="en-GB" sz="2800" dirty="0">
                <a:solidFill>
                  <a:schemeClr val="bg1"/>
                </a:solidFill>
              </a:rPr>
              <a:t>will be given a </a:t>
            </a:r>
            <a:r>
              <a:rPr lang="en-GB" sz="2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great </a:t>
            </a:r>
            <a:r>
              <a:rPr lang="en-GB" sz="2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land</a:t>
            </a:r>
          </a:p>
          <a:p>
            <a:endParaRPr lang="en-GB" sz="2800" dirty="0" smtClean="0">
              <a:solidFill>
                <a:schemeClr val="bg1"/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</a:rPr>
              <a:t>3. You </a:t>
            </a:r>
            <a:r>
              <a:rPr lang="en-GB" sz="2800" dirty="0">
                <a:solidFill>
                  <a:schemeClr val="bg1"/>
                </a:solidFill>
              </a:rPr>
              <a:t>will be </a:t>
            </a:r>
            <a:r>
              <a:rPr lang="en-GB" sz="2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blessed</a:t>
            </a:r>
            <a:r>
              <a:rPr lang="en-GB" sz="2800" dirty="0">
                <a:solidFill>
                  <a:schemeClr val="bg1"/>
                </a:solidFill>
              </a:rPr>
              <a:t>, and all peoples on earth through </a:t>
            </a:r>
            <a:r>
              <a:rPr lang="en-GB" sz="2800" dirty="0" smtClean="0">
                <a:solidFill>
                  <a:schemeClr val="bg1"/>
                </a:solidFill>
              </a:rPr>
              <a:t>you and your family!</a:t>
            </a:r>
            <a:endParaRPr lang="en-GB" sz="2800" dirty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0909">
            <a:off x="6199367" y="1187234"/>
            <a:ext cx="1089665" cy="108966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 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570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45167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58213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t="26500" r="81888" b="49342"/>
          <a:stretch/>
        </p:blipFill>
        <p:spPr>
          <a:xfrm>
            <a:off x="7224251" y="2934975"/>
            <a:ext cx="1919749" cy="3001624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22" name="Shape 122"/>
          <p:cNvSpPr/>
          <p:nvPr/>
        </p:nvSpPr>
        <p:spPr>
          <a:xfrm>
            <a:off x="77388" y="2281026"/>
            <a:ext cx="666899" cy="1000499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4" name="Shape 124"/>
          <p:cNvSpPr txBox="1"/>
          <p:nvPr/>
        </p:nvSpPr>
        <p:spPr>
          <a:xfrm>
            <a:off x="5370653" y="196770"/>
            <a:ext cx="3619122" cy="23020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r"/>
            <a:r>
              <a:rPr lang="en" sz="4000" b="1" dirty="0">
                <a:solidFill>
                  <a:srgbClr val="CC0000"/>
                </a:solidFill>
                <a:latin typeface="Nixie One"/>
                <a:ea typeface="Nixie One"/>
                <a:cs typeface="Nixie One"/>
                <a:sym typeface="Nixie One"/>
              </a:rPr>
              <a:t>The Israelites in slavery in Egypt</a:t>
            </a:r>
          </a:p>
        </p:txBody>
      </p:sp>
      <p:pic>
        <p:nvPicPr>
          <p:cNvPr id="8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45167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5688" y="4347850"/>
            <a:ext cx="2970275" cy="22277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Shape 123"/>
          <p:cNvCxnSpPr>
            <a:stCxn id="122" idx="3"/>
            <a:endCxn id="121" idx="1"/>
          </p:cNvCxnSpPr>
          <p:nvPr/>
        </p:nvCxnSpPr>
        <p:spPr>
          <a:xfrm>
            <a:off x="744287" y="2781274"/>
            <a:ext cx="6480000" cy="16545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41252677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753</TotalTime>
  <Words>1201</Words>
  <Application>Microsoft Office PowerPoint</Application>
  <PresentationFormat>On-screen Show (4:3)</PresentationFormat>
  <Paragraphs>180</Paragraphs>
  <Slides>39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Arial Black</vt:lpstr>
      <vt:lpstr>Calibri</vt:lpstr>
      <vt:lpstr>Calibri Light</vt:lpstr>
      <vt:lpstr>High Tower Text</vt:lpstr>
      <vt:lpstr>Josefin Slab</vt:lpstr>
      <vt:lpstr>Nixie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Sam.Brewster</dc:creator>
  <cp:lastModifiedBy>Sam.Brewster</cp:lastModifiedBy>
  <cp:revision>47</cp:revision>
  <dcterms:created xsi:type="dcterms:W3CDTF">2016-04-01T09:35:39Z</dcterms:created>
  <dcterms:modified xsi:type="dcterms:W3CDTF">2016-04-21T15:21:53Z</dcterms:modified>
</cp:coreProperties>
</file>