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"/><Relationship Id="rId2" Type="http://schemas.openxmlformats.org/officeDocument/2006/relationships/image" Target="../media/image5.jpe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Deuteronomy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Releasing the future</a:t>
            </a:r>
            <a:b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LORD your God will raise up for you a prophet like me from among you, from your fellow Israelites. You must listen to him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See, I set before you today life and prosperity, death and destruction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day I call the heavens and the earth as witnesses against you that I have set before you life and death, blessings and curses. Now choose life, so that you and your children may live</a:t>
            </a:r>
          </a:p>
        </p:txBody>
      </p:sp>
    </p:spTree>
    <p:extLst>
      <p:ext uri="{BB962C8B-B14F-4D97-AF65-F5344CB8AC3E}">
        <p14:creationId xmlns:p14="http://schemas.microsoft.com/office/powerpoint/2010/main" val="27838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 to </a:t>
            </a:r>
            <a:r>
              <a:rPr lang="en-GB" sz="8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jesus</a:t>
            </a:r>
            <a:endParaRPr lang="en-GB" sz="8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66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19" y="373225"/>
            <a:ext cx="9315467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9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409"/>
            <a:ext cx="6412095" cy="4266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065" y="1331410"/>
            <a:ext cx="5553306" cy="42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0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Deuteronomy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11354"/>
            <a:ext cx="10394707" cy="3663231"/>
          </a:xfrm>
        </p:spPr>
        <p:txBody>
          <a:bodyPr/>
          <a:lstStyle/>
          <a:p>
            <a:pPr marL="0" indent="0">
              <a:buNone/>
            </a:pPr>
            <a:r>
              <a:rPr lang="en-GB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Reviewing the past</a:t>
            </a:r>
          </a:p>
          <a:p>
            <a:pPr marL="0" indent="0">
              <a:buNone/>
            </a:pP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Revealing the present</a:t>
            </a:r>
          </a:p>
          <a:p>
            <a:pPr marL="0" indent="0">
              <a:buNone/>
            </a:pPr>
            <a:r>
              <a:rPr lang="en-GB" sz="5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Releasing the future</a:t>
            </a:r>
          </a:p>
        </p:txBody>
      </p:sp>
    </p:spTree>
    <p:extLst>
      <p:ext uri="{BB962C8B-B14F-4D97-AF65-F5344CB8AC3E}">
        <p14:creationId xmlns:p14="http://schemas.microsoft.com/office/powerpoint/2010/main" val="276112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05911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Reviewing the past</a:t>
            </a:r>
            <a:br>
              <a:rPr lang="en-GB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Promise fulfilled</a:t>
            </a:r>
          </a:p>
          <a:p>
            <a:pPr marL="0" indent="0">
              <a:buNone/>
            </a:pPr>
            <a:r>
              <a:rPr lang="en-GB" sz="6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LEADERS APPOINTED</a:t>
            </a:r>
          </a:p>
        </p:txBody>
      </p:sp>
    </p:spTree>
    <p:extLst>
      <p:ext uri="{BB962C8B-B14F-4D97-AF65-F5344CB8AC3E}">
        <p14:creationId xmlns:p14="http://schemas.microsoft.com/office/powerpoint/2010/main" val="81821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WASTED OPPORTUNITY</a:t>
            </a:r>
            <a:r>
              <a:rPr lang="en-GB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1:19-46</a:t>
            </a:r>
            <a:endParaRPr lang="en-GB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JOINING HISTORY</a:t>
            </a:r>
          </a:p>
          <a:p>
            <a:r>
              <a:rPr lang="en-GB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CORINTHIANS 10:6</a:t>
            </a:r>
          </a:p>
          <a:p>
            <a:r>
              <a:rPr lang="en-GB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UNBELIEF</a:t>
            </a:r>
          </a:p>
          <a:p>
            <a:r>
              <a:rPr lang="en-GB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VICTORIOUS WARRIOR </a:t>
            </a:r>
            <a:r>
              <a:rPr lang="en-GB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1:29</a:t>
            </a:r>
          </a:p>
          <a:p>
            <a:r>
              <a:rPr lang="en-GB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CARING FATHER </a:t>
            </a:r>
            <a:r>
              <a:rPr lang="en-GB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1:31</a:t>
            </a:r>
          </a:p>
        </p:txBody>
      </p:sp>
    </p:spTree>
    <p:extLst>
      <p:ext uri="{BB962C8B-B14F-4D97-AF65-F5344CB8AC3E}">
        <p14:creationId xmlns:p14="http://schemas.microsoft.com/office/powerpoint/2010/main" val="42374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GOD’S FAITHFULNESS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43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Revealing the present</a:t>
            </a:r>
            <a:br>
              <a:rPr lang="en-GB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who creates also saves</a:t>
            </a:r>
          </a:p>
          <a:p>
            <a:pPr marL="0" indent="0">
              <a:buNone/>
            </a:pPr>
            <a:r>
              <a:rPr lang="en-GB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Preaching</a:t>
            </a:r>
          </a:p>
          <a:p>
            <a:pPr marL="0" indent="0">
              <a:buNone/>
            </a:pPr>
            <a:r>
              <a:rPr lang="en-GB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covenant</a:t>
            </a:r>
          </a:p>
        </p:txBody>
      </p:sp>
    </p:spTree>
    <p:extLst>
      <p:ext uri="{BB962C8B-B14F-4D97-AF65-F5344CB8AC3E}">
        <p14:creationId xmlns:p14="http://schemas.microsoft.com/office/powerpoint/2010/main" val="261472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 of God</a:t>
            </a:r>
          </a:p>
          <a:p>
            <a:pPr marL="0" indent="0">
              <a:buNone/>
            </a:pPr>
            <a:r>
              <a:rPr lang="en-GB" sz="6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is basis of life</a:t>
            </a:r>
          </a:p>
        </p:txBody>
      </p:sp>
    </p:spTree>
    <p:extLst>
      <p:ext uri="{BB962C8B-B14F-4D97-AF65-F5344CB8AC3E}">
        <p14:creationId xmlns:p14="http://schemas.microsoft.com/office/powerpoint/2010/main" val="14504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24</TotalTime>
  <Words>140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Impact</vt:lpstr>
      <vt:lpstr>Verdana</vt:lpstr>
      <vt:lpstr>Main Event</vt:lpstr>
      <vt:lpstr>Deuteronomy</vt:lpstr>
      <vt:lpstr>PowerPoint Presentation</vt:lpstr>
      <vt:lpstr>PowerPoint Presentation</vt:lpstr>
      <vt:lpstr>Deuteronomy </vt:lpstr>
      <vt:lpstr>Reviewing the past </vt:lpstr>
      <vt:lpstr>WASTED OPPORTUNITY 1:19-46</vt:lpstr>
      <vt:lpstr>GOD’S FAITHFULNESS</vt:lpstr>
      <vt:lpstr>Revealing the present </vt:lpstr>
      <vt:lpstr>law</vt:lpstr>
      <vt:lpstr>Releasing the future </vt:lpstr>
      <vt:lpstr>Listen to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Deuteronomy</dc:title>
  <dc:creator>Chris Wigram</dc:creator>
  <cp:lastModifiedBy>Chris Wigram</cp:lastModifiedBy>
  <cp:revision>2</cp:revision>
  <dcterms:created xsi:type="dcterms:W3CDTF">2016-07-25T06:51:09Z</dcterms:created>
  <dcterms:modified xsi:type="dcterms:W3CDTF">2016-07-25T07:15:51Z</dcterms:modified>
</cp:coreProperties>
</file>