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Wigram" userId="b9eb105d3301dfb5" providerId="LiveId" clId="{C639C82A-F8E3-430A-A987-A18959209076}"/>
    <pc:docChg chg="custSel modSld">
      <pc:chgData name="Chris Wigram" userId="b9eb105d3301dfb5" providerId="LiveId" clId="{C639C82A-F8E3-430A-A987-A18959209076}" dt="2019-06-15T06:17:12.750" v="7" actId="27636"/>
      <pc:docMkLst>
        <pc:docMk/>
      </pc:docMkLst>
      <pc:sldChg chg="modSp">
        <pc:chgData name="Chris Wigram" userId="b9eb105d3301dfb5" providerId="LiveId" clId="{C639C82A-F8E3-430A-A987-A18959209076}" dt="2019-06-15T06:17:12.750" v="7" actId="27636"/>
        <pc:sldMkLst>
          <pc:docMk/>
          <pc:sldMk cId="3205535841" sldId="256"/>
        </pc:sldMkLst>
        <pc:spChg chg="mod">
          <ac:chgData name="Chris Wigram" userId="b9eb105d3301dfb5" providerId="LiveId" clId="{C639C82A-F8E3-430A-A987-A18959209076}" dt="2019-06-15T06:17:12.750" v="7" actId="27636"/>
          <ac:spMkLst>
            <pc:docMk/>
            <pc:sldMk cId="3205535841" sldId="256"/>
            <ac:spMk id="2" creationId="{7F589A34-07A1-489B-A256-F131C40FA874}"/>
          </ac:spMkLst>
        </pc:spChg>
      </pc:sldChg>
    </pc:docChg>
  </pc:docChgLst>
  <pc:docChgLst>
    <pc:chgData name="Chris Wigram" userId="b9eb105d3301dfb5" providerId="LiveId" clId="{18C44BF1-F7FC-4676-99A3-797EE96544BA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89A34-07A1-489B-A256-F131C40FA8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>
                <a:latin typeface="Verdana" panose="020B0604030504040204" pitchFamily="34" charset="0"/>
                <a:ea typeface="Verdana" panose="020B0604030504040204" pitchFamily="34" charset="0"/>
              </a:rPr>
              <a:t>Judges 1:1-3:6</a:t>
            </a:r>
            <a:endParaRPr lang="en-GB" sz="8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51391-64F4-4890-8BCF-E756E65005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53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41D049E-2C7B-4131-B81E-E5B643BD6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1635463-D121-4B16-AB61-D492DD3F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holy land map">
            <a:extLst>
              <a:ext uri="{FF2B5EF4-FFF2-40B4-BE49-F238E27FC236}">
                <a16:creationId xmlns:a16="http://schemas.microsoft.com/office/drawing/2014/main" id="{33D36BC7-07F5-45CD-91CB-D431F8F60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716" y="643467"/>
            <a:ext cx="3356567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27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07DAF0-F0C8-48CD-876C-CDCBCA788A54}"/>
              </a:ext>
            </a:extLst>
          </p:cNvPr>
          <p:cNvSpPr/>
          <p:nvPr/>
        </p:nvSpPr>
        <p:spPr>
          <a:xfrm>
            <a:off x="1459685" y="1526796"/>
            <a:ext cx="106624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</a:rPr>
              <a:t>Now these things occurred as examples to keep us from setting our hearts on evil things as they did.</a:t>
            </a: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33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4A28B-553B-4E53-ABCF-5508708BD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>
                <a:latin typeface="Verdana" panose="020B0604030504040204" pitchFamily="34" charset="0"/>
                <a:ea typeface="Verdana" panose="020B0604030504040204" pitchFamily="34" charset="0"/>
              </a:rPr>
              <a:t>What is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723D2-D8D1-4D96-B393-A7B0986D2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people of God did </a:t>
            </a:r>
          </a:p>
          <a:p>
            <a:pPr marL="0" indent="0">
              <a:buNone/>
            </a:pPr>
            <a:r>
              <a:rPr lang="en-GB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</a:t>
            </a:r>
            <a:r>
              <a:rPr lang="en-GB" sz="9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EVIL</a:t>
            </a:r>
          </a:p>
        </p:txBody>
      </p:sp>
    </p:spTree>
    <p:extLst>
      <p:ext uri="{BB962C8B-B14F-4D97-AF65-F5344CB8AC3E}">
        <p14:creationId xmlns:p14="http://schemas.microsoft.com/office/powerpoint/2010/main" val="387330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C8193-6BF8-470A-9815-5F8A22EE5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>
                <a:latin typeface="Verdana" panose="020B0604030504040204" pitchFamily="34" charset="0"/>
                <a:ea typeface="Verdana" panose="020B0604030504040204" pitchFamily="34" charset="0"/>
              </a:rPr>
              <a:t>Two campaigns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1CBB8-A855-40D6-BAE1-69D5EB539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Defeated </a:t>
            </a:r>
            <a:r>
              <a:rPr lang="en-GB" sz="48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Adoni</a:t>
            </a:r>
            <a:r>
              <a:rPr lang="en-GB" sz="48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-Bezek</a:t>
            </a:r>
          </a:p>
          <a:p>
            <a:pPr marL="0" indent="0">
              <a:buNone/>
            </a:pPr>
            <a:r>
              <a:rPr lang="en-GB" sz="4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Othniel</a:t>
            </a:r>
          </a:p>
          <a:p>
            <a:pPr marL="0" indent="0">
              <a:buNone/>
            </a:pPr>
            <a:r>
              <a:rPr lang="en-GB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Angel of the Lord (2:1-5)</a:t>
            </a:r>
          </a:p>
          <a:p>
            <a:pPr marL="0" indent="0">
              <a:buNone/>
            </a:pPr>
            <a: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</a:rPr>
              <a:t>Gilgal</a:t>
            </a:r>
          </a:p>
        </p:txBody>
      </p:sp>
    </p:spTree>
    <p:extLst>
      <p:ext uri="{BB962C8B-B14F-4D97-AF65-F5344CB8AC3E}">
        <p14:creationId xmlns:p14="http://schemas.microsoft.com/office/powerpoint/2010/main" val="118535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4699877-13E3-4FC1-B91B-2A8A8FA76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4CB122-E2DC-4CA5-8B6F-B49249C78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26747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AB22E03-3087-4988-9DB5-572918FB95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2" y="313809"/>
            <a:ext cx="9281055" cy="6222458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5">
            <a:extLst>
              <a:ext uri="{FF2B5EF4-FFF2-40B4-BE49-F238E27FC236}">
                <a16:creationId xmlns:a16="http://schemas.microsoft.com/office/drawing/2014/main" id="{4B2A5927-4A36-47DC-BF12-54A96B456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823682"/>
            <a:ext cx="3536576" cy="857047"/>
          </a:xfrm>
          <a:prstGeom prst="rightArrow">
            <a:avLst>
              <a:gd name="adj1" fmla="val 100000"/>
              <a:gd name="adj2" fmla="val 44189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Image result for gilgal">
            <a:extLst>
              <a:ext uri="{FF2B5EF4-FFF2-40B4-BE49-F238E27FC236}">
                <a16:creationId xmlns:a16="http://schemas.microsoft.com/office/drawing/2014/main" id="{A80D471D-7A12-4202-B357-DADB4DF65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165" y="659027"/>
            <a:ext cx="5392659" cy="539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695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E7DF-725E-4FF7-879A-50DCF542F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Canaanisation</a:t>
            </a:r>
            <a:r>
              <a:rPr lang="en-GB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of Israel’s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81B1-DFEF-40AD-BB83-7CB4AC273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409" y="1350628"/>
            <a:ext cx="9835203" cy="45605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</a:rPr>
              <a:t>Evil (2:11)</a:t>
            </a:r>
          </a:p>
          <a:p>
            <a:pPr marL="0" indent="0">
              <a:buNone/>
            </a:pPr>
            <a:endParaRPr lang="en-GB" sz="4000" b="1" dirty="0">
              <a:solidFill>
                <a:schemeClr val="accent4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Other gods (2:12)</a:t>
            </a:r>
          </a:p>
          <a:p>
            <a:pPr marL="0" indent="0">
              <a:buNone/>
            </a:pPr>
            <a:endParaRPr lang="en-GB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Provoked God to anger (2:12b)</a:t>
            </a:r>
          </a:p>
          <a:p>
            <a:pPr marL="0" indent="0">
              <a:buNone/>
            </a:pPr>
            <a:endParaRPr lang="en-GB" sz="4000" b="1">
              <a:solidFill>
                <a:srgbClr val="92D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4000" b="1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</a:t>
            </a:r>
            <a:r>
              <a:rPr lang="en-GB" sz="4000" b="1" dirty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acts (2:16)</a:t>
            </a:r>
          </a:p>
          <a:p>
            <a:pPr marL="0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TESTING AND KNOWLEDGE</a:t>
            </a:r>
          </a:p>
        </p:txBody>
      </p:sp>
    </p:spTree>
    <p:extLst>
      <p:ext uri="{BB962C8B-B14F-4D97-AF65-F5344CB8AC3E}">
        <p14:creationId xmlns:p14="http://schemas.microsoft.com/office/powerpoint/2010/main" val="195876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75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Verdana</vt:lpstr>
      <vt:lpstr>Wingdings 3</vt:lpstr>
      <vt:lpstr>Wisp</vt:lpstr>
      <vt:lpstr>Judges 1:1-3:6</vt:lpstr>
      <vt:lpstr>PowerPoint Presentation</vt:lpstr>
      <vt:lpstr>PowerPoint Presentation</vt:lpstr>
      <vt:lpstr>What is the problem?</vt:lpstr>
      <vt:lpstr>Two campaigns</vt:lpstr>
      <vt:lpstr>PowerPoint Presentation</vt:lpstr>
      <vt:lpstr>Canaanisation of Israel’s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Judges 2:6-3:6</dc:title>
  <dc:creator>Chris Wigram</dc:creator>
  <cp:lastModifiedBy>Chris Wigram</cp:lastModifiedBy>
  <cp:revision>1</cp:revision>
  <dcterms:created xsi:type="dcterms:W3CDTF">2019-01-04T14:48:51Z</dcterms:created>
  <dcterms:modified xsi:type="dcterms:W3CDTF">2019-06-15T06:17:17Z</dcterms:modified>
</cp:coreProperties>
</file>