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0" r:id="rId2"/>
  </p:sldMasterIdLst>
  <p:sldIdLst>
    <p:sldId id="256" r:id="rId3"/>
    <p:sldId id="264" r:id="rId4"/>
    <p:sldId id="265" r:id="rId5"/>
    <p:sldId id="266" r:id="rId6"/>
    <p:sldId id="267" r:id="rId7"/>
    <p:sldId id="263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5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226C4B-9BD9-4092-A09B-9E82E9DD7807}" v="1" dt="2019-09-05T07:51:04.2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Wigram" userId="b9eb105d3301dfb5" providerId="LiveId" clId="{F62E9233-5E50-4073-A89F-F48C9E76EF6F}"/>
    <pc:docChg chg="custSel modSld sldOrd">
      <pc:chgData name="Chris Wigram" userId="b9eb105d3301dfb5" providerId="LiveId" clId="{F62E9233-5E50-4073-A89F-F48C9E76EF6F}" dt="2019-08-20T07:13:23.622" v="19" actId="14100"/>
      <pc:docMkLst>
        <pc:docMk/>
      </pc:docMkLst>
      <pc:sldChg chg="ord">
        <pc:chgData name="Chris Wigram" userId="b9eb105d3301dfb5" providerId="LiveId" clId="{F62E9233-5E50-4073-A89F-F48C9E76EF6F}" dt="2019-08-20T07:07:30.162" v="0"/>
        <pc:sldMkLst>
          <pc:docMk/>
          <pc:sldMk cId="126910871" sldId="263"/>
        </pc:sldMkLst>
      </pc:sldChg>
      <pc:sldChg chg="modSp">
        <pc:chgData name="Chris Wigram" userId="b9eb105d3301dfb5" providerId="LiveId" clId="{F62E9233-5E50-4073-A89F-F48C9E76EF6F}" dt="2019-08-20T07:08:45.797" v="11" actId="27636"/>
        <pc:sldMkLst>
          <pc:docMk/>
          <pc:sldMk cId="4049591011" sldId="265"/>
        </pc:sldMkLst>
        <pc:spChg chg="mod">
          <ac:chgData name="Chris Wigram" userId="b9eb105d3301dfb5" providerId="LiveId" clId="{F62E9233-5E50-4073-A89F-F48C9E76EF6F}" dt="2019-08-20T07:08:45.797" v="11" actId="27636"/>
          <ac:spMkLst>
            <pc:docMk/>
            <pc:sldMk cId="4049591011" sldId="265"/>
            <ac:spMk id="3" creationId="{08F8CB86-EDE6-49B6-9505-57868726AA80}"/>
          </ac:spMkLst>
        </pc:spChg>
      </pc:sldChg>
      <pc:sldChg chg="modSp">
        <pc:chgData name="Chris Wigram" userId="b9eb105d3301dfb5" providerId="LiveId" clId="{F62E9233-5E50-4073-A89F-F48C9E76EF6F}" dt="2019-08-20T07:10:10.219" v="12" actId="255"/>
        <pc:sldMkLst>
          <pc:docMk/>
          <pc:sldMk cId="4039770247" sldId="267"/>
        </pc:sldMkLst>
        <pc:spChg chg="mod">
          <ac:chgData name="Chris Wigram" userId="b9eb105d3301dfb5" providerId="LiveId" clId="{F62E9233-5E50-4073-A89F-F48C9E76EF6F}" dt="2019-08-20T07:10:10.219" v="12" actId="255"/>
          <ac:spMkLst>
            <pc:docMk/>
            <pc:sldMk cId="4039770247" sldId="267"/>
            <ac:spMk id="3" creationId="{EF39F8EA-E36A-436C-AB0A-3A48444727BE}"/>
          </ac:spMkLst>
        </pc:spChg>
      </pc:sldChg>
      <pc:sldChg chg="modSp ord">
        <pc:chgData name="Chris Wigram" userId="b9eb105d3301dfb5" providerId="LiveId" clId="{F62E9233-5E50-4073-A89F-F48C9E76EF6F}" dt="2019-08-20T07:10:55.240" v="15" actId="14100"/>
        <pc:sldMkLst>
          <pc:docMk/>
          <pc:sldMk cId="3065759011" sldId="268"/>
        </pc:sldMkLst>
        <pc:spChg chg="mod">
          <ac:chgData name="Chris Wigram" userId="b9eb105d3301dfb5" providerId="LiveId" clId="{F62E9233-5E50-4073-A89F-F48C9E76EF6F}" dt="2019-08-20T07:10:55.240" v="15" actId="14100"/>
          <ac:spMkLst>
            <pc:docMk/>
            <pc:sldMk cId="3065759011" sldId="268"/>
            <ac:spMk id="3" creationId="{0A4A5AF5-8921-41BA-892F-BF678C458EBF}"/>
          </ac:spMkLst>
        </pc:spChg>
      </pc:sldChg>
      <pc:sldChg chg="modSp">
        <pc:chgData name="Chris Wigram" userId="b9eb105d3301dfb5" providerId="LiveId" clId="{F62E9233-5E50-4073-A89F-F48C9E76EF6F}" dt="2019-08-20T07:11:28.540" v="17" actId="14100"/>
        <pc:sldMkLst>
          <pc:docMk/>
          <pc:sldMk cId="3611872797" sldId="269"/>
        </pc:sldMkLst>
        <pc:spChg chg="mod">
          <ac:chgData name="Chris Wigram" userId="b9eb105d3301dfb5" providerId="LiveId" clId="{F62E9233-5E50-4073-A89F-F48C9E76EF6F}" dt="2019-08-20T07:11:28.540" v="17" actId="14100"/>
          <ac:spMkLst>
            <pc:docMk/>
            <pc:sldMk cId="3611872797" sldId="269"/>
            <ac:spMk id="3" creationId="{FF90AABD-F58C-4ABB-B688-36A02A90DC2B}"/>
          </ac:spMkLst>
        </pc:spChg>
      </pc:sldChg>
      <pc:sldChg chg="modSp">
        <pc:chgData name="Chris Wigram" userId="b9eb105d3301dfb5" providerId="LiveId" clId="{F62E9233-5E50-4073-A89F-F48C9E76EF6F}" dt="2019-08-20T07:13:23.622" v="19" actId="14100"/>
        <pc:sldMkLst>
          <pc:docMk/>
          <pc:sldMk cId="2227007105" sldId="272"/>
        </pc:sldMkLst>
        <pc:spChg chg="mod">
          <ac:chgData name="Chris Wigram" userId="b9eb105d3301dfb5" providerId="LiveId" clId="{F62E9233-5E50-4073-A89F-F48C9E76EF6F}" dt="2019-08-20T07:13:23.622" v="19" actId="14100"/>
          <ac:spMkLst>
            <pc:docMk/>
            <pc:sldMk cId="2227007105" sldId="272"/>
            <ac:spMk id="3" creationId="{1CDFB45B-4149-40E9-A431-5FF7C9384D1C}"/>
          </ac:spMkLst>
        </pc:spChg>
      </pc:sldChg>
    </pc:docChg>
  </pc:docChgLst>
  <pc:docChgLst>
    <pc:chgData name="Chris Wigram" userId="b9eb105d3301dfb5" providerId="LiveId" clId="{EB48983E-E9D7-4A4F-885A-0DEC8FEC0EB2}"/>
  </pc:docChgLst>
  <pc:docChgLst>
    <pc:chgData name="Chris Wigram" userId="b9eb105d3301dfb5" providerId="LiveId" clId="{3F226C4B-9BD9-4092-A09B-9E82E9DD7807}"/>
    <pc:docChg chg="modSld sldOrd">
      <pc:chgData name="Chris Wigram" userId="b9eb105d3301dfb5" providerId="LiveId" clId="{3F226C4B-9BD9-4092-A09B-9E82E9DD7807}" dt="2019-09-05T07:51:04.211" v="0"/>
      <pc:docMkLst>
        <pc:docMk/>
      </pc:docMkLst>
      <pc:sldChg chg="ord">
        <pc:chgData name="Chris Wigram" userId="b9eb105d3301dfb5" providerId="LiveId" clId="{3F226C4B-9BD9-4092-A09B-9E82E9DD7807}" dt="2019-09-05T07:51:04.211" v="0"/>
        <pc:sldMkLst>
          <pc:docMk/>
          <pc:sldMk cId="126910871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4824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267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5378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7927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6781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0991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4426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412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3597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934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498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2557A-7053-4340-A874-8AB926A8EDA1}" type="datetimeFigureOut">
              <a:rPr lang="en-US" dirty="0"/>
              <a:pPr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9/5/2019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9/5/2019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B02557A-7053-4340-A874-8AB926A8EDA1}" type="datetimeFigureOut">
              <a:rPr lang="en-US" dirty="0"/>
              <a:pPr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69B31-0C61-47F5-9D2B-59A7CBC7EE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41702" y="696287"/>
            <a:ext cx="4650297" cy="3677222"/>
          </a:xfrm>
        </p:spPr>
        <p:txBody>
          <a:bodyPr/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Why what We Believe is   </a:t>
            </a:r>
            <a:b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GB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IMPORTANT</a:t>
            </a:r>
            <a:b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GB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0CBE3B-62D3-4475-82F0-5FF099DF1B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latin typeface="Verdana" panose="020B0604030504040204" pitchFamily="34" charset="0"/>
                <a:ea typeface="Verdana" panose="020B0604030504040204" pitchFamily="34" charset="0"/>
              </a:rPr>
              <a:t>Psalm 119</a:t>
            </a:r>
          </a:p>
        </p:txBody>
      </p:sp>
    </p:spTree>
    <p:extLst>
      <p:ext uri="{BB962C8B-B14F-4D97-AF65-F5344CB8AC3E}">
        <p14:creationId xmlns:p14="http://schemas.microsoft.com/office/powerpoint/2010/main" val="2997945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568BD-D743-4BFF-A371-979900CB6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9600" b="1" dirty="0">
                <a:latin typeface="Verdana" panose="020B0604030504040204" pitchFamily="34" charset="0"/>
                <a:ea typeface="Verdana" panose="020B0604030504040204" pitchFamily="34" charset="0"/>
              </a:rPr>
              <a:t>reality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3756B-1E30-4B97-8955-A07ABE142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4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Temptation</a:t>
            </a:r>
          </a:p>
          <a:p>
            <a:pPr marL="0" indent="0">
              <a:buNone/>
            </a:pPr>
            <a:r>
              <a:rPr lang="en-GB" sz="4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Inconsistency</a:t>
            </a:r>
          </a:p>
          <a:p>
            <a:pPr marL="0" indent="0">
              <a:buNone/>
            </a:pPr>
            <a:r>
              <a:rPr lang="en-GB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Opposition</a:t>
            </a:r>
          </a:p>
          <a:p>
            <a:pPr marL="0" indent="0">
              <a:buNone/>
            </a:pPr>
            <a:r>
              <a:rPr lang="en-GB" sz="4400" b="1" dirty="0">
                <a:latin typeface="Verdana" panose="020B0604030504040204" pitchFamily="34" charset="0"/>
                <a:ea typeface="Verdana" panose="020B0604030504040204" pitchFamily="34" charset="0"/>
              </a:rPr>
              <a:t>Discipline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951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AF355-0A5C-4CA9-B048-E10A76FEE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7200" b="1" dirty="0">
                <a:latin typeface="Verdana" panose="020B0604030504040204" pitchFamily="34" charset="0"/>
                <a:ea typeface="Verdana" panose="020B0604030504040204" pitchFamily="34" charset="0"/>
              </a:rPr>
              <a:t>liberating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FB45B-4149-40E9-A431-5FF7C9384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9505062" cy="31019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4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Guide my steps by your word, so I will not be overcome by evil.</a:t>
            </a:r>
            <a:br>
              <a:rPr lang="en-GB" sz="4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GB" sz="48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007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18CBF-3A2A-4171-A7A2-E252DA1A0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b="1" dirty="0">
                <a:latin typeface="Verdana" panose="020B0604030504040204" pitchFamily="34" charset="0"/>
                <a:ea typeface="Verdana" panose="020B0604030504040204" pitchFamily="34" charset="0"/>
              </a:rPr>
              <a:t>spirituality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312E6-33BA-4874-9F5B-5B082C3A8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4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God acts</a:t>
            </a:r>
          </a:p>
          <a:p>
            <a:pPr marL="0" indent="0">
              <a:buNone/>
            </a:pPr>
            <a:r>
              <a:rPr lang="en-GB" sz="4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Fear of God</a:t>
            </a:r>
          </a:p>
          <a:p>
            <a:pPr marL="0" indent="0">
              <a:buNone/>
            </a:pPr>
            <a:r>
              <a:rPr lang="en-GB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Witness</a:t>
            </a:r>
          </a:p>
          <a:p>
            <a:pPr marL="0" indent="0">
              <a:buNone/>
            </a:pPr>
            <a:r>
              <a:rPr lang="en-GB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How long?</a:t>
            </a:r>
          </a:p>
          <a:p>
            <a:pPr marL="0" indent="0">
              <a:buNone/>
            </a:pPr>
            <a:r>
              <a:rPr lang="en-GB" sz="4400" b="1" dirty="0">
                <a:latin typeface="Verdana" panose="020B0604030504040204" pitchFamily="34" charset="0"/>
                <a:ea typeface="Verdana" panose="020B0604030504040204" pitchFamily="34" charset="0"/>
              </a:rPr>
              <a:t>LIFE</a:t>
            </a:r>
          </a:p>
        </p:txBody>
      </p:sp>
    </p:spTree>
    <p:extLst>
      <p:ext uri="{BB962C8B-B14F-4D97-AF65-F5344CB8AC3E}">
        <p14:creationId xmlns:p14="http://schemas.microsoft.com/office/powerpoint/2010/main" val="378512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5BBAD-63DA-4189-A58A-4DFDAA61B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b="1" dirty="0">
                <a:latin typeface="Verdana" panose="020B0604030504040204" pitchFamily="34" charset="0"/>
                <a:ea typeface="Verdana" panose="020B0604030504040204" pitchFamily="34" charset="0"/>
              </a:rPr>
              <a:t>Give me………..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C3AEF-7D5E-41D9-9AB2-972740914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6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Understanding</a:t>
            </a:r>
          </a:p>
          <a:p>
            <a:pPr marL="0" indent="0">
              <a:buNone/>
            </a:pPr>
            <a:r>
              <a:rPr lang="en-GB" sz="66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Teach me</a:t>
            </a:r>
          </a:p>
        </p:txBody>
      </p:sp>
    </p:spTree>
    <p:extLst>
      <p:ext uri="{BB962C8B-B14F-4D97-AF65-F5344CB8AC3E}">
        <p14:creationId xmlns:p14="http://schemas.microsoft.com/office/powerpoint/2010/main" val="3819959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A48EE-4ED1-49AE-88AC-392C79FBC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latin typeface="Verdana" panose="020B0604030504040204" pitchFamily="34" charset="0"/>
                <a:ea typeface="Verdana" panose="020B0604030504040204" pitchFamily="34" charset="0"/>
              </a:rPr>
              <a:t>The second half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75AFC-E0E8-40AA-8754-E69E4B6A8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9BAFB5"/>
              </a:buClr>
              <a:buNone/>
            </a:pPr>
            <a:r>
              <a:rPr lang="en-GB" sz="2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hate double-minded people, </a:t>
            </a:r>
            <a:r>
              <a:rPr lang="en-GB" sz="2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but I love your law.</a:t>
            </a:r>
            <a:br>
              <a:rPr lang="en-GB" sz="2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GB" sz="28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0" indent="0">
              <a:buClr>
                <a:srgbClr val="9BAFB5"/>
              </a:buClr>
              <a:buNone/>
            </a:pPr>
            <a:r>
              <a:rPr lang="en-GB" sz="23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Keep me from deceitful ways; be gracious to me and </a:t>
            </a:r>
            <a:r>
              <a:rPr lang="en-GB" sz="23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teach me your law.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6330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629D0-EBE4-40E4-AAE3-3D867D553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>
                <a:latin typeface="Verdana" panose="020B0604030504040204" pitchFamily="34" charset="0"/>
                <a:ea typeface="Verdana" panose="020B0604030504040204" pitchFamily="34" charset="0"/>
              </a:rPr>
              <a:t>Meditate on truth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C9F8E-3801-4C52-8358-7B84AED02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5496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9041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D3953-450A-40BC-A615-2706EED4B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6600" b="1" dirty="0">
                <a:latin typeface="Verdana" panose="020B0604030504040204" pitchFamily="34" charset="0"/>
                <a:ea typeface="Verdana" panose="020B0604030504040204" pitchFamily="34" charset="0"/>
              </a:rPr>
              <a:t>Psalm 119:1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93ABB-3B95-44FF-99DE-E6D46DB08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Blessed are those whose ways are blameless, who walk according to the law of the LORD.</a:t>
            </a:r>
          </a:p>
        </p:txBody>
      </p:sp>
    </p:spTree>
    <p:extLst>
      <p:ext uri="{BB962C8B-B14F-4D97-AF65-F5344CB8AC3E}">
        <p14:creationId xmlns:p14="http://schemas.microsoft.com/office/powerpoint/2010/main" val="520351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85B45-2AA7-4E99-A62C-49888974C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The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8CB86-EDE6-49B6-9505-57868726A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5" y="2256640"/>
            <a:ext cx="9748343" cy="348338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sz="4800" b="1" dirty="0">
                <a:latin typeface="Verdana" panose="020B0604030504040204" pitchFamily="34" charset="0"/>
                <a:ea typeface="Verdana" panose="020B0604030504040204" pitchFamily="34" charset="0"/>
              </a:rPr>
              <a:t>Choices</a:t>
            </a:r>
          </a:p>
          <a:p>
            <a:pPr marL="0" indent="0">
              <a:buNone/>
            </a:pPr>
            <a:endParaRPr lang="en-GB" sz="4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en-GB" sz="4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Keep me from deceitful ways; be gracious to me and teach me your law.</a:t>
            </a:r>
          </a:p>
          <a:p>
            <a:pPr marL="0" indent="0">
              <a:buNone/>
            </a:pPr>
            <a:endParaRPr lang="en-GB" sz="4600" b="1" dirty="0">
              <a:solidFill>
                <a:srgbClr val="00132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en-GB" sz="42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Turn my eyes away from worthless things; preserve my life according to your word.</a:t>
            </a:r>
            <a:br>
              <a:rPr lang="en-GB" sz="42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GB" sz="42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591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39C82-453E-4FBA-ABBF-00099BC11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Resident Aliens (exiles)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BC606-F1F5-494E-B2B2-713BA6110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800" b="1" dirty="0">
                <a:solidFill>
                  <a:srgbClr val="00132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a </a:t>
            </a:r>
            <a:r>
              <a:rPr lang="en-GB" sz="4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stranger</a:t>
            </a:r>
            <a:r>
              <a:rPr lang="en-GB" sz="4800" b="1" dirty="0">
                <a:solidFill>
                  <a:srgbClr val="00132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on earth; do not hide your commands from me.</a:t>
            </a:r>
            <a:endParaRPr lang="en-GB" sz="4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734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98531-01A0-4A8F-B2D8-6E895320D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b="1" dirty="0">
                <a:latin typeface="Verdana" panose="020B0604030504040204" pitchFamily="34" charset="0"/>
                <a:ea typeface="Verdana" panose="020B0604030504040204" pitchFamily="34" charset="0"/>
              </a:rPr>
              <a:t>A sceptical 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9F8EA-E36A-436C-AB0A-3A4844472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Indignation grips me because of the wicked, who have forsaken your law. </a:t>
            </a:r>
          </a:p>
          <a:p>
            <a:pPr marL="0" indent="0">
              <a:buNone/>
            </a:pPr>
            <a:endParaRPr lang="en-GB" sz="2800" b="1" dirty="0">
              <a:solidFill>
                <a:srgbClr val="00132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en-GB" sz="2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Though I am lowly and despised, I do not forget your precepts.</a:t>
            </a:r>
          </a:p>
          <a:p>
            <a:pPr marL="0" indent="0">
              <a:buNone/>
            </a:pPr>
            <a:br>
              <a:rPr lang="en-GB" sz="2800" b="1" dirty="0">
                <a:solidFill>
                  <a:srgbClr val="00132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GB" sz="2800" b="1" dirty="0">
                <a:solidFill>
                  <a:srgbClr val="00132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Streams of tears flow from my eyes, for your law is not obeyed.</a:t>
            </a:r>
            <a:endParaRPr lang="en-GB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770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4BEF3F1-2817-4593-8575-BCF2AAB42C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94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FA1C2D-CB5E-4F9D-BDFB-16AF34460B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674" b="24336"/>
          <a:stretch/>
        </p:blipFill>
        <p:spPr>
          <a:xfrm>
            <a:off x="970788" y="969264"/>
            <a:ext cx="10250424" cy="491947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FF9A2C9-7772-4A25-A286-C89751B17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6" y="804672"/>
            <a:ext cx="10579608" cy="5248656"/>
          </a:xfrm>
          <a:prstGeom prst="rect">
            <a:avLst/>
          </a:prstGeom>
          <a:noFill/>
          <a:ln w="2540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910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99A55-325F-4645-A839-0EC7F48F0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>
                <a:latin typeface="Verdana" panose="020B0604030504040204" pitchFamily="34" charset="0"/>
                <a:ea typeface="Verdana" panose="020B0604030504040204" pitchFamily="34" charset="0"/>
              </a:rPr>
              <a:t>God’s law ignored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A5AF5-8921-41BA-892F-BF678C458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9588952" cy="3101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is time for you to act, LORD; your law is being broken.</a:t>
            </a:r>
          </a:p>
        </p:txBody>
      </p:sp>
    </p:spTree>
    <p:extLst>
      <p:ext uri="{BB962C8B-B14F-4D97-AF65-F5344CB8AC3E}">
        <p14:creationId xmlns:p14="http://schemas.microsoft.com/office/powerpoint/2010/main" val="3065759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F2C63-1BB4-4C70-B83B-C3195355A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latin typeface="Verdana" panose="020B0604030504040204" pitchFamily="34" charset="0"/>
                <a:ea typeface="Verdana" panose="020B0604030504040204" pitchFamily="34" charset="0"/>
              </a:rPr>
              <a:t>Double-minded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0AABD-F58C-4ABB-B688-36A02A90D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9605730" cy="3101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hate double-minded people, but I love your law.</a:t>
            </a:r>
            <a:br>
              <a:rPr lang="en-GB" sz="4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GB" sz="48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872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138A5-D5C7-49DB-96C2-EFAA180E0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b="1" dirty="0">
                <a:latin typeface="Verdana" panose="020B0604030504040204" pitchFamily="34" charset="0"/>
                <a:ea typeface="Verdana" panose="020B0604030504040204" pitchFamily="34" charset="0"/>
              </a:rPr>
              <a:t>It is personal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66523-3821-44A8-8C52-D976F0D7D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4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Antagonism</a:t>
            </a:r>
          </a:p>
          <a:p>
            <a:pPr marL="0" indent="0">
              <a:buNone/>
            </a:pPr>
            <a:r>
              <a:rPr lang="en-GB" sz="40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Contempt</a:t>
            </a:r>
          </a:p>
          <a:p>
            <a:pPr marL="0" indent="0">
              <a:buNone/>
            </a:pPr>
            <a:r>
              <a:rPr lang="en-GB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Slander</a:t>
            </a:r>
          </a:p>
          <a:p>
            <a:pPr marL="0" indent="0">
              <a:buNone/>
            </a:pPr>
            <a:r>
              <a:rPr lang="en-GB" sz="40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Intrigue</a:t>
            </a:r>
          </a:p>
          <a:p>
            <a:pPr marL="0" indent="0">
              <a:buNone/>
            </a:pPr>
            <a:r>
              <a:rPr lang="en-GB" sz="4000" b="1" dirty="0">
                <a:latin typeface="Verdana" panose="020B0604030504040204" pitchFamily="34" charset="0"/>
                <a:ea typeface="Verdana" panose="020B0604030504040204" pitchFamily="34" charset="0"/>
              </a:rPr>
              <a:t>Pressure</a:t>
            </a:r>
          </a:p>
        </p:txBody>
      </p:sp>
    </p:spTree>
    <p:extLst>
      <p:ext uri="{BB962C8B-B14F-4D97-AF65-F5344CB8AC3E}">
        <p14:creationId xmlns:p14="http://schemas.microsoft.com/office/powerpoint/2010/main" val="1658284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ppt/theme/theme2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50</TotalTime>
  <Words>194</Words>
  <Application>Microsoft Office PowerPoint</Application>
  <PresentationFormat>Widescreen</PresentationFormat>
  <Paragraphs>47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Century Schoolbook</vt:lpstr>
      <vt:lpstr>Corbel</vt:lpstr>
      <vt:lpstr>Gill Sans MT</vt:lpstr>
      <vt:lpstr>Verdana</vt:lpstr>
      <vt:lpstr>Feathered</vt:lpstr>
      <vt:lpstr>Parcel</vt:lpstr>
      <vt:lpstr>Why what We Believe is     IMPORTANT </vt:lpstr>
      <vt:lpstr>Psalm 119:1</vt:lpstr>
      <vt:lpstr>The context</vt:lpstr>
      <vt:lpstr>Resident Aliens (exiles)</vt:lpstr>
      <vt:lpstr>A sceptical age</vt:lpstr>
      <vt:lpstr>PowerPoint Presentation</vt:lpstr>
      <vt:lpstr>God’s law ignored</vt:lpstr>
      <vt:lpstr>Double-minded</vt:lpstr>
      <vt:lpstr>It is personal</vt:lpstr>
      <vt:lpstr>reality</vt:lpstr>
      <vt:lpstr>liberating</vt:lpstr>
      <vt:lpstr>spirituality</vt:lpstr>
      <vt:lpstr>Give me………..</vt:lpstr>
      <vt:lpstr>The second half</vt:lpstr>
      <vt:lpstr>Meditate on truth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what We Believe is     IMPORTANT </dc:title>
  <dc:creator>Chris Wigram</dc:creator>
  <cp:lastModifiedBy>Chris Wigram</cp:lastModifiedBy>
  <cp:revision>1</cp:revision>
  <dcterms:created xsi:type="dcterms:W3CDTF">2019-01-28T15:18:40Z</dcterms:created>
  <dcterms:modified xsi:type="dcterms:W3CDTF">2019-09-05T07:51:15Z</dcterms:modified>
</cp:coreProperties>
</file>