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3" r:id="rId4"/>
    <p:sldId id="267" r:id="rId5"/>
    <p:sldId id="265" r:id="rId6"/>
    <p:sldId id="268" r:id="rId7"/>
    <p:sldId id="261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B616-E01C-F24F-B8B2-4E8AA5ECF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3E22B-226F-1742-818D-6202CD10C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5A08-3537-4B48-9BDB-28726CD12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72B3F-CA3A-B44A-B2F7-D4629E59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094C3-2B19-D842-A00B-AFBBDA26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C643C-062D-7B42-91A0-BE7218F05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B2350-8D3D-1D44-9A1D-65C100C41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1A24B-000B-854D-9E05-804B1E4A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C75A2-4BD3-8948-A4E0-A47EE627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F9FDA-AAA6-AD43-8405-9F250D5C0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0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08E1B2-66B4-D24B-BF1F-892BB4A82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60562-B2B8-904F-A44A-F421A0DF2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97D2C-54FF-2A45-844F-59BBD8FF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5FF57-4957-284C-8B07-3A1D4821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7AAB7-2088-094B-995D-8F52E58E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3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B3790-09BC-DB48-8B35-2DD3389D2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ACEB1-6E92-0540-B96E-F645889BC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D7E5A-8718-5449-8C26-9976E94B4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0EDCC-803C-E344-8D3A-15C44E83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D852C-F61B-D949-BB95-6907443D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0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5FA8-64F1-F14F-9493-C4EE46FF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B745C-DC0F-2543-9031-102143AEE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ED461-6F8B-E949-B7DB-CF211AA44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0F5C-271C-0A46-B7FA-B2A361E6C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A2196-A04D-5D48-BC66-73F98E0DF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78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7A91E-CAD7-8D4E-9FB5-EFC94306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226B3-BE0C-444F-A99C-7EE953F78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2DCE5-546F-5A43-81C5-8657F7722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160DF-46BC-9247-90E3-97F09018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CF548-1156-1E4D-914C-C08DC561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AB876-F0A2-9F4A-B1C2-3CFCED4A5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45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12F9-B755-FF42-A389-0BB8BB31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4867C-2F9E-5F4D-8928-CEB2ACD1A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18CE5-5665-9549-9AAA-4EDB5077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CFC80-B71F-2545-A718-B6A8A6E8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ECFB4D-20DF-3140-94AE-86DEBBEB3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77CDCC-D098-C447-B746-1011A8990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FD616-CC22-304D-817F-DEDB05E0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CE745B-CCA9-5C41-955B-CA92DFF90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9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31508-9329-A246-9A37-CCA34E5B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EC958C-6CBF-AF42-877F-F593A2EBE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6DF80-525F-2343-93D9-0B571F738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33A5E-DA0A-0B4D-9519-1E6123593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9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ED40FA-D2BA-D442-868F-A4518EF0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F8DC99-951C-0D45-A48D-20F841F34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D7BD8-9085-B942-A342-C34FA413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7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0A7C-514F-9B45-966D-F59FBFCF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AC82-777E-774B-BC83-1B2F3CC83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D4481E-3767-444E-8D06-023363334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237ED-706C-3849-80E1-59E04779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851D5-37FD-A445-9027-22ADE60FC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6CB07-0CBC-2641-B80A-2EC2DED1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5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95651-CDCF-324D-9AB7-9A717254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B5322-59D5-8E4E-B26A-80B9163066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7C3F6-67F2-F44C-A1D7-1DB635CF3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A654C-1F39-9740-A757-7A4D4857D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EA4C4-4B61-8E46-A5B6-BC9921BF8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75860-376B-6F44-AEAE-3974225E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37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E183D-EB4E-3C48-86DB-275A5148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26D93-9E84-A24E-B47D-6ABACCB8A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F9A0F-AF5F-B64A-B7FD-49178D771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E7DD4-2AF4-0042-AA1A-183DF0B50F61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74C16-8057-3541-BB40-7E6E06A4F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7F755-7BD0-2D4F-8CE5-2DE064CC7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24260-9832-5C46-B84F-D23113689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5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CFABA-DA9F-1F49-BE76-1A50F9E81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8" t="9091" r="823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276C6-D141-FF4C-94F0-D1CB55913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/>
              <a:t>‘What kind of woman is this?’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019445-2F9D-9A4B-9973-9C7CBEAAC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en-US" sz="2000" dirty="0"/>
          </a:p>
          <a:p>
            <a:pPr algn="l"/>
            <a:r>
              <a:rPr lang="en-US" sz="2000" dirty="0"/>
              <a:t>Luke 7:36-50 </a:t>
            </a:r>
          </a:p>
          <a:p>
            <a:pPr algn="l"/>
            <a:r>
              <a:rPr lang="en-US" sz="2000" dirty="0"/>
              <a:t>Sunday 22</a:t>
            </a:r>
            <a:r>
              <a:rPr lang="en-US" sz="2000" baseline="30000" dirty="0"/>
              <a:t>nd</a:t>
            </a:r>
            <a:r>
              <a:rPr lang="en-US" sz="2000" dirty="0"/>
              <a:t> March 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950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EC3D-440B-B241-81BD-57145DEE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334" y="2338304"/>
            <a:ext cx="2140220" cy="3148096"/>
          </a:xfrm>
        </p:spPr>
        <p:txBody>
          <a:bodyPr>
            <a:normAutofit/>
          </a:bodyPr>
          <a:lstStyle/>
          <a:p>
            <a:r>
              <a:rPr lang="en-US" dirty="0"/>
              <a:t>Peter Paul Rubens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1618 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C3D60-B2E5-5144-A5AC-85C58BEA7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870" y="0"/>
            <a:ext cx="9226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42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EC3D-440B-B241-81BD-57145DEE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5"/>
            <a:ext cx="5976688" cy="994443"/>
          </a:xfrm>
        </p:spPr>
        <p:txBody>
          <a:bodyPr>
            <a:normAutofit/>
          </a:bodyPr>
          <a:lstStyle/>
          <a:p>
            <a:r>
              <a:rPr lang="en-US" b="1" dirty="0"/>
              <a:t>Drama with 3 key people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C3D60-B2E5-5144-A5AC-85C58BEA7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202" y="1298974"/>
            <a:ext cx="6368836" cy="4734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6D28C-33A7-4D4A-AEF9-8C436999F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2" t="25694" r="37663" b="56806"/>
          <a:stretch/>
        </p:blipFill>
        <p:spPr>
          <a:xfrm>
            <a:off x="771525" y="1344210"/>
            <a:ext cx="2022587" cy="2327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6DE90-A706-EB4F-93BB-880413DF1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80" t="57360" r="33326" b="14098"/>
          <a:stretch/>
        </p:blipFill>
        <p:spPr>
          <a:xfrm>
            <a:off x="3355372" y="4346144"/>
            <a:ext cx="1946330" cy="2185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403C78-CC63-0D4D-9586-EE41D63B4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54" t="14857" r="15658" b="66436"/>
          <a:stretch/>
        </p:blipFill>
        <p:spPr>
          <a:xfrm>
            <a:off x="771525" y="4350110"/>
            <a:ext cx="1878226" cy="2142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F1AE0-3A9E-0F43-AAB3-EE4887DF549E}"/>
              </a:ext>
            </a:extLst>
          </p:cNvPr>
          <p:cNvSpPr txBox="1"/>
          <p:nvPr/>
        </p:nvSpPr>
        <p:spPr>
          <a:xfrm>
            <a:off x="2794112" y="1816768"/>
            <a:ext cx="1946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Simon the Pharisee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8858F-F073-9745-ADDA-92D8FBCF33AE}"/>
              </a:ext>
            </a:extLst>
          </p:cNvPr>
          <p:cNvSpPr txBox="1"/>
          <p:nvPr/>
        </p:nvSpPr>
        <p:spPr>
          <a:xfrm>
            <a:off x="1169849" y="3918513"/>
            <a:ext cx="1624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Jesus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0E557-FEB0-CC4C-8383-057AB96B380A}"/>
              </a:ext>
            </a:extLst>
          </p:cNvPr>
          <p:cNvSpPr txBox="1"/>
          <p:nvPr/>
        </p:nvSpPr>
        <p:spPr>
          <a:xfrm>
            <a:off x="5301701" y="6039853"/>
            <a:ext cx="4852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un-named ‘sinful’ woman</a:t>
            </a:r>
          </a:p>
        </p:txBody>
      </p:sp>
    </p:spTree>
    <p:extLst>
      <p:ext uri="{BB962C8B-B14F-4D97-AF65-F5344CB8AC3E}">
        <p14:creationId xmlns:p14="http://schemas.microsoft.com/office/powerpoint/2010/main" val="331927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9FFAC-3835-CC47-AF52-3D4127038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3" y="920750"/>
            <a:ext cx="3148013" cy="5486400"/>
          </a:xfrm>
        </p:spPr>
        <p:txBody>
          <a:bodyPr>
            <a:normAutofit fontScale="90000"/>
          </a:bodyPr>
          <a:lstStyle/>
          <a:p>
            <a:r>
              <a:rPr lang="en-US" dirty="0"/>
              <a:t>Scandalous</a:t>
            </a:r>
            <a:br>
              <a:rPr lang="en-US" dirty="0"/>
            </a:br>
            <a:r>
              <a:rPr lang="en-US" dirty="0"/>
              <a:t>Extravagant</a:t>
            </a:r>
            <a:br>
              <a:rPr lang="en-US" dirty="0"/>
            </a:br>
            <a:r>
              <a:rPr lang="en-US" dirty="0"/>
              <a:t>Wonderful</a:t>
            </a:r>
            <a:br>
              <a:rPr lang="en-US" dirty="0"/>
            </a:br>
            <a:r>
              <a:rPr lang="en-US" dirty="0"/>
              <a:t>Love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Only one person mattered to this woman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DC50F6-59B1-9E4B-9913-7A9CAB56C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9612" y="92075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8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854CD-72FC-4140-BF3C-E96EB8D50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‘Which one loved him more?’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561EA-82D8-4540-9A44-EA1B12FBC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4142874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sz="3600" dirty="0"/>
              <a:t>Jesus speaks to a man who thinks he is pretty good while a women who knows she is pretty bad listens 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C0883-60EE-E043-B80D-DEA01A7E0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" t="2293" r="49155" b="50207"/>
          <a:stretch/>
        </p:blipFill>
        <p:spPr>
          <a:xfrm>
            <a:off x="4587023" y="1347536"/>
            <a:ext cx="7276114" cy="530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5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8EC3D-440B-B241-81BD-57145DEE5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365125"/>
            <a:ext cx="9429751" cy="994443"/>
          </a:xfrm>
        </p:spPr>
        <p:txBody>
          <a:bodyPr>
            <a:normAutofit/>
          </a:bodyPr>
          <a:lstStyle/>
          <a:p>
            <a:r>
              <a:rPr lang="en-US" b="1" dirty="0"/>
              <a:t>What kind of man is Simon?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C3D60-B2E5-5144-A5AC-85C58BEA7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202" y="1298974"/>
            <a:ext cx="6368836" cy="4734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6D28C-33A7-4D4A-AEF9-8C436999F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2" t="25694" r="37663" b="56806"/>
          <a:stretch/>
        </p:blipFill>
        <p:spPr>
          <a:xfrm>
            <a:off x="771525" y="1344210"/>
            <a:ext cx="2022587" cy="2327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6DE90-A706-EB4F-93BB-880413DF1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80" t="57360" r="33326" b="14098"/>
          <a:stretch/>
        </p:blipFill>
        <p:spPr>
          <a:xfrm>
            <a:off x="3355372" y="4346144"/>
            <a:ext cx="1946330" cy="2185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403C78-CC63-0D4D-9586-EE41D63B4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54" t="14857" r="15658" b="66436"/>
          <a:stretch/>
        </p:blipFill>
        <p:spPr>
          <a:xfrm>
            <a:off x="771525" y="4350110"/>
            <a:ext cx="1878226" cy="2142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AF1AE0-3A9E-0F43-AAB3-EE4887DF549E}"/>
              </a:ext>
            </a:extLst>
          </p:cNvPr>
          <p:cNvSpPr txBox="1"/>
          <p:nvPr/>
        </p:nvSpPr>
        <p:spPr>
          <a:xfrm>
            <a:off x="2794112" y="1816768"/>
            <a:ext cx="1946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Simon the Pharisee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8858F-F073-9745-ADDA-92D8FBCF33AE}"/>
              </a:ext>
            </a:extLst>
          </p:cNvPr>
          <p:cNvSpPr txBox="1"/>
          <p:nvPr/>
        </p:nvSpPr>
        <p:spPr>
          <a:xfrm>
            <a:off x="1169849" y="3918513"/>
            <a:ext cx="1624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Jesus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0E557-FEB0-CC4C-8383-057AB96B380A}"/>
              </a:ext>
            </a:extLst>
          </p:cNvPr>
          <p:cNvSpPr txBox="1"/>
          <p:nvPr/>
        </p:nvSpPr>
        <p:spPr>
          <a:xfrm>
            <a:off x="5301701" y="6039853"/>
            <a:ext cx="4852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un-named ‘sinful’ woman</a:t>
            </a:r>
          </a:p>
        </p:txBody>
      </p:sp>
    </p:spTree>
    <p:extLst>
      <p:ext uri="{BB962C8B-B14F-4D97-AF65-F5344CB8AC3E}">
        <p14:creationId xmlns:p14="http://schemas.microsoft.com/office/powerpoint/2010/main" val="3607510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62C6-C291-8A4E-BA07-ED4A01616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8" y="365125"/>
            <a:ext cx="10710862" cy="1325563"/>
          </a:xfrm>
        </p:spPr>
        <p:txBody>
          <a:bodyPr/>
          <a:lstStyle/>
          <a:p>
            <a:r>
              <a:rPr lang="en-US" b="1" dirty="0"/>
              <a:t>What the biggest problem facing humankind?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08BB1-9155-604E-B7CC-5028F27E9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8" y="2141537"/>
            <a:ext cx="10710862" cy="4351338"/>
          </a:xfrm>
        </p:spPr>
        <p:txBody>
          <a:bodyPr/>
          <a:lstStyle/>
          <a:p>
            <a:r>
              <a:rPr lang="en-US" dirty="0"/>
              <a:t>Covid-19 and coronavirus?</a:t>
            </a:r>
          </a:p>
          <a:p>
            <a:r>
              <a:rPr lang="en-US" dirty="0"/>
              <a:t>Climate Change &amp; Global Warming?</a:t>
            </a:r>
          </a:p>
          <a:p>
            <a:r>
              <a:rPr lang="en-US" dirty="0"/>
              <a:t>Poverty and lack of opportunity?</a:t>
            </a:r>
          </a:p>
          <a:p>
            <a:r>
              <a:rPr lang="en-US" dirty="0"/>
              <a:t>Death?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Sin, and our need for forgiveness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C9E26-D530-6240-97D9-F3D3841B9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670" y="2141537"/>
            <a:ext cx="5740168" cy="322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02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61B5-D00E-4E4A-BFD8-508F073C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41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Forgiveness of sins</a:t>
            </a:r>
            <a:br>
              <a:rPr lang="en-US" sz="3600" b="1" dirty="0"/>
            </a:br>
            <a:r>
              <a:rPr lang="en-US" sz="3600" b="1" dirty="0"/>
              <a:t>Core of the good news of Jesus worldwide rescue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5B826-17BA-AE42-B622-2EFC87E58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726"/>
            <a:ext cx="2073441" cy="5438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Matt 26:28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dirty="0"/>
              <a:t>Luke 24:46-47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2400" dirty="0"/>
              <a:t>Acts 10:43</a:t>
            </a:r>
          </a:p>
          <a:p>
            <a:pPr marL="0" indent="0">
              <a:buNone/>
            </a:pPr>
            <a:r>
              <a:rPr lang="en-US" sz="2400" dirty="0" err="1"/>
              <a:t>Ephes</a:t>
            </a:r>
            <a:r>
              <a:rPr lang="en-US" sz="2400" dirty="0"/>
              <a:t> 1:7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 err="1"/>
              <a:t>Coloss</a:t>
            </a:r>
            <a:r>
              <a:rPr lang="en-US" sz="2400" dirty="0"/>
              <a:t> 1:14-15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400" dirty="0"/>
              <a:t>1 John 1:9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400" dirty="0"/>
              <a:t>Luke 11:4</a:t>
            </a:r>
          </a:p>
          <a:p>
            <a:pPr marL="0" indent="0">
              <a:buNone/>
            </a:pPr>
            <a:r>
              <a:rPr lang="en-US" sz="2400" dirty="0"/>
              <a:t>Luke 5:24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3E6A0-6658-3848-8DA6-B470BF1320A8}"/>
              </a:ext>
            </a:extLst>
          </p:cNvPr>
          <p:cNvSpPr txBox="1"/>
          <p:nvPr/>
        </p:nvSpPr>
        <p:spPr>
          <a:xfrm>
            <a:off x="2911642" y="1419726"/>
            <a:ext cx="8867274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This is my blood of the covenant, which is poured out for many for the forgiveness of sins.</a:t>
            </a:r>
          </a:p>
          <a:p>
            <a:endParaRPr lang="en-GB" sz="1000" dirty="0"/>
          </a:p>
          <a:p>
            <a:r>
              <a:rPr lang="en-GB" sz="2000" dirty="0"/>
              <a:t>Jesus told them, “This is what is written: The Messiah will suffer and rise from the dead on the third day, and repentance for the forgiveness of sins will be preached in his name to all nations.</a:t>
            </a:r>
          </a:p>
          <a:p>
            <a:endParaRPr lang="en-GB" sz="800" dirty="0"/>
          </a:p>
          <a:p>
            <a:r>
              <a:rPr lang="en-GB" sz="2000" dirty="0"/>
              <a:t>Everyone who believes in him receives forgiveness of sins through his name.</a:t>
            </a:r>
            <a:endParaRPr lang="en-GB" sz="800" dirty="0"/>
          </a:p>
          <a:p>
            <a:endParaRPr lang="en-GB" sz="800" dirty="0"/>
          </a:p>
          <a:p>
            <a:r>
              <a:rPr lang="en-GB" sz="2000" dirty="0"/>
              <a:t>In him we have redemption through his blood, the forgiveness of sins, in accordance with the riches of God’s grace.</a:t>
            </a:r>
          </a:p>
          <a:p>
            <a:endParaRPr lang="en-GB" sz="800" dirty="0"/>
          </a:p>
          <a:p>
            <a:r>
              <a:rPr lang="en-GB" sz="2000" dirty="0"/>
              <a:t>He has rescued us from the dominion of darkness and brought us into the kingdom of the Son he loves, in whom we have redemption, the forgiveness of sins.</a:t>
            </a:r>
          </a:p>
          <a:p>
            <a:endParaRPr lang="en-GB" sz="800" dirty="0"/>
          </a:p>
          <a:p>
            <a:r>
              <a:rPr lang="en-GB" sz="2000" dirty="0"/>
              <a:t>If we confess our sins, he is faithful and just and will forgive us our sins and purify us from all unrighteousness. </a:t>
            </a:r>
          </a:p>
          <a:p>
            <a:endParaRPr lang="en-GB" sz="800" dirty="0"/>
          </a:p>
          <a:p>
            <a:r>
              <a:rPr lang="en-GB" sz="2000" dirty="0"/>
              <a:t>Forgive us our sins, as we also forgive those who sin against us.</a:t>
            </a:r>
          </a:p>
          <a:p>
            <a:endParaRPr lang="en-GB" sz="800" dirty="0"/>
          </a:p>
          <a:p>
            <a:r>
              <a:rPr lang="en-GB" sz="2000" dirty="0"/>
              <a:t>The Son of Man has authority on earth to forgive sins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86072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29B4-B92B-E146-B883-B869C3189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‘What kind of woman is this?’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93836-11EE-C143-B2F2-16AA348F8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122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This woman is a faithful, forgiven woman at peace with God, herself and others.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Jesus said:-</a:t>
            </a:r>
            <a:endParaRPr lang="en-US" dirty="0"/>
          </a:p>
          <a:p>
            <a:r>
              <a:rPr lang="en-US" b="1" dirty="0"/>
              <a:t>Your sins are forgiven</a:t>
            </a:r>
          </a:p>
          <a:p>
            <a:r>
              <a:rPr lang="en-US" b="1" dirty="0"/>
              <a:t>Your faith has saved you</a:t>
            </a:r>
          </a:p>
          <a:p>
            <a:r>
              <a:rPr lang="en-US" b="1" dirty="0"/>
              <a:t>Go in peace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How much do </a:t>
            </a:r>
            <a:r>
              <a:rPr lang="en-US" b="1" u="sng" dirty="0"/>
              <a:t>we</a:t>
            </a:r>
            <a:r>
              <a:rPr lang="en-US" b="1" dirty="0"/>
              <a:t> love Jesus?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4085B-733A-6049-A67E-E6822107D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5" y="182562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13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389</Words>
  <Application>Microsoft Macintosh PowerPoint</Application>
  <PresentationFormat>Widescreen</PresentationFormat>
  <Paragraphs>65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‘What kind of woman is this?’</vt:lpstr>
      <vt:lpstr>Peter Paul Rubens  1618 AD</vt:lpstr>
      <vt:lpstr>Drama with 3 key people</vt:lpstr>
      <vt:lpstr>Scandalous Extravagant Wonderful Love   Only one person mattered to this woman</vt:lpstr>
      <vt:lpstr>‘Which one loved him more?’</vt:lpstr>
      <vt:lpstr>What kind of man is Simon?</vt:lpstr>
      <vt:lpstr>What the biggest problem facing humankind?</vt:lpstr>
      <vt:lpstr>Forgiveness of sins Core of the good news of Jesus worldwide rescue plan</vt:lpstr>
      <vt:lpstr>‘What kind of woman is this?’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‘What kind of woman is this?’</dc:title>
  <dc:creator>candy Crane</dc:creator>
  <cp:lastModifiedBy>candy Crane</cp:lastModifiedBy>
  <cp:revision>16</cp:revision>
  <dcterms:created xsi:type="dcterms:W3CDTF">2020-03-19T12:22:57Z</dcterms:created>
  <dcterms:modified xsi:type="dcterms:W3CDTF">2020-03-20T10:23:25Z</dcterms:modified>
</cp:coreProperties>
</file>