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49" r:id="rId2"/>
    <p:sldId id="366" r:id="rId3"/>
    <p:sldId id="348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67" r:id="rId12"/>
    <p:sldId id="360" r:id="rId13"/>
    <p:sldId id="363" r:id="rId14"/>
    <p:sldId id="361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69" autoAdjust="0"/>
    <p:restoredTop sz="94709"/>
  </p:normalViewPr>
  <p:slideViewPr>
    <p:cSldViewPr>
      <p:cViewPr varScale="1">
        <p:scale>
          <a:sx n="81" d="100"/>
          <a:sy n="81" d="100"/>
        </p:scale>
        <p:origin x="128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282D5-CCF9-49F7-9503-08C07AA5876C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F5E2A-D8A8-4CB4-8015-E032CFC1CED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065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398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48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761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825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675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4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135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0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57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67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939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317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F5E2A-D8A8-4CB4-8015-E032CFC1CED9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69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3D35-FFFC-4CFA-A537-AAAC29FA87E1}" type="datetimeFigureOut">
              <a:rPr lang="en-GB" smtClean="0"/>
              <a:t>13/11/2021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409E4-E3E7-48FE-B8E0-E3EACFFA2E9F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DD2AF8ED-7A9B-4D51-B168-A3E8F202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22" y="1412776"/>
            <a:ext cx="82387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54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Calibri" panose="020F0502020204030204" pitchFamily="34" charset="0"/>
              </a:rPr>
              <a:t>The Truth About</a:t>
            </a:r>
          </a:p>
        </p:txBody>
      </p:sp>
      <p:pic>
        <p:nvPicPr>
          <p:cNvPr id="1026" name="Picture 2" descr="Truth Clip Art - Royalty Free - GoGraph">
            <a:extLst>
              <a:ext uri="{FF2B5EF4-FFF2-40B4-BE49-F238E27FC236}">
                <a16:creationId xmlns:a16="http://schemas.microsoft.com/office/drawing/2014/main" id="{E7581B60-7745-2541-B0CF-B31E1EFF35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58" y="2060848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40BA8BF1-EA6C-4BD7-B9A3-479AC509D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31" y="597168"/>
            <a:ext cx="82387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dirty="0">
                <a:solidFill>
                  <a:srgbClr val="FF0000"/>
                </a:solidFill>
                <a:latin typeface="Arial" panose="020B0604020202020204" pitchFamily="34" charset="0"/>
                <a:ea typeface="NOTEWORTHY LIGHT" panose="02000400000000000000" pitchFamily="2" charset="77"/>
                <a:cs typeface="Arial" panose="020B0604020202020204" pitchFamily="34" charset="0"/>
              </a:rPr>
              <a:t>Christian Foundations:</a:t>
            </a:r>
          </a:p>
        </p:txBody>
      </p:sp>
    </p:spTree>
    <p:extLst>
      <p:ext uri="{BB962C8B-B14F-4D97-AF65-F5344CB8AC3E}">
        <p14:creationId xmlns:p14="http://schemas.microsoft.com/office/powerpoint/2010/main" val="369512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Truth Clip Art - Royalty Free - GoGraph">
            <a:extLst>
              <a:ext uri="{FF2B5EF4-FFF2-40B4-BE49-F238E27FC236}">
                <a16:creationId xmlns:a16="http://schemas.microsoft.com/office/drawing/2014/main" id="{602B890E-C949-472D-AF75-96226E04ED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DD2AF8ED-7A9B-4D51-B168-A3E8F202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2"/>
            <a:ext cx="91528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Worldviews of Truth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082385"/>
            <a:ext cx="9152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truth is out there!…Or is it?</a:t>
            </a:r>
          </a:p>
          <a:p>
            <a:endParaRPr lang="en-GB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Can You Tell the Truth? – Vantage Point Associates">
            <a:extLst>
              <a:ext uri="{FF2B5EF4-FFF2-40B4-BE49-F238E27FC236}">
                <a16:creationId xmlns:a16="http://schemas.microsoft.com/office/drawing/2014/main" id="{CDAB7D9E-9BE8-BB46-908E-C6930CB5B3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5" b="12575"/>
          <a:stretch/>
        </p:blipFill>
        <p:spPr bwMode="auto">
          <a:xfrm>
            <a:off x="827584" y="2020468"/>
            <a:ext cx="7312182" cy="427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81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Truth Clip Art - Royalty Free - GoGraph">
            <a:extLst>
              <a:ext uri="{FF2B5EF4-FFF2-40B4-BE49-F238E27FC236}">
                <a16:creationId xmlns:a16="http://schemas.microsoft.com/office/drawing/2014/main" id="{2DC6C656-8771-4260-9E4F-52E14EFC68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DD2AF8ED-7A9B-4D51-B168-A3E8F202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2"/>
            <a:ext cx="91528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Worldviews of Truth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082385"/>
            <a:ext cx="9152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truth is out there!…Or is it?</a:t>
            </a:r>
          </a:p>
          <a:p>
            <a:endParaRPr lang="en-GB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1 Corinthians 13:12; (KJV)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For now we see through a glass, darkly... now I know in part; but then shall I know even as also I am known.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an You Tell the Truth? – Vantage Point Associates">
            <a:extLst>
              <a:ext uri="{FF2B5EF4-FFF2-40B4-BE49-F238E27FC236}">
                <a16:creationId xmlns:a16="http://schemas.microsoft.com/office/drawing/2014/main" id="{B3F3D76B-D483-4BE1-A25E-273715012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5" b="12575"/>
          <a:stretch/>
        </p:blipFill>
        <p:spPr bwMode="auto">
          <a:xfrm>
            <a:off x="2195736" y="3760041"/>
            <a:ext cx="5007926" cy="292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58131387-442B-4803-9E5E-7FBF3DFA437C}"/>
              </a:ext>
            </a:extLst>
          </p:cNvPr>
          <p:cNvSpPr/>
          <p:nvPr/>
        </p:nvSpPr>
        <p:spPr>
          <a:xfrm>
            <a:off x="3851920" y="4797152"/>
            <a:ext cx="1656184" cy="115212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51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ruth Clip Art - Royalty Free - GoGraph">
            <a:extLst>
              <a:ext uri="{FF2B5EF4-FFF2-40B4-BE49-F238E27FC236}">
                <a16:creationId xmlns:a16="http://schemas.microsoft.com/office/drawing/2014/main" id="{F6839F40-991F-4E78-9A51-9D1655092B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EB225F7-887B-A746-85E3-CCA0E6EDF0AF}"/>
              </a:ext>
            </a:extLst>
          </p:cNvPr>
          <p:cNvSpPr/>
          <p:nvPr/>
        </p:nvSpPr>
        <p:spPr>
          <a:xfrm>
            <a:off x="0" y="116632"/>
            <a:ext cx="91528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Calibri" pitchFamily="34" charset="0"/>
                <a:cs typeface="Times New Roman" pitchFamily="18" charset="0"/>
              </a:rPr>
              <a:t>Sharing ‘True’ Truth in a World of ‘Truths’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4F8E930-AA51-214E-9ADF-C2C6798AE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23932"/>
            <a:ext cx="9118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1) Through Authentic Testimony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B7323C-325A-6347-ACFD-26FBF01BAD15}"/>
              </a:ext>
            </a:extLst>
          </p:cNvPr>
          <p:cNvSpPr/>
          <p:nvPr/>
        </p:nvSpPr>
        <p:spPr>
          <a:xfrm>
            <a:off x="0" y="2308707"/>
            <a:ext cx="91496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James 2:15-17;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Suppose a brother or a sister is without clothes and daily food. If one of you says to them, “Go in peace; keep warm and well fed,” but does nothing about their physical needs, what good is it? In the same way, </a:t>
            </a:r>
            <a:r>
              <a:rPr lang="en-GB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faith by itself, if it is not accompanied by action, is dead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35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B225F7-887B-A746-85E3-CCA0E6EDF0AF}"/>
              </a:ext>
            </a:extLst>
          </p:cNvPr>
          <p:cNvSpPr/>
          <p:nvPr/>
        </p:nvSpPr>
        <p:spPr>
          <a:xfrm>
            <a:off x="0" y="116632"/>
            <a:ext cx="91528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Calibri" pitchFamily="34" charset="0"/>
                <a:cs typeface="Times New Roman" pitchFamily="18" charset="0"/>
              </a:rPr>
              <a:t>Sharing ‘True’ Truth in a World of ‘Truths’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4F8E930-AA51-214E-9ADF-C2C6798AE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23932"/>
            <a:ext cx="9118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2) Through Gospel Witness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B7323C-325A-6347-ACFD-26FBF01BAD15}"/>
              </a:ext>
            </a:extLst>
          </p:cNvPr>
          <p:cNvSpPr/>
          <p:nvPr/>
        </p:nvSpPr>
        <p:spPr>
          <a:xfrm>
            <a:off x="0" y="2308707"/>
            <a:ext cx="91496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1 Peter 3:15;</a:t>
            </a:r>
          </a:p>
          <a:p>
            <a:pPr lvl="1"/>
            <a:r>
              <a:rPr lang="en-GB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Always be prepared to give an answer to everyone who asks you to give the reason for the hope that you have. But do this with gentleness and respect.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Truth Clip Art - Royalty Free - GoGraph">
            <a:extLst>
              <a:ext uri="{FF2B5EF4-FFF2-40B4-BE49-F238E27FC236}">
                <a16:creationId xmlns:a16="http://schemas.microsoft.com/office/drawing/2014/main" id="{A0FED66F-F57D-4785-B472-05513CA45F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3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ruth Clip Art - Royalty Free - GoGraph">
            <a:extLst>
              <a:ext uri="{FF2B5EF4-FFF2-40B4-BE49-F238E27FC236}">
                <a16:creationId xmlns:a16="http://schemas.microsoft.com/office/drawing/2014/main" id="{CA94C0BF-D0CE-403B-9A61-C8562D3605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04F8E930-AA51-214E-9ADF-C2C6798AE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874" y="1947029"/>
            <a:ext cx="91185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3) Encourage people to ‘Try before they buy’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3200" b="1" dirty="0">
              <a:solidFill>
                <a:srgbClr val="FF0000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94815B-87F9-C042-BCEC-EA59B573C7FD}"/>
              </a:ext>
            </a:extLst>
          </p:cNvPr>
          <p:cNvSpPr/>
          <p:nvPr/>
        </p:nvSpPr>
        <p:spPr>
          <a:xfrm>
            <a:off x="34337" y="2564904"/>
            <a:ext cx="90753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Psalm 34:4-10;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/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sought the </a:t>
            </a:r>
            <a:r>
              <a:rPr lang="en-GB" sz="2800" b="1" i="1" cap="small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Lord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 answered me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he 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delivered me from all my fears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</a:p>
          <a:p>
            <a:pPr marL="457200"/>
            <a:endParaRPr lang="en-GB" sz="2800" b="1" i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/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poor man called, and the </a:t>
            </a:r>
            <a:r>
              <a:rPr lang="en-GB" sz="2800" b="1" i="1" cap="small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Lord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heard him; 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 saved him out of all his troubles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 angel of the </a:t>
            </a:r>
            <a:r>
              <a:rPr lang="en-GB" sz="2800" b="1" i="1" cap="small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Lord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… 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delivers them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Taste and see that the </a:t>
            </a:r>
            <a:r>
              <a:rPr lang="en-GB" sz="2800" b="1" i="1" u="sng" cap="small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Lord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is good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those who fear him </a:t>
            </a:r>
            <a:r>
              <a:rPr lang="en-GB" sz="28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lack nothing</a:t>
            </a:r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DBCD7-FDD8-4700-9A02-19A7A6BDF096}"/>
              </a:ext>
            </a:extLst>
          </p:cNvPr>
          <p:cNvSpPr/>
          <p:nvPr/>
        </p:nvSpPr>
        <p:spPr>
          <a:xfrm>
            <a:off x="0" y="116632"/>
            <a:ext cx="91528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Calibri" pitchFamily="34" charset="0"/>
                <a:cs typeface="Times New Roman" pitchFamily="18" charset="0"/>
              </a:rPr>
              <a:t>Sharing ‘True’ Truth in a World of ‘Truths’</a:t>
            </a:r>
          </a:p>
        </p:txBody>
      </p:sp>
    </p:spTree>
    <p:extLst>
      <p:ext uri="{BB962C8B-B14F-4D97-AF65-F5344CB8AC3E}">
        <p14:creationId xmlns:p14="http://schemas.microsoft.com/office/powerpoint/2010/main" val="385346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C1BBF-2D1E-4997-9347-081BC49E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A5CB7-EE3B-4B4B-BE57-DDF560CDE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21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sketch of puzzled boy Royalty Free Vector Image">
            <a:extLst>
              <a:ext uri="{FF2B5EF4-FFF2-40B4-BE49-F238E27FC236}">
                <a16:creationId xmlns:a16="http://schemas.microsoft.com/office/drawing/2014/main" id="{B54C63D1-4F50-45CE-9EC6-64D31BD8F2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1"/>
          <a:stretch/>
        </p:blipFill>
        <p:spPr bwMode="auto">
          <a:xfrm>
            <a:off x="179512" y="1964418"/>
            <a:ext cx="3445747" cy="489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FBE310A6-4D9A-4F49-8E45-FD317917B747}"/>
              </a:ext>
            </a:extLst>
          </p:cNvPr>
          <p:cNvSpPr/>
          <p:nvPr/>
        </p:nvSpPr>
        <p:spPr>
          <a:xfrm>
            <a:off x="2843808" y="260648"/>
            <a:ext cx="5976664" cy="3024336"/>
          </a:xfrm>
          <a:prstGeom prst="wedgeEllipseCallout">
            <a:avLst>
              <a:gd name="adj1" fmla="val 52756"/>
              <a:gd name="adj2" fmla="val -5211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29F77231-B10E-42CD-BD19-A05C1134E236}"/>
              </a:ext>
            </a:extLst>
          </p:cNvPr>
          <p:cNvSpPr/>
          <p:nvPr/>
        </p:nvSpPr>
        <p:spPr>
          <a:xfrm>
            <a:off x="4082442" y="4426287"/>
            <a:ext cx="5032147" cy="2298334"/>
          </a:xfrm>
          <a:prstGeom prst="wedgeEllipseCallout">
            <a:avLst>
              <a:gd name="adj1" fmla="val -81016"/>
              <a:gd name="adj2" fmla="val -8935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16C2D2-DA98-4643-A34F-B9C29EA7BBFB}"/>
              </a:ext>
            </a:extLst>
          </p:cNvPr>
          <p:cNvSpPr/>
          <p:nvPr/>
        </p:nvSpPr>
        <p:spPr>
          <a:xfrm>
            <a:off x="4211960" y="5026534"/>
            <a:ext cx="5032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What is truth? </a:t>
            </a:r>
            <a:endParaRPr lang="en-US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2E08AB-47FD-4BC2-B9D4-210007642BC7}"/>
              </a:ext>
            </a:extLst>
          </p:cNvPr>
          <p:cNvSpPr txBox="1"/>
          <p:nvPr/>
        </p:nvSpPr>
        <p:spPr>
          <a:xfrm>
            <a:off x="2816966" y="726381"/>
            <a:ext cx="5400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/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en-GB" sz="2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reason I was born and came into the world is to testify to the truth. Everyone on the side of truth listens to me.”</a:t>
            </a: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F628BE-5147-45CC-8862-4817846E020B}"/>
              </a:ext>
            </a:extLst>
          </p:cNvPr>
          <p:cNvSpPr txBox="1"/>
          <p:nvPr/>
        </p:nvSpPr>
        <p:spPr>
          <a:xfrm>
            <a:off x="171398" y="203161"/>
            <a:ext cx="28164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John 18:37-38; </a:t>
            </a: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6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Truth Clip Art - Royalty Free - GoGraph">
            <a:extLst>
              <a:ext uri="{FF2B5EF4-FFF2-40B4-BE49-F238E27FC236}">
                <a16:creationId xmlns:a16="http://schemas.microsoft.com/office/drawing/2014/main" id="{4BE77144-DF70-4D7E-BDFE-AF20D6DDAC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DD2AF8ED-7A9B-4D51-B168-A3E8F202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62422"/>
            <a:ext cx="94862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Why is Truth Important?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700808"/>
            <a:ext cx="9152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says of our enemy, Satan, …</a:t>
            </a:r>
          </a:p>
          <a:p>
            <a:endParaRPr lang="en-GB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John 8:44;</a:t>
            </a:r>
            <a:endParaRPr lang="en-GB" sz="2800" kern="0" dirty="0">
              <a:solidFill>
                <a:srgbClr val="365F9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/>
            <a:r>
              <a:rPr lang="en-GB" sz="28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there is no truth in him. When he lies, he speaks his native language, for he is a liar and the father of lies.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5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Truth Clip Art - Royalty Free - GoGraph">
            <a:extLst>
              <a:ext uri="{FF2B5EF4-FFF2-40B4-BE49-F238E27FC236}">
                <a16:creationId xmlns:a16="http://schemas.microsoft.com/office/drawing/2014/main" id="{1CD5967D-341F-4A02-B3EF-3CB6A18925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700808"/>
            <a:ext cx="91528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says our enemy, Satan, …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 Corinthians 4:4;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… has blinded the minds of unbelievers, so that they cannot see the light of the gospel that displays the glory of Christ, who is the image of God.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E7716D7-3C14-49AF-AFC0-B2D3DD444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Why is Truth Important?</a:t>
            </a:r>
          </a:p>
        </p:txBody>
      </p:sp>
    </p:spTree>
    <p:extLst>
      <p:ext uri="{BB962C8B-B14F-4D97-AF65-F5344CB8AC3E}">
        <p14:creationId xmlns:p14="http://schemas.microsoft.com/office/powerpoint/2010/main" val="145618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ruth Clip Art - Royalty Free - GoGraph">
            <a:extLst>
              <a:ext uri="{FF2B5EF4-FFF2-40B4-BE49-F238E27FC236}">
                <a16:creationId xmlns:a16="http://schemas.microsoft.com/office/drawing/2014/main" id="{20803A6B-9AAE-4AEA-A573-AAC694E081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DD2AF8ED-7A9B-4D51-B168-A3E8F202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Why is Truth Important?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-8874" y="1268760"/>
            <a:ext cx="91528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says…</a:t>
            </a:r>
          </a:p>
          <a:p>
            <a:endParaRPr lang="en-GB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John 8:32;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	... the truth will set you free.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7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ruth Clip Art - Royalty Free - GoGraph">
            <a:extLst>
              <a:ext uri="{FF2B5EF4-FFF2-40B4-BE49-F238E27FC236}">
                <a16:creationId xmlns:a16="http://schemas.microsoft.com/office/drawing/2014/main" id="{1F4FFBE8-4A06-4473-B4AF-77BEFB9A42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700808"/>
            <a:ext cx="91528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battle of lies vs truth takes place in our minds…</a:t>
            </a:r>
          </a:p>
          <a:p>
            <a:endParaRPr lang="en-GB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Romans 12:2;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Do not conform to the pattern of this world, but be transformed by the renewing of your mind. 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876DA09-57DD-431B-A969-FF9ED916B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Recognising Truth    </a:t>
            </a:r>
          </a:p>
        </p:txBody>
      </p:sp>
    </p:spTree>
    <p:extLst>
      <p:ext uri="{BB962C8B-B14F-4D97-AF65-F5344CB8AC3E}">
        <p14:creationId xmlns:p14="http://schemas.microsoft.com/office/powerpoint/2010/main" val="238069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ruth Clip Art - Royalty Free - GoGraph">
            <a:extLst>
              <a:ext uri="{FF2B5EF4-FFF2-40B4-BE49-F238E27FC236}">
                <a16:creationId xmlns:a16="http://schemas.microsoft.com/office/drawing/2014/main" id="{C8E76F15-7A3D-41AD-AF92-63B9F62BB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700808"/>
            <a:ext cx="9152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we must be rooted in truth…</a:t>
            </a:r>
          </a:p>
          <a:p>
            <a:endParaRPr lang="en-GB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Ephesians 6:14;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Stand firm then, with the belt of truth buckled around your waist, with the breastplate of righteousness in place…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60BE25B-BADD-4137-B716-3691EB7F8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Recognising Truth    </a:t>
            </a:r>
          </a:p>
        </p:txBody>
      </p:sp>
    </p:spTree>
    <p:extLst>
      <p:ext uri="{BB962C8B-B14F-4D97-AF65-F5344CB8AC3E}">
        <p14:creationId xmlns:p14="http://schemas.microsoft.com/office/powerpoint/2010/main" val="366142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ruth Clip Art - Royalty Free - GoGraph">
            <a:extLst>
              <a:ext uri="{FF2B5EF4-FFF2-40B4-BE49-F238E27FC236}">
                <a16:creationId xmlns:a16="http://schemas.microsoft.com/office/drawing/2014/main" id="{92429F27-142C-41AD-9A74-5CBC444222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700808"/>
            <a:ext cx="9152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must listen to truth…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John 18:37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...the reason I was born and came into the world is to testify to the truth. Everyone on the side of truth listens to me.”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06716D9-D647-4F82-AB8C-E54D68F63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Recognising Truth    </a:t>
            </a:r>
          </a:p>
        </p:txBody>
      </p:sp>
    </p:spTree>
    <p:extLst>
      <p:ext uri="{BB962C8B-B14F-4D97-AF65-F5344CB8AC3E}">
        <p14:creationId xmlns:p14="http://schemas.microsoft.com/office/powerpoint/2010/main" val="319671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DD2AF8ED-7A9B-4D51-B168-A3E8F202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4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i="1" dirty="0">
                <a:solidFill>
                  <a:srgbClr val="002060"/>
                </a:solidFill>
                <a:latin typeface="American Typewriter" panose="02090604020004020304" pitchFamily="18" charset="77"/>
                <a:ea typeface="NOTEWORTHY LIGHT" panose="02000400000000000000" pitchFamily="2" charset="77"/>
                <a:cs typeface="Times New Roman" pitchFamily="18" charset="0"/>
              </a:rPr>
              <a:t>Recognising Truth  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D8A129-EE03-2542-A472-08E4DF57A3B1}"/>
              </a:ext>
            </a:extLst>
          </p:cNvPr>
          <p:cNvSpPr/>
          <p:nvPr/>
        </p:nvSpPr>
        <p:spPr>
          <a:xfrm>
            <a:off x="0" y="1700808"/>
            <a:ext cx="9152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must allow truth to impact our lives…</a:t>
            </a:r>
          </a:p>
          <a:p>
            <a:endParaRPr lang="en-GB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John 8:31-32;</a:t>
            </a:r>
          </a:p>
          <a:p>
            <a:pPr lvl="1"/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Jesus said, ‘</a:t>
            </a:r>
            <a:r>
              <a:rPr lang="en-GB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If you hold to my teaching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, you are really my </a:t>
            </a:r>
            <a:r>
              <a:rPr lang="en-GB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disciples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 Then you will know the truth, and the truth will set you free.”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Truth Clip Art - Royalty Free - GoGraph">
            <a:extLst>
              <a:ext uri="{FF2B5EF4-FFF2-40B4-BE49-F238E27FC236}">
                <a16:creationId xmlns:a16="http://schemas.microsoft.com/office/drawing/2014/main" id="{5E3C260B-BD81-4057-91CC-D3259E2F05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1254360" y="2769077"/>
            <a:ext cx="6635277" cy="391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14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613</Words>
  <Application>Microsoft Office PowerPoint</Application>
  <PresentationFormat>On-screen Show (4:3)</PresentationFormat>
  <Paragraphs>75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American Typewriter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Tanner</dc:creator>
  <cp:lastModifiedBy>Paul Tanner</cp:lastModifiedBy>
  <cp:revision>133</cp:revision>
  <dcterms:created xsi:type="dcterms:W3CDTF">2017-03-20T17:44:09Z</dcterms:created>
  <dcterms:modified xsi:type="dcterms:W3CDTF">2021-11-13T16:11:48Z</dcterms:modified>
</cp:coreProperties>
</file>