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97" r:id="rId4"/>
    <p:sldId id="291" r:id="rId5"/>
    <p:sldId id="263" r:id="rId6"/>
    <p:sldId id="279" r:id="rId7"/>
    <p:sldId id="275" r:id="rId8"/>
    <p:sldId id="298" r:id="rId9"/>
    <p:sldId id="276" r:id="rId10"/>
    <p:sldId id="290" r:id="rId11"/>
    <p:sldId id="285" r:id="rId12"/>
    <p:sldId id="280" r:id="rId13"/>
    <p:sldId id="274" r:id="rId14"/>
    <p:sldId id="286" r:id="rId15"/>
    <p:sldId id="278" r:id="rId16"/>
    <p:sldId id="295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/>
    <p:restoredTop sz="94582"/>
  </p:normalViewPr>
  <p:slideViewPr>
    <p:cSldViewPr snapToGrid="0">
      <p:cViewPr varScale="1">
        <p:scale>
          <a:sx n="120" d="100"/>
          <a:sy n="120" d="100"/>
        </p:scale>
        <p:origin x="264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8A7E-59A6-EB6C-0081-F9BC9B749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3FB92-3152-7A0A-17B8-445C41A4B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73E55-80B8-C35A-071C-2CA91D86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C8E32-47F2-0080-C6F1-5EAA4D8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9C0A-D886-7243-9E08-0F7951B9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B9D7-084C-D7B9-B142-EA4F378A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30A08-1BA9-28A1-30E0-1FC55A16D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0F3C-48DF-A8BA-1E66-3C9D8C2D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DAFF-D0B2-BC95-976D-09DBC9A5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B44B5-C665-9149-F012-EC310DDD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45188-AD0D-22E3-DD2E-48758578F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AF260-7851-26F4-7725-E31D31F1E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8B34-A9CD-B359-307D-111C92BC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E6FE-BA05-AC0D-1EB1-C3E022CA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CADCF-C02E-FB6B-6AB9-1B8323A3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0FB4-8C58-D724-E126-F2DCDB0D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06B0-1B32-E158-2CF9-21D073393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80019-2C7D-5EAD-32AC-32E97D39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0E2CA-C7B8-B534-07FE-21D63CBA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18F2-9472-810A-6741-1C7D0C21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1437-9238-5F40-16FB-F484D397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12FB1-1956-683D-CCA3-16BD0DDF9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AC14B-DB45-7EAF-B4E0-A3BE3E94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EE8B9-BD88-BBEC-AD32-E6D08B31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50F4C-15E9-2F20-12E7-D140B784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13E7-2199-8A6A-F81A-DB385275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F32F-B7DE-570B-5E27-699DD3085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7B4E3-B9C0-3F8C-142A-6C731A633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58247-A054-EDE8-C666-428C0855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3F7F5-7501-7CEB-F12A-00150F8C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E9329-2618-E8DD-D45C-4D839F24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E608-4285-F9B4-38FD-E5F443B7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C3092-4A27-2876-91E0-28B705F76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C5BC1-16F5-8FEB-0DDD-0691E58A2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8F214-E7A0-8793-3C67-112201983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9AEC0-86A3-2B98-A91D-DD1364AF7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66966-DF7A-327A-3E96-FA7E87C2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65AB2E-8571-3879-AD1D-42722E91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04C53-019D-2A24-5991-AE2C2A40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ED8B-9169-8515-96BC-6935E1CF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91AEC-9673-543E-0B95-A3237F75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BECA6-2F02-9D05-7AAB-28ABE98C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70131-C09C-72C0-4BAC-932508B6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FF62E-0175-5918-D4DA-B792F784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5B745-7A4C-228A-CD42-5D73A4A7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4F676-B147-1D25-B9E2-71703C74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CE3F-52CA-9386-3330-A3ACB6C6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705C-6535-6889-83DC-B1785E0E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57578-19CD-4384-93BE-868ED021F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1A9AD-5E6E-A489-2A97-E15689AB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40008-AAB7-2748-668D-5EC0BB9E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FB781-8978-5666-12F2-8EE9BC36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5DD7-D10E-960B-F998-6A23B243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7FA59-17D2-4002-7828-9ABEA3847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E5CD6-2821-45A2-87DD-EA5B99BE3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EE914-D836-24FB-D0A4-AAE11FA0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6B381-5683-FA4C-FD72-3A146919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F488A-1568-CF15-7AD6-BD667FD8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B3433-154A-6B06-4B0E-800921EC0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8C1D0-3FD4-B3CA-D948-3F947D2BB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4A50F-09CB-37C0-D38D-ADFE8EC70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B8F3E-3646-F44C-9594-A9C86AF16E6C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60CD-94CB-F26B-2749-A9A6872B5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44390-47F9-3158-3965-1A9115603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4267-5907-BF49-881D-B130C764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4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8E8A0A2-C05C-383F-29B1-ECE0D6FDE019}"/>
              </a:ext>
            </a:extLst>
          </p:cNvPr>
          <p:cNvSpPr/>
          <p:nvPr/>
        </p:nvSpPr>
        <p:spPr>
          <a:xfrm>
            <a:off x="976095" y="1629805"/>
            <a:ext cx="531209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</a:t>
            </a:r>
            <a:r>
              <a:rPr lang="en-GB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</a:t>
            </a:r>
            <a:r>
              <a:rPr lang="en-GB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Mission Is It Anyway?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BBA143-1439-3C4B-4F62-34CC2AF00AE0}"/>
              </a:ext>
            </a:extLst>
          </p:cNvPr>
          <p:cNvSpPr/>
          <p:nvPr/>
        </p:nvSpPr>
        <p:spPr>
          <a:xfrm>
            <a:off x="1371033" y="4397198"/>
            <a:ext cx="40387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John 17 vs 1-26</a:t>
            </a:r>
          </a:p>
        </p:txBody>
      </p:sp>
    </p:spTree>
    <p:extLst>
      <p:ext uri="{BB962C8B-B14F-4D97-AF65-F5344CB8AC3E}">
        <p14:creationId xmlns:p14="http://schemas.microsoft.com/office/powerpoint/2010/main" val="32355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711D1-2B5B-B34A-1C09-26C872F6D80A}"/>
              </a:ext>
            </a:extLst>
          </p:cNvPr>
          <p:cNvSpPr txBox="1"/>
          <p:nvPr/>
        </p:nvSpPr>
        <p:spPr>
          <a:xfrm>
            <a:off x="34494" y="1388229"/>
            <a:ext cx="7331555" cy="339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John 17:15-16 &amp; 17;</a:t>
            </a:r>
          </a:p>
          <a:p>
            <a:r>
              <a:rPr lang="en-GB" sz="2800" b="1" i="1" dirty="0"/>
              <a:t>My prayer is not that you take them out of the world ...</a:t>
            </a:r>
            <a:r>
              <a:rPr lang="en-GB" sz="2800" b="1" i="1" baseline="30000" dirty="0"/>
              <a:t> </a:t>
            </a:r>
            <a:r>
              <a:rPr lang="en-GB" sz="2800" b="1" i="1" dirty="0"/>
              <a:t>They are not of the world, even as I am not of it...</a:t>
            </a:r>
            <a:r>
              <a:rPr lang="en-GB" sz="2800" i="1" dirty="0"/>
              <a:t> </a:t>
            </a:r>
            <a:r>
              <a:rPr lang="en-GB" sz="2800" b="1" i="1" baseline="30000" dirty="0"/>
              <a:t> </a:t>
            </a:r>
          </a:p>
          <a:p>
            <a:endParaRPr lang="en-GB" sz="2800" b="1" i="1" baseline="30000" dirty="0"/>
          </a:p>
          <a:p>
            <a:r>
              <a:rPr lang="en-GB" sz="2800" b="1" i="1" dirty="0"/>
              <a:t>…As you sent me into the world, I have sent them into the world…</a:t>
            </a:r>
          </a:p>
          <a:p>
            <a:endParaRPr lang="en-GB" sz="2800" b="1" i="1" dirty="0"/>
          </a:p>
        </p:txBody>
      </p:sp>
      <p:pic>
        <p:nvPicPr>
          <p:cNvPr id="4" name="Picture 8" descr="Jesus sent twelve disciples on mission | go therefore (22/09/2021) |  Rev.Fr.Baskaran Lenus MSC - YouTube">
            <a:extLst>
              <a:ext uri="{FF2B5EF4-FFF2-40B4-BE49-F238E27FC236}">
                <a16:creationId xmlns:a16="http://schemas.microsoft.com/office/drawing/2014/main" id="{D75BB83F-2463-BF8B-A2D3-212275935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20591" r="4131" b="17153"/>
          <a:stretch/>
        </p:blipFill>
        <p:spPr bwMode="auto">
          <a:xfrm>
            <a:off x="7530880" y="4351023"/>
            <a:ext cx="4409117" cy="2324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B1DF5A-2F48-466B-1382-3D407E7AD378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Glorifying God - </a:t>
            </a:r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n-GB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372121-110E-ADAF-6F65-A3439D3D5C9A}"/>
              </a:ext>
            </a:extLst>
          </p:cNvPr>
          <p:cNvSpPr txBox="1"/>
          <p:nvPr/>
        </p:nvSpPr>
        <p:spPr>
          <a:xfrm>
            <a:off x="0" y="732028"/>
            <a:ext cx="653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Being in the World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711D1-2B5B-B34A-1C09-26C872F6D80A}"/>
              </a:ext>
            </a:extLst>
          </p:cNvPr>
          <p:cNvSpPr txBox="1"/>
          <p:nvPr/>
        </p:nvSpPr>
        <p:spPr>
          <a:xfrm>
            <a:off x="34494" y="1388229"/>
            <a:ext cx="73315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John 17:17 &amp; 18;</a:t>
            </a:r>
          </a:p>
          <a:p>
            <a:r>
              <a:rPr lang="en-GB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Sanctify them by</a:t>
            </a:r>
            <a:r>
              <a:rPr lang="en-GB" sz="28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the truth; your word is truth…</a:t>
            </a:r>
          </a:p>
          <a:p>
            <a:endParaRPr lang="en-GB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…For them I sanctify myself, that they too may be truly sanctified.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Responsibility and Mission of the Church | United Church of God">
            <a:extLst>
              <a:ext uri="{FF2B5EF4-FFF2-40B4-BE49-F238E27FC236}">
                <a16:creationId xmlns:a16="http://schemas.microsoft.com/office/drawing/2014/main" id="{44A0CDEA-5D97-0BC3-C898-30E92E29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70" y="3808630"/>
            <a:ext cx="4292305" cy="2875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0F6F39-08AB-E13E-E7FE-C9311111C6CA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Glorifying God - </a:t>
            </a:r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n-GB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C4B92-6180-1DFA-BEB4-E3B342044ABD}"/>
              </a:ext>
            </a:extLst>
          </p:cNvPr>
          <p:cNvSpPr txBox="1"/>
          <p:nvPr/>
        </p:nvSpPr>
        <p:spPr>
          <a:xfrm>
            <a:off x="0" y="732028"/>
            <a:ext cx="653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Holiness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711D1-2B5B-B34A-1C09-26C872F6D80A}"/>
              </a:ext>
            </a:extLst>
          </p:cNvPr>
          <p:cNvSpPr txBox="1"/>
          <p:nvPr/>
        </p:nvSpPr>
        <p:spPr>
          <a:xfrm>
            <a:off x="34494" y="1388229"/>
            <a:ext cx="75604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John 17:10-11;</a:t>
            </a:r>
          </a:p>
          <a:p>
            <a:r>
              <a:rPr lang="en-GB" sz="2800" b="1" i="1" dirty="0"/>
              <a:t>…Holy Father, protect them by the power of your name, the name you gave me, so that they may be one as we are one.</a:t>
            </a:r>
            <a:r>
              <a:rPr lang="en-GB" sz="2800" dirty="0"/>
              <a:t> </a:t>
            </a:r>
            <a:r>
              <a:rPr lang="en-GB" sz="2800" b="1" i="1" dirty="0"/>
              <a:t>While I was with them, </a:t>
            </a:r>
          </a:p>
          <a:p>
            <a:r>
              <a:rPr lang="en-GB" sz="2800" b="1" i="1" dirty="0"/>
              <a:t>I protected them and kept them safe…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E1B48-CF3F-72B0-C876-23E644C483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66" t="15489" r="16357" b="21784"/>
          <a:stretch/>
        </p:blipFill>
        <p:spPr>
          <a:xfrm>
            <a:off x="1016586" y="3875763"/>
            <a:ext cx="5443870" cy="286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ABCC7D-FB5C-D1B0-360C-566FD9ED41F1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Glorifying God - </a:t>
            </a:r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n-GB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48F3E-5186-0D30-0181-D79B4D2BA12D}"/>
              </a:ext>
            </a:extLst>
          </p:cNvPr>
          <p:cNvSpPr txBox="1"/>
          <p:nvPr/>
        </p:nvSpPr>
        <p:spPr>
          <a:xfrm>
            <a:off x="0" y="732028"/>
            <a:ext cx="653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 God’s Protection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27B6F-D6F5-5384-1B2D-01DE2B4D9477}"/>
              </a:ext>
            </a:extLst>
          </p:cNvPr>
          <p:cNvSpPr txBox="1"/>
          <p:nvPr/>
        </p:nvSpPr>
        <p:spPr>
          <a:xfrm>
            <a:off x="120953" y="1550883"/>
            <a:ext cx="73315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John 17:2;</a:t>
            </a:r>
          </a:p>
          <a:p>
            <a:r>
              <a:rPr lang="en-GB" sz="2800" b="1" i="1" dirty="0"/>
              <a:t>For you granted him authority over all people… </a:t>
            </a:r>
            <a:endParaRPr lang="en-GB" sz="2800" dirty="0"/>
          </a:p>
        </p:txBody>
      </p:sp>
      <p:pic>
        <p:nvPicPr>
          <p:cNvPr id="18434" name="Picture 2" descr="4,391 Authorised Images, Stock Photos &amp; Vectors | Shutterstock">
            <a:extLst>
              <a:ext uri="{FF2B5EF4-FFF2-40B4-BE49-F238E27FC236}">
                <a16:creationId xmlns:a16="http://schemas.microsoft.com/office/drawing/2014/main" id="{69D8F0E0-F3A3-2204-A727-63B5082BA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3166" b="7732"/>
          <a:stretch/>
        </p:blipFill>
        <p:spPr bwMode="auto">
          <a:xfrm>
            <a:off x="2006890" y="3144714"/>
            <a:ext cx="3283131" cy="3281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9D5957-7482-E881-5182-876406DFE3BF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Glorifying God - </a:t>
            </a:r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n-GB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384C5-0F8A-6D1F-C8B9-D5C04BAFBCAB}"/>
              </a:ext>
            </a:extLst>
          </p:cNvPr>
          <p:cNvSpPr txBox="1"/>
          <p:nvPr/>
        </p:nvSpPr>
        <p:spPr>
          <a:xfrm>
            <a:off x="0" y="732028"/>
            <a:ext cx="653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 God’s Authority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711D1-2B5B-B34A-1C09-26C872F6D80A}"/>
              </a:ext>
            </a:extLst>
          </p:cNvPr>
          <p:cNvSpPr txBox="1"/>
          <p:nvPr/>
        </p:nvSpPr>
        <p:spPr>
          <a:xfrm>
            <a:off x="34494" y="1388229"/>
            <a:ext cx="73315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John 17:22-23;</a:t>
            </a:r>
          </a:p>
          <a:p>
            <a:r>
              <a:rPr lang="en-GB" sz="2800" b="1" i="1" dirty="0"/>
              <a:t>I have given them the glory that you gave me, that they may be one as we are one—</a:t>
            </a:r>
            <a:r>
              <a:rPr lang="en-GB" sz="2800" b="1" dirty="0"/>
              <a:t> </a:t>
            </a:r>
            <a:r>
              <a:rPr lang="en-GB" sz="2800" b="1" i="1" dirty="0"/>
              <a:t>I in them and you in me—so that they may be brought to complete unity….</a:t>
            </a:r>
            <a:endParaRPr lang="en-GB" sz="2800" b="1" dirty="0"/>
          </a:p>
          <a:p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F4DA2-B207-0532-F79C-E97714D75526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Glorifying God - </a:t>
            </a:r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n-GB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E2241-6ACB-0228-2724-82E0E8F4F737}"/>
              </a:ext>
            </a:extLst>
          </p:cNvPr>
          <p:cNvSpPr txBox="1"/>
          <p:nvPr/>
        </p:nvSpPr>
        <p:spPr>
          <a:xfrm>
            <a:off x="0" y="732028"/>
            <a:ext cx="653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Loving Unity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32F0C8-6C4C-1C89-B6A4-23D83F47872A}"/>
              </a:ext>
            </a:extLst>
          </p:cNvPr>
          <p:cNvSpPr txBox="1"/>
          <p:nvPr/>
        </p:nvSpPr>
        <p:spPr>
          <a:xfrm>
            <a:off x="32613" y="4046658"/>
            <a:ext cx="73315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John 17:26;</a:t>
            </a:r>
          </a:p>
          <a:p>
            <a:r>
              <a:rPr lang="en-GB" sz="2800" b="1" i="1" dirty="0"/>
              <a:t>… the love you have for me may be in them and that I myself may be in them.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5794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711D1-2B5B-B34A-1C09-26C872F6D80A}"/>
              </a:ext>
            </a:extLst>
          </p:cNvPr>
          <p:cNvSpPr txBox="1"/>
          <p:nvPr/>
        </p:nvSpPr>
        <p:spPr>
          <a:xfrm>
            <a:off x="34494" y="1388229"/>
            <a:ext cx="733155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John 17:2-3;</a:t>
            </a:r>
          </a:p>
          <a:p>
            <a:r>
              <a:rPr lang="en-GB" sz="2800" b="1" i="1" dirty="0"/>
              <a:t>I pray for them. I am not praying for the world, but for those you have given me, for they are yours</a:t>
            </a:r>
          </a:p>
          <a:p>
            <a:endParaRPr lang="en-GB" sz="1200" b="1" i="1" dirty="0"/>
          </a:p>
          <a:p>
            <a:r>
              <a:rPr lang="en-GB" sz="2800" dirty="0"/>
              <a:t>John 17:20;</a:t>
            </a:r>
          </a:p>
          <a:p>
            <a:r>
              <a:rPr lang="en-GB" sz="2800" b="1" i="1" dirty="0"/>
              <a:t>I pray also for those who will believe in me through their message…</a:t>
            </a:r>
          </a:p>
          <a:p>
            <a:endParaRPr lang="en-GB" sz="2800" b="1" i="1" dirty="0"/>
          </a:p>
        </p:txBody>
      </p:sp>
      <p:pic>
        <p:nvPicPr>
          <p:cNvPr id="12292" name="Picture 4" descr="Jesus Prayed! (And Look How It Changed Him) - Message Magazine">
            <a:extLst>
              <a:ext uri="{FF2B5EF4-FFF2-40B4-BE49-F238E27FC236}">
                <a16:creationId xmlns:a16="http://schemas.microsoft.com/office/drawing/2014/main" id="{1E8564B5-142B-E2EB-8483-484E49763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2" b="15776"/>
          <a:stretch/>
        </p:blipFill>
        <p:spPr bwMode="auto">
          <a:xfrm>
            <a:off x="1324332" y="4660558"/>
            <a:ext cx="4401415" cy="2046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A6831E-B193-6203-4DB3-3A378E6C643F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Glorifying God - </a:t>
            </a:r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n-GB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E3BF5-E001-9011-7734-94BD81F91C8E}"/>
              </a:ext>
            </a:extLst>
          </p:cNvPr>
          <p:cNvSpPr txBox="1"/>
          <p:nvPr/>
        </p:nvSpPr>
        <p:spPr>
          <a:xfrm>
            <a:off x="0" y="732028"/>
            <a:ext cx="653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Praying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A31A3F-3DA5-C9F7-9131-5071B24A2A5E}"/>
              </a:ext>
            </a:extLst>
          </p:cNvPr>
          <p:cNvSpPr/>
          <p:nvPr/>
        </p:nvSpPr>
        <p:spPr>
          <a:xfrm>
            <a:off x="0" y="982200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My Part in it</a:t>
            </a:r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8E99AC-4BC0-981E-7805-859CB3C6A2EE}"/>
              </a:ext>
            </a:extLst>
          </p:cNvPr>
          <p:cNvSpPr/>
          <p:nvPr/>
        </p:nvSpPr>
        <p:spPr>
          <a:xfrm>
            <a:off x="0" y="16577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Whose Mission? </a:t>
            </a:r>
            <a:endParaRPr lang="en-GB" sz="280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9E1D1-A8B8-97B3-8EE4-3EBF10C1EB3B}"/>
              </a:ext>
            </a:extLst>
          </p:cNvPr>
          <p:cNvSpPr/>
          <p:nvPr/>
        </p:nvSpPr>
        <p:spPr>
          <a:xfrm>
            <a:off x="-3243" y="1947823"/>
            <a:ext cx="937259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Knowing Jesus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Revealing Jesus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Being in the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Holy/Righteous Living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God’s Authority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Under God</a:t>
            </a:r>
            <a:r>
              <a:rPr lang="en-GB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’s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Loving 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Prayer</a:t>
            </a:r>
          </a:p>
          <a:p>
            <a:endParaRPr lang="en-GB" sz="280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35CF5-F937-CAE8-1988-23A75841B0E4}"/>
              </a:ext>
            </a:extLst>
          </p:cNvPr>
          <p:cNvSpPr txBox="1"/>
          <p:nvPr/>
        </p:nvSpPr>
        <p:spPr>
          <a:xfrm>
            <a:off x="3152328" y="89924"/>
            <a:ext cx="759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God’s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861A3C-0DC7-1C3E-B518-55FB22A351C8}"/>
              </a:ext>
            </a:extLst>
          </p:cNvPr>
          <p:cNvSpPr txBox="1"/>
          <p:nvPr/>
        </p:nvSpPr>
        <p:spPr>
          <a:xfrm>
            <a:off x="4136065" y="1066844"/>
            <a:ext cx="759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Glorifying Jesus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2F10B53-F8C0-18C2-C6C1-87DFDA746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80" y="2141025"/>
            <a:ext cx="11907837" cy="2948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0E8B17-8055-94DF-CFA1-1BB455FC39A0}"/>
              </a:ext>
            </a:extLst>
          </p:cNvPr>
          <p:cNvSpPr/>
          <p:nvPr/>
        </p:nvSpPr>
        <p:spPr>
          <a:xfrm>
            <a:off x="2570156" y="730108"/>
            <a:ext cx="70516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 I Doing My Part</a:t>
            </a:r>
            <a:r>
              <a:rPr lang="en-GB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112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pic>
        <p:nvPicPr>
          <p:cNvPr id="3" name="Picture 2" descr="A picture containing text, person, outdoor, group&#10;&#10;Description automatically generated">
            <a:extLst>
              <a:ext uri="{FF2B5EF4-FFF2-40B4-BE49-F238E27FC236}">
                <a16:creationId xmlns:a16="http://schemas.microsoft.com/office/drawing/2014/main" id="{FD089708-D655-2D7A-1B36-9E3FAC097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" y="117969"/>
            <a:ext cx="7382450" cy="3428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965000B-BC05-0F02-C241-34F0B6688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2712" y="117970"/>
            <a:ext cx="4306413" cy="3428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2F10B53-F8C0-18C2-C6C1-87DFDA7467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5" y="3791695"/>
            <a:ext cx="11907837" cy="29483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6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12697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A31A3F-3DA5-C9F7-9131-5071B24A2A5E}"/>
              </a:ext>
            </a:extLst>
          </p:cNvPr>
          <p:cNvSpPr/>
          <p:nvPr/>
        </p:nvSpPr>
        <p:spPr>
          <a:xfrm>
            <a:off x="0" y="982200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My Part in it</a:t>
            </a:r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8E99AC-4BC0-981E-7805-859CB3C6A2EE}"/>
              </a:ext>
            </a:extLst>
          </p:cNvPr>
          <p:cNvSpPr/>
          <p:nvPr/>
        </p:nvSpPr>
        <p:spPr>
          <a:xfrm>
            <a:off x="0" y="16577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Whose Mission? </a:t>
            </a:r>
            <a:endParaRPr lang="en-GB" sz="280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9E1D1-A8B8-97B3-8EE4-3EBF10C1EB3B}"/>
              </a:ext>
            </a:extLst>
          </p:cNvPr>
          <p:cNvSpPr/>
          <p:nvPr/>
        </p:nvSpPr>
        <p:spPr>
          <a:xfrm>
            <a:off x="-3243" y="1947823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80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2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C955A-CCC2-4605-EBC5-F6242FFA6B98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God’s Mission</a:t>
            </a:r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17C77-5D4C-F621-9C33-DBF170D8E88A}"/>
              </a:ext>
            </a:extLst>
          </p:cNvPr>
          <p:cNvSpPr txBox="1"/>
          <p:nvPr/>
        </p:nvSpPr>
        <p:spPr>
          <a:xfrm>
            <a:off x="-2" y="741898"/>
            <a:ext cx="60960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Glorifying God </a:t>
            </a:r>
          </a:p>
          <a:p>
            <a:endParaRPr lang="en-GB" sz="2800" i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recognised as the One True God by all people; given the praise, worship &amp; honour He is due.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What the Liver and Gold Tell Us About the Weight of God's Glory - Owlcation">
            <a:extLst>
              <a:ext uri="{FF2B5EF4-FFF2-40B4-BE49-F238E27FC236}">
                <a16:creationId xmlns:a16="http://schemas.microsoft.com/office/drawing/2014/main" id="{948E844C-CE90-A0D7-D13F-3AF140D22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b="3004"/>
          <a:stretch/>
        </p:blipFill>
        <p:spPr bwMode="auto">
          <a:xfrm>
            <a:off x="1005174" y="3245112"/>
            <a:ext cx="4934109" cy="2962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B149A-E2CC-4568-F372-51869C823995}"/>
              </a:ext>
            </a:extLst>
          </p:cNvPr>
          <p:cNvSpPr txBox="1"/>
          <p:nvPr/>
        </p:nvSpPr>
        <p:spPr>
          <a:xfrm>
            <a:off x="103632" y="1310390"/>
            <a:ext cx="7864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17:1 &amp; 4;</a:t>
            </a:r>
          </a:p>
          <a:p>
            <a:r>
              <a:rPr lang="en-GB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Glorify your Son, that your Son may glorify you…</a:t>
            </a:r>
            <a:endParaRPr lang="en-GB" sz="2800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12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r>
              <a:rPr lang="en-GB" sz="28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I have brought you glory on earth…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17C77-5D4C-F621-9C33-DBF170D8E88A}"/>
              </a:ext>
            </a:extLst>
          </p:cNvPr>
          <p:cNvSpPr txBox="1"/>
          <p:nvPr/>
        </p:nvSpPr>
        <p:spPr>
          <a:xfrm>
            <a:off x="-2" y="741898"/>
            <a:ext cx="6096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Glorifying God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What the Liver and Gold Tell Us About the Weight of God's Glory - Owlcation">
            <a:extLst>
              <a:ext uri="{FF2B5EF4-FFF2-40B4-BE49-F238E27FC236}">
                <a16:creationId xmlns:a16="http://schemas.microsoft.com/office/drawing/2014/main" id="{948E844C-CE90-A0D7-D13F-3AF140D22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b="3004"/>
          <a:stretch/>
        </p:blipFill>
        <p:spPr bwMode="auto">
          <a:xfrm>
            <a:off x="1103527" y="3772155"/>
            <a:ext cx="4934109" cy="2962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43D90B-949B-198B-5011-FEA89F18A5A6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God’s Mission for Jesus</a:t>
            </a:r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718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A8D88-8C26-7A37-1D7C-DEDFDDA22D89}"/>
              </a:ext>
            </a:extLst>
          </p:cNvPr>
          <p:cNvSpPr txBox="1"/>
          <p:nvPr/>
        </p:nvSpPr>
        <p:spPr>
          <a:xfrm>
            <a:off x="-3" y="741898"/>
            <a:ext cx="7296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Glorifying Jesus… &amp; God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711D1-2B5B-B34A-1C09-26C872F6D80A}"/>
              </a:ext>
            </a:extLst>
          </p:cNvPr>
          <p:cNvSpPr txBox="1"/>
          <p:nvPr/>
        </p:nvSpPr>
        <p:spPr>
          <a:xfrm>
            <a:off x="34494" y="1388229"/>
            <a:ext cx="733155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John 17:22;</a:t>
            </a:r>
          </a:p>
          <a:p>
            <a:r>
              <a:rPr lang="en-GB" sz="2800" b="1" i="1" dirty="0"/>
              <a:t>I have given them the glory that you gave me…</a:t>
            </a:r>
            <a:r>
              <a:rPr lang="en-GB" sz="2800" dirty="0"/>
              <a:t> </a:t>
            </a:r>
          </a:p>
          <a:p>
            <a:endParaRPr lang="en-GB" sz="2800" dirty="0"/>
          </a:p>
          <a:p>
            <a:r>
              <a:rPr lang="en-GB" sz="2800" dirty="0"/>
              <a:t>John 17:10-11;</a:t>
            </a:r>
          </a:p>
          <a:p>
            <a:r>
              <a:rPr lang="en-GB" sz="2800" b="1" i="1" dirty="0"/>
              <a:t>…glory has come to me through them.</a:t>
            </a:r>
            <a:r>
              <a:rPr lang="en-GB" sz="2800" b="1" i="1" baseline="30000" dirty="0"/>
              <a:t> </a:t>
            </a:r>
            <a:r>
              <a:rPr lang="en-GB" sz="2800" b="1" i="1" dirty="0"/>
              <a:t>I will remain in the world no longer, but they are still in the world, and I am coming to you.</a:t>
            </a:r>
          </a:p>
          <a:p>
            <a:endParaRPr lang="en-GB" sz="2800" b="1" i="1" dirty="0"/>
          </a:p>
          <a:p>
            <a:endParaRPr lang="en-GB" sz="1200" dirty="0"/>
          </a:p>
          <a:p>
            <a:endParaRPr lang="en-GB" sz="2800" b="1" i="1" dirty="0"/>
          </a:p>
          <a:p>
            <a:endParaRPr lang="en-GB" sz="2800" b="1" i="1" dirty="0"/>
          </a:p>
        </p:txBody>
      </p:sp>
      <p:pic>
        <p:nvPicPr>
          <p:cNvPr id="10" name="Picture 2" descr="The Mission of the Twelve Apostles — The Bible: The Power of Rebirth">
            <a:extLst>
              <a:ext uri="{FF2B5EF4-FFF2-40B4-BE49-F238E27FC236}">
                <a16:creationId xmlns:a16="http://schemas.microsoft.com/office/drawing/2014/main" id="{433B2EAB-20CD-5277-DA51-E855DFE3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30" y="4266205"/>
            <a:ext cx="4279346" cy="2407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B11973-F6E7-F90B-4A9D-EB42E2E30BE6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God’s Mission for Us</a:t>
            </a:r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8622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A8D88-8C26-7A37-1D7C-DEDFDDA22D89}"/>
              </a:ext>
            </a:extLst>
          </p:cNvPr>
          <p:cNvSpPr txBox="1"/>
          <p:nvPr/>
        </p:nvSpPr>
        <p:spPr>
          <a:xfrm>
            <a:off x="-3" y="741898"/>
            <a:ext cx="7861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Jesus’ Crucifixion and Resurrection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711D1-2B5B-B34A-1C09-26C872F6D80A}"/>
              </a:ext>
            </a:extLst>
          </p:cNvPr>
          <p:cNvSpPr txBox="1"/>
          <p:nvPr/>
        </p:nvSpPr>
        <p:spPr>
          <a:xfrm>
            <a:off x="34494" y="1388229"/>
            <a:ext cx="73315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John 17:1-2;</a:t>
            </a:r>
          </a:p>
          <a:p>
            <a:r>
              <a:rPr lang="en-GB" sz="2800" b="1" i="1" dirty="0"/>
              <a:t>Father, the hour has come… For you granted him authority over all people that he might give eternal life to all those you have given him.</a:t>
            </a:r>
          </a:p>
        </p:txBody>
      </p:sp>
      <p:pic>
        <p:nvPicPr>
          <p:cNvPr id="4" name="Picture 6" descr="The mission of the Lord Jesus Christ on earth | The Guardian Nigeria News -  Nigeria and World News — Features — The Guardian Nigeria News – Nigeria and  World News">
            <a:extLst>
              <a:ext uri="{FF2B5EF4-FFF2-40B4-BE49-F238E27FC236}">
                <a16:creationId xmlns:a16="http://schemas.microsoft.com/office/drawing/2014/main" id="{935A8C77-CA0A-933F-CD11-84ABB241A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9" y="3970318"/>
            <a:ext cx="4543647" cy="2555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0456DD-59D7-E471-AEB9-CB74F098AD16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Glorifying God - </a:t>
            </a:r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n-GB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386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A8D88-8C26-7A37-1D7C-DEDFDDA22D89}"/>
              </a:ext>
            </a:extLst>
          </p:cNvPr>
          <p:cNvSpPr txBox="1"/>
          <p:nvPr/>
        </p:nvSpPr>
        <p:spPr>
          <a:xfrm>
            <a:off x="0" y="732028"/>
            <a:ext cx="653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Knowing God &amp; Jesus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A31A3F-3DA5-C9F7-9131-5071B24A2A5E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Glorifying God - </a:t>
            </a:r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n-GB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711D1-2B5B-B34A-1C09-26C872F6D80A}"/>
              </a:ext>
            </a:extLst>
          </p:cNvPr>
          <p:cNvSpPr txBox="1"/>
          <p:nvPr/>
        </p:nvSpPr>
        <p:spPr>
          <a:xfrm>
            <a:off x="34494" y="1388229"/>
            <a:ext cx="73315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John 17:3;</a:t>
            </a:r>
          </a:p>
          <a:p>
            <a:r>
              <a:rPr lang="en-GB" sz="2800" b="1" i="1" dirty="0"/>
              <a:t>Now this is eternal life: that they know you, the only true God, and Jesus Christ, whom you have sent.</a:t>
            </a:r>
            <a:endParaRPr lang="en-GB" sz="2800" dirty="0"/>
          </a:p>
        </p:txBody>
      </p:sp>
      <p:pic>
        <p:nvPicPr>
          <p:cNvPr id="4" name="Picture 6" descr="The mission of the Lord Jesus Christ on earth | The Guardian Nigeria News -  Nigeria and World News — Features — The Guardian Nigeria News – Nigeria and  World News">
            <a:extLst>
              <a:ext uri="{FF2B5EF4-FFF2-40B4-BE49-F238E27FC236}">
                <a16:creationId xmlns:a16="http://schemas.microsoft.com/office/drawing/2014/main" id="{935A8C77-CA0A-933F-CD11-84ABB241A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9" y="3970318"/>
            <a:ext cx="4543647" cy="2555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Mission Is on Every Page of Scripture">
            <a:extLst>
              <a:ext uri="{FF2B5EF4-FFF2-40B4-BE49-F238E27FC236}">
                <a16:creationId xmlns:a16="http://schemas.microsoft.com/office/drawing/2014/main" id="{779430A4-4653-FEBE-BBCA-0BDE1452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E848EDD0-3671-91AE-2823-A88EADA5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255" t="16371" r="25948" b="13293"/>
          <a:stretch/>
        </p:blipFill>
        <p:spPr>
          <a:xfrm>
            <a:off x="7296912" y="-152400"/>
            <a:ext cx="4791456" cy="6917267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">
            <a:extLst>
              <a:ext uri="{FF2B5EF4-FFF2-40B4-BE49-F238E27FC236}">
                <a16:creationId xmlns:a16="http://schemas.microsoft.com/office/drawing/2014/main" id="{64580EF5-4612-887E-58B4-80F55EDD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826" y="2475878"/>
            <a:ext cx="6147308" cy="4673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855D2-2EEC-4E22-D117-4DEEEE97268B}"/>
              </a:ext>
            </a:extLst>
          </p:cNvPr>
          <p:cNvSpPr/>
          <p:nvPr/>
        </p:nvSpPr>
        <p:spPr>
          <a:xfrm>
            <a:off x="7435187" y="0"/>
            <a:ext cx="420147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God’s Mission!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Disciples’ Mission</a:t>
            </a:r>
          </a:p>
          <a:p>
            <a:pPr algn="ctr"/>
            <a:endParaRPr lang="en-GB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Mission (Church)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B8FB499-ED6A-62A7-4F57-50B6AA5DD14A}"/>
              </a:ext>
            </a:extLst>
          </p:cNvPr>
          <p:cNvSpPr/>
          <p:nvPr/>
        </p:nvSpPr>
        <p:spPr>
          <a:xfrm>
            <a:off x="9372599" y="639360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F89D22E-536A-7532-94D2-A1114ADA81D0}"/>
              </a:ext>
            </a:extLst>
          </p:cNvPr>
          <p:cNvSpPr/>
          <p:nvPr/>
        </p:nvSpPr>
        <p:spPr>
          <a:xfrm>
            <a:off x="9372598" y="1749834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48979F4-D937-064E-7221-A926B14402A7}"/>
              </a:ext>
            </a:extLst>
          </p:cNvPr>
          <p:cNvSpPr/>
          <p:nvPr/>
        </p:nvSpPr>
        <p:spPr>
          <a:xfrm>
            <a:off x="9369356" y="2900869"/>
            <a:ext cx="486357" cy="487691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27B6F-D6F5-5384-1B2D-01DE2B4D9477}"/>
              </a:ext>
            </a:extLst>
          </p:cNvPr>
          <p:cNvSpPr txBox="1"/>
          <p:nvPr/>
        </p:nvSpPr>
        <p:spPr>
          <a:xfrm>
            <a:off x="103632" y="1378359"/>
            <a:ext cx="73315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John 17:6 &amp; 8;</a:t>
            </a:r>
          </a:p>
          <a:p>
            <a:r>
              <a:rPr lang="en-GB" sz="28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I have revealed you to those whom you gave me out of the world….</a:t>
            </a:r>
            <a:r>
              <a:rPr lang="en-GB" dirty="0"/>
              <a:t> </a:t>
            </a:r>
            <a:r>
              <a:rPr lang="en-GB" sz="2800" b="1" i="1" dirty="0"/>
              <a:t>they have obeyed your word…. </a:t>
            </a:r>
          </a:p>
          <a:p>
            <a:endParaRPr lang="en-GB" sz="1200" b="1" i="1" dirty="0"/>
          </a:p>
          <a:p>
            <a:r>
              <a:rPr lang="en-GB" sz="2800" b="1" i="1" dirty="0"/>
              <a:t> …For I gave them the words you gave me and they accepted them. </a:t>
            </a:r>
            <a:endParaRPr lang="en-GB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Building the Kingdom: The Mission of Jesus – St. Paul Center">
            <a:extLst>
              <a:ext uri="{FF2B5EF4-FFF2-40B4-BE49-F238E27FC236}">
                <a16:creationId xmlns:a16="http://schemas.microsoft.com/office/drawing/2014/main" id="{10F6823C-0BFE-CB11-BBF2-86A0535C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49" y="4211687"/>
            <a:ext cx="4496026" cy="2531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C2C8D6-70D8-5AEC-237D-B6D42A54B144}"/>
              </a:ext>
            </a:extLst>
          </p:cNvPr>
          <p:cNvSpPr/>
          <p:nvPr/>
        </p:nvSpPr>
        <p:spPr>
          <a:xfrm>
            <a:off x="0" y="114332"/>
            <a:ext cx="9372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Glorifying God - </a:t>
            </a:r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r>
              <a:rPr lang="en-GB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F03DB-1819-5EDA-350D-CA19C54F62C3}"/>
              </a:ext>
            </a:extLst>
          </p:cNvPr>
          <p:cNvSpPr txBox="1"/>
          <p:nvPr/>
        </p:nvSpPr>
        <p:spPr>
          <a:xfrm>
            <a:off x="0" y="732028"/>
            <a:ext cx="653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Revealing God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813</Words>
  <Application>Microsoft Macintosh PowerPoint</Application>
  <PresentationFormat>Widescreen</PresentationFormat>
  <Paragraphs>184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office@fairfield-church.org.uk</dc:creator>
  <cp:lastModifiedBy>office@fairfield-church.org.uk</cp:lastModifiedBy>
  <cp:revision>18</cp:revision>
  <cp:lastPrinted>2023-01-06T12:25:59Z</cp:lastPrinted>
  <dcterms:created xsi:type="dcterms:W3CDTF">2022-07-27T09:38:46Z</dcterms:created>
  <dcterms:modified xsi:type="dcterms:W3CDTF">2023-01-06T12:26:30Z</dcterms:modified>
</cp:coreProperties>
</file>