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63" r:id="rId4"/>
    <p:sldId id="264" r:id="rId5"/>
    <p:sldId id="259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2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9896-C95A-B742-B352-EA3D7E18CC77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BA28-68EE-FF4E-9DEC-9677E3B93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088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9896-C95A-B742-B352-EA3D7E18CC77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BA28-68EE-FF4E-9DEC-9677E3B93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5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9896-C95A-B742-B352-EA3D7E18CC77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BA28-68EE-FF4E-9DEC-9677E3B93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89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9896-C95A-B742-B352-EA3D7E18CC77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BA28-68EE-FF4E-9DEC-9677E3B93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672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9896-C95A-B742-B352-EA3D7E18CC77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BA28-68EE-FF4E-9DEC-9677E3B93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0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9896-C95A-B742-B352-EA3D7E18CC77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BA28-68EE-FF4E-9DEC-9677E3B93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0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9896-C95A-B742-B352-EA3D7E18CC77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BA28-68EE-FF4E-9DEC-9677E3B93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38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9896-C95A-B742-B352-EA3D7E18CC77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BA28-68EE-FF4E-9DEC-9677E3B93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0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9896-C95A-B742-B352-EA3D7E18CC77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BA28-68EE-FF4E-9DEC-9677E3B93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5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9896-C95A-B742-B352-EA3D7E18CC77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BA28-68EE-FF4E-9DEC-9677E3B93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64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F9896-C95A-B742-B352-EA3D7E18CC77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BA28-68EE-FF4E-9DEC-9677E3B93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0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F9896-C95A-B742-B352-EA3D7E18CC77}" type="datetimeFigureOut">
              <a:rPr lang="en-US" smtClean="0"/>
              <a:t>4/28/2017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BBA28-68EE-FF4E-9DEC-9677E3B93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6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_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4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18" y="152671"/>
            <a:ext cx="8792307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orquemada Two" panose="02000506030000020004" pitchFamily="2" charset="0"/>
              </a:rPr>
              <a:t>Kingdom Building starts with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17" y="1448972"/>
            <a:ext cx="87923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MV Boli" panose="02000500030200090000" pitchFamily="2" charset="0"/>
                <a:cs typeface="MV Boli" panose="02000500030200090000" pitchFamily="2" charset="0"/>
              </a:rPr>
              <a:t>Background</a:t>
            </a:r>
          </a:p>
          <a:p>
            <a:endParaRPr lang="en-GB" sz="360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Who – Nehemiah</a:t>
            </a:r>
          </a:p>
          <a:p>
            <a:endParaRPr lang="en-GB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Where – Middle East</a:t>
            </a:r>
          </a:p>
          <a:p>
            <a:endParaRPr lang="en-GB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When – 445 BC</a:t>
            </a:r>
          </a:p>
        </p:txBody>
      </p:sp>
    </p:spTree>
    <p:extLst>
      <p:ext uri="{BB962C8B-B14F-4D97-AF65-F5344CB8AC3E}">
        <p14:creationId xmlns:p14="http://schemas.microsoft.com/office/powerpoint/2010/main" val="2217805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18" y="152671"/>
            <a:ext cx="8792307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orquemada Two" panose="02000506030000020004" pitchFamily="2" charset="0"/>
              </a:rPr>
              <a:t>Kingdom Building starts with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17" y="1448972"/>
            <a:ext cx="87923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MV Boli" panose="02000500030200090000" pitchFamily="2" charset="0"/>
                <a:cs typeface="MV Boli" panose="02000500030200090000" pitchFamily="2" charset="0"/>
              </a:rPr>
              <a:t>Nehemiah chapter 1</a:t>
            </a:r>
          </a:p>
          <a:p>
            <a:endParaRPr lang="en-GB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V4 - When I heard these things, I sat down and wept. For some days I mourned and fasted and prayed before the God of heaven. </a:t>
            </a:r>
          </a:p>
        </p:txBody>
      </p:sp>
    </p:spTree>
    <p:extLst>
      <p:ext uri="{BB962C8B-B14F-4D97-AF65-F5344CB8AC3E}">
        <p14:creationId xmlns:p14="http://schemas.microsoft.com/office/powerpoint/2010/main" val="332098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71"/>
            <a:ext cx="9144000" cy="685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18" y="152671"/>
            <a:ext cx="8792307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orquemada Two" panose="02000506030000020004" pitchFamily="2" charset="0"/>
              </a:rPr>
              <a:t>Kingdom Building starts with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846" y="1627022"/>
            <a:ext cx="879230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MV Boli" panose="02000500030200090000" pitchFamily="2" charset="0"/>
                <a:cs typeface="MV Boli" panose="02000500030200090000" pitchFamily="2" charset="0"/>
              </a:rPr>
              <a:t>Nehemiah chapter 1</a:t>
            </a:r>
          </a:p>
          <a:p>
            <a:endParaRPr lang="en-GB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GB" sz="4400" dirty="0">
                <a:latin typeface="MV Boli" panose="02000500030200090000" pitchFamily="2" charset="0"/>
                <a:cs typeface="MV Boli" panose="02000500030200090000" pitchFamily="2" charset="0"/>
              </a:rPr>
              <a:t>You never know what prayer is for,</a:t>
            </a:r>
          </a:p>
          <a:p>
            <a:pPr algn="ctr"/>
            <a:br>
              <a:rPr lang="en-GB" sz="4400" dirty="0"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en-GB" sz="4400" dirty="0">
                <a:latin typeface="MV Boli" panose="02000500030200090000" pitchFamily="2" charset="0"/>
                <a:cs typeface="MV Boli" panose="02000500030200090000" pitchFamily="2" charset="0"/>
              </a:rPr>
              <a:t>until you know that life is war!</a:t>
            </a:r>
          </a:p>
        </p:txBody>
      </p:sp>
    </p:spTree>
    <p:extLst>
      <p:ext uri="{BB962C8B-B14F-4D97-AF65-F5344CB8AC3E}">
        <p14:creationId xmlns:p14="http://schemas.microsoft.com/office/powerpoint/2010/main" val="72227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71"/>
            <a:ext cx="9144000" cy="685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18" y="152671"/>
            <a:ext cx="8792307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orquemada Two" panose="02000506030000020004" pitchFamily="2" charset="0"/>
              </a:rPr>
              <a:t>Kingdom Building starts with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17" y="1448972"/>
            <a:ext cx="87923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MV Boli" panose="02000500030200090000" pitchFamily="2" charset="0"/>
                <a:cs typeface="MV Boli" panose="02000500030200090000" pitchFamily="2" charset="0"/>
              </a:rPr>
              <a:t>Nehemiah chapter 1</a:t>
            </a: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Nehemiah prays</a:t>
            </a: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Nehemiah’s prayer: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rooted in the sovereignty of God</a:t>
            </a:r>
          </a:p>
        </p:txBody>
      </p:sp>
    </p:spTree>
    <p:extLst>
      <p:ext uri="{BB962C8B-B14F-4D97-AF65-F5344CB8AC3E}">
        <p14:creationId xmlns:p14="http://schemas.microsoft.com/office/powerpoint/2010/main" val="313952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71"/>
            <a:ext cx="9144000" cy="685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18" y="152671"/>
            <a:ext cx="8792307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orquemada Two" panose="02000506030000020004" pitchFamily="2" charset="0"/>
              </a:rPr>
              <a:t>Kingdom Building starts with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17" y="1448972"/>
            <a:ext cx="879230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God over all</a:t>
            </a:r>
            <a:br>
              <a:rPr lang="en-GB" sz="4400" b="1" dirty="0"/>
            </a:br>
            <a:r>
              <a:rPr lang="en-GB" sz="4400" b="1" dirty="0"/>
              <a:t>People over programs</a:t>
            </a:r>
            <a:br>
              <a:rPr lang="en-GB" sz="4400" b="1" dirty="0"/>
            </a:br>
            <a:r>
              <a:rPr lang="en-GB" sz="4400" b="1" dirty="0"/>
              <a:t>Faith over fear</a:t>
            </a:r>
            <a:br>
              <a:rPr lang="en-GB" sz="4400" b="1" dirty="0"/>
            </a:br>
            <a:r>
              <a:rPr lang="en-GB" sz="4400" b="1" dirty="0"/>
              <a:t>Giving over taking</a:t>
            </a:r>
            <a:br>
              <a:rPr lang="en-GB" sz="4400" b="1" dirty="0"/>
            </a:br>
            <a:r>
              <a:rPr lang="en-GB" sz="4400" b="1" dirty="0"/>
              <a:t>Together over alone</a:t>
            </a:r>
            <a:br>
              <a:rPr lang="en-GB" sz="4400" b="1" dirty="0"/>
            </a:br>
            <a:r>
              <a:rPr lang="en-GB" sz="4400" b="1" dirty="0"/>
              <a:t>Joy over despair</a:t>
            </a:r>
            <a:br>
              <a:rPr lang="en-GB" sz="4400" b="1" dirty="0"/>
            </a:br>
            <a:r>
              <a:rPr lang="en-GB" sz="4400" b="1" dirty="0"/>
              <a:t>Going over staying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487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71"/>
            <a:ext cx="9144000" cy="685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18" y="152671"/>
            <a:ext cx="8792307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orquemada Two" panose="02000506030000020004" pitchFamily="2" charset="0"/>
              </a:rPr>
              <a:t>Kingdom Building starts with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17" y="1448972"/>
            <a:ext cx="8792307" cy="4077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over fear</a:t>
            </a:r>
            <a:br>
              <a:rPr lang="en-GB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not insult God with small thinking </a:t>
            </a:r>
            <a:b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safe living.</a:t>
            </a:r>
            <a:b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is for us, so who can stand against us,</a:t>
            </a:r>
            <a:b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power of God’s Spirit is given to equip us.</a:t>
            </a:r>
            <a:b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8:31-32; 2 Corinthians 5:7; Acts 1:8; 2 Timothy 1:7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563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71"/>
            <a:ext cx="9144000" cy="685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18" y="152671"/>
            <a:ext cx="8792307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orquemada Two" panose="02000506030000020004" pitchFamily="2" charset="0"/>
              </a:rPr>
              <a:t>Kingdom Building starts with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17" y="1448972"/>
            <a:ext cx="87923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MV Boli" panose="02000500030200090000" pitchFamily="2" charset="0"/>
                <a:cs typeface="MV Boli" panose="02000500030200090000" pitchFamily="2" charset="0"/>
              </a:rPr>
              <a:t>Nehemiah chapter 1</a:t>
            </a: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Nehemiah prays</a:t>
            </a: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Nehemiah’s prayer: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rooted in the sovereignty of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built on the promises of God</a:t>
            </a:r>
          </a:p>
        </p:txBody>
      </p:sp>
    </p:spTree>
    <p:extLst>
      <p:ext uri="{BB962C8B-B14F-4D97-AF65-F5344CB8AC3E}">
        <p14:creationId xmlns:p14="http://schemas.microsoft.com/office/powerpoint/2010/main" val="3372100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71"/>
            <a:ext cx="9144000" cy="685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18" y="152671"/>
            <a:ext cx="8792307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orquemada Two" panose="02000506030000020004" pitchFamily="2" charset="0"/>
              </a:rPr>
              <a:t>Kingdom Building starts with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17" y="1448972"/>
            <a:ext cx="87923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MV Boli" panose="02000500030200090000" pitchFamily="2" charset="0"/>
                <a:cs typeface="MV Boli" panose="02000500030200090000" pitchFamily="2" charset="0"/>
              </a:rPr>
              <a:t>Nehemiah chapter 1</a:t>
            </a: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Nehemiah prays</a:t>
            </a: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Nehemiah’s prayer: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rooted in the sovereignty of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built on the promises of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trusting in the grace of God</a:t>
            </a:r>
          </a:p>
        </p:txBody>
      </p:sp>
    </p:spTree>
    <p:extLst>
      <p:ext uri="{BB962C8B-B14F-4D97-AF65-F5344CB8AC3E}">
        <p14:creationId xmlns:p14="http://schemas.microsoft.com/office/powerpoint/2010/main" val="67078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k of Nehemia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1521" y="2459772"/>
            <a:ext cx="5106572" cy="1938992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orquemada Two" panose="02000506030000020004" pitchFamily="2" charset="0"/>
              </a:rPr>
              <a:t>“Kingdom Building starts with Prayer”</a:t>
            </a:r>
          </a:p>
        </p:txBody>
      </p:sp>
    </p:spTree>
    <p:extLst>
      <p:ext uri="{BB962C8B-B14F-4D97-AF65-F5344CB8AC3E}">
        <p14:creationId xmlns:p14="http://schemas.microsoft.com/office/powerpoint/2010/main" val="141556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18" y="152671"/>
            <a:ext cx="8792307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orquemada Two" panose="02000506030000020004" pitchFamily="2" charset="0"/>
              </a:rPr>
              <a:t>Kingdom Building starts with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17" y="1448972"/>
            <a:ext cx="8792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MV Boli" panose="02000500030200090000" pitchFamily="2" charset="0"/>
                <a:cs typeface="MV Boli" panose="02000500030200090000" pitchFamily="2" charset="0"/>
              </a:rPr>
              <a:t>Background</a:t>
            </a:r>
          </a:p>
          <a:p>
            <a:endParaRPr lang="en-GB" sz="360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Who - Nehemiah</a:t>
            </a:r>
          </a:p>
        </p:txBody>
      </p:sp>
    </p:spTree>
    <p:extLst>
      <p:ext uri="{BB962C8B-B14F-4D97-AF65-F5344CB8AC3E}">
        <p14:creationId xmlns:p14="http://schemas.microsoft.com/office/powerpoint/2010/main" val="3061719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18" y="152671"/>
            <a:ext cx="8792307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orquemada Two" panose="02000506030000020004" pitchFamily="2" charset="0"/>
              </a:rPr>
              <a:t>Kingdom Building starts with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17" y="1448972"/>
            <a:ext cx="87923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MV Boli" panose="02000500030200090000" pitchFamily="2" charset="0"/>
                <a:cs typeface="MV Boli" panose="02000500030200090000" pitchFamily="2" charset="0"/>
              </a:rPr>
              <a:t>Background</a:t>
            </a:r>
          </a:p>
          <a:p>
            <a:endParaRPr lang="en-GB" sz="360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Who – Nehemiah</a:t>
            </a:r>
          </a:p>
          <a:p>
            <a:endParaRPr lang="en-GB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Where – Middle East</a:t>
            </a:r>
          </a:p>
        </p:txBody>
      </p:sp>
    </p:spTree>
    <p:extLst>
      <p:ext uri="{BB962C8B-B14F-4D97-AF65-F5344CB8AC3E}">
        <p14:creationId xmlns:p14="http://schemas.microsoft.com/office/powerpoint/2010/main" val="2033964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420"/>
            <a:ext cx="9144000" cy="5943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8091" y="4909625"/>
            <a:ext cx="157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Susa</a:t>
            </a:r>
          </a:p>
        </p:txBody>
      </p:sp>
      <p:sp>
        <p:nvSpPr>
          <p:cNvPr id="6" name="Oval 5"/>
          <p:cNvSpPr/>
          <p:nvPr/>
        </p:nvSpPr>
        <p:spPr>
          <a:xfrm>
            <a:off x="4543865" y="3643532"/>
            <a:ext cx="520505" cy="47830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Arrow Connector 7"/>
          <p:cNvCxnSpPr>
            <a:endCxn id="6" idx="5"/>
          </p:cNvCxnSpPr>
          <p:nvPr/>
        </p:nvCxnSpPr>
        <p:spPr>
          <a:xfrm flipH="1" flipV="1">
            <a:off x="4988144" y="4051788"/>
            <a:ext cx="849947" cy="111105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45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152"/>
            <a:ext cx="9144000" cy="5943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38091" y="4965896"/>
            <a:ext cx="157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Susa</a:t>
            </a:r>
          </a:p>
        </p:txBody>
      </p:sp>
      <p:sp>
        <p:nvSpPr>
          <p:cNvPr id="6" name="Oval 5"/>
          <p:cNvSpPr/>
          <p:nvPr/>
        </p:nvSpPr>
        <p:spPr>
          <a:xfrm>
            <a:off x="4543865" y="3643532"/>
            <a:ext cx="520505" cy="47830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Arrow Connector 7"/>
          <p:cNvCxnSpPr>
            <a:endCxn id="6" idx="5"/>
          </p:cNvCxnSpPr>
          <p:nvPr/>
        </p:nvCxnSpPr>
        <p:spPr>
          <a:xfrm flipH="1" flipV="1">
            <a:off x="4988144" y="4051788"/>
            <a:ext cx="849947" cy="111105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0698" y="5381394"/>
            <a:ext cx="279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Jerusalem</a:t>
            </a:r>
          </a:p>
        </p:txBody>
      </p:sp>
      <p:sp>
        <p:nvSpPr>
          <p:cNvPr id="10" name="Oval 9"/>
          <p:cNvSpPr/>
          <p:nvPr/>
        </p:nvSpPr>
        <p:spPr>
          <a:xfrm>
            <a:off x="1955410" y="3468589"/>
            <a:ext cx="841718" cy="478302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Arrow Connector 10"/>
          <p:cNvCxnSpPr>
            <a:endCxn id="10" idx="3"/>
          </p:cNvCxnSpPr>
          <p:nvPr/>
        </p:nvCxnSpPr>
        <p:spPr>
          <a:xfrm flipV="1">
            <a:off x="393895" y="3876845"/>
            <a:ext cx="1684782" cy="15045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5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18" y="152671"/>
            <a:ext cx="8792307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orquemada Two" panose="02000506030000020004" pitchFamily="2" charset="0"/>
              </a:rPr>
              <a:t>Kingdom Building starts with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17" y="1448972"/>
            <a:ext cx="87923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MV Boli" panose="02000500030200090000" pitchFamily="2" charset="0"/>
                <a:cs typeface="MV Boli" panose="02000500030200090000" pitchFamily="2" charset="0"/>
              </a:rPr>
              <a:t>Background</a:t>
            </a:r>
          </a:p>
          <a:p>
            <a:endParaRPr lang="en-GB" sz="360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Who – Nehemiah</a:t>
            </a:r>
          </a:p>
          <a:p>
            <a:endParaRPr lang="en-GB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Where – Middle East</a:t>
            </a:r>
          </a:p>
          <a:p>
            <a:endParaRPr lang="en-GB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When - </a:t>
            </a:r>
          </a:p>
        </p:txBody>
      </p:sp>
    </p:spTree>
    <p:extLst>
      <p:ext uri="{BB962C8B-B14F-4D97-AF65-F5344CB8AC3E}">
        <p14:creationId xmlns:p14="http://schemas.microsoft.com/office/powerpoint/2010/main" val="399392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18" y="152671"/>
            <a:ext cx="8792307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orquemada Two" panose="02000506030000020004" pitchFamily="2" charset="0"/>
              </a:rPr>
              <a:t>Kingdom Building starts with Prayer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17" y="1448972"/>
            <a:ext cx="87923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MV Boli" panose="02000500030200090000" pitchFamily="2" charset="0"/>
                <a:cs typeface="MV Boli" panose="02000500030200090000" pitchFamily="2" charset="0"/>
              </a:rPr>
              <a:t>Background</a:t>
            </a:r>
          </a:p>
          <a:p>
            <a:endParaRPr lang="en-GB" sz="3600" u="sng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Who – Nehemiah</a:t>
            </a:r>
          </a:p>
          <a:p>
            <a:endParaRPr lang="en-GB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Where – Middle East</a:t>
            </a:r>
          </a:p>
          <a:p>
            <a:endParaRPr lang="en-GB" sz="36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GB" sz="3600" dirty="0">
                <a:latin typeface="MV Boli" panose="02000500030200090000" pitchFamily="2" charset="0"/>
                <a:cs typeface="MV Boli" panose="02000500030200090000" pitchFamily="2" charset="0"/>
              </a:rPr>
              <a:t>When – 445 BC</a:t>
            </a:r>
          </a:p>
        </p:txBody>
      </p:sp>
    </p:spTree>
    <p:extLst>
      <p:ext uri="{BB962C8B-B14F-4D97-AF65-F5344CB8AC3E}">
        <p14:creationId xmlns:p14="http://schemas.microsoft.com/office/powerpoint/2010/main" val="2149142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ok of Nehemiah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7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218" y="152671"/>
            <a:ext cx="8792307" cy="830997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orquemada Two" panose="02000506030000020004" pitchFamily="2" charset="0"/>
              </a:rPr>
              <a:t>Kingdom Building starts with Prayer</a:t>
            </a:r>
          </a:p>
        </p:txBody>
      </p:sp>
      <p:sp>
        <p:nvSpPr>
          <p:cNvPr id="5" name="Speech Bubble: Rectangle 4"/>
          <p:cNvSpPr/>
          <p:nvPr/>
        </p:nvSpPr>
        <p:spPr>
          <a:xfrm>
            <a:off x="400930" y="1477108"/>
            <a:ext cx="2110154" cy="237744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Babylonian Empire</a:t>
            </a:r>
          </a:p>
          <a:p>
            <a:pPr algn="ctr"/>
            <a:r>
              <a:rPr lang="en-GB" sz="2800" dirty="0"/>
              <a:t>Jerusalem robbed</a:t>
            </a:r>
          </a:p>
          <a:p>
            <a:pPr algn="ctr"/>
            <a:r>
              <a:rPr lang="en-GB" sz="2800" dirty="0"/>
              <a:t>People Exiled</a:t>
            </a:r>
          </a:p>
        </p:txBody>
      </p:sp>
      <p:sp>
        <p:nvSpPr>
          <p:cNvPr id="8" name="Speech Bubble: Rectangle 7"/>
          <p:cNvSpPr/>
          <p:nvPr/>
        </p:nvSpPr>
        <p:spPr>
          <a:xfrm>
            <a:off x="2628312" y="1477108"/>
            <a:ext cx="2110154" cy="237744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Babylonian Empire</a:t>
            </a:r>
          </a:p>
          <a:p>
            <a:pPr algn="ctr"/>
            <a:r>
              <a:rPr lang="en-GB" sz="2800" dirty="0"/>
              <a:t>Jerusalem destroyed</a:t>
            </a:r>
          </a:p>
          <a:p>
            <a:pPr algn="ctr"/>
            <a:r>
              <a:rPr lang="en-GB" sz="2800" dirty="0"/>
              <a:t>People Exiled</a:t>
            </a:r>
          </a:p>
        </p:txBody>
      </p:sp>
      <p:sp>
        <p:nvSpPr>
          <p:cNvPr id="9" name="Speech Bubble: Rectangle 8"/>
          <p:cNvSpPr/>
          <p:nvPr/>
        </p:nvSpPr>
        <p:spPr>
          <a:xfrm>
            <a:off x="4923692" y="1477108"/>
            <a:ext cx="2110154" cy="237744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Persian Empire</a:t>
            </a:r>
          </a:p>
          <a:p>
            <a:pPr algn="ctr"/>
            <a:r>
              <a:rPr lang="en-GB" sz="2800" dirty="0"/>
              <a:t>Some people return</a:t>
            </a:r>
          </a:p>
          <a:p>
            <a:pPr algn="ctr"/>
            <a:r>
              <a:rPr lang="en-GB" sz="2800" dirty="0"/>
              <a:t>Temple work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98474" y="4178105"/>
            <a:ext cx="8792308" cy="0"/>
          </a:xfrm>
          <a:prstGeom prst="line">
            <a:avLst/>
          </a:prstGeom>
          <a:ln w="730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row: Up 12"/>
          <p:cNvSpPr/>
          <p:nvPr/>
        </p:nvSpPr>
        <p:spPr>
          <a:xfrm>
            <a:off x="253218" y="4206240"/>
            <a:ext cx="1603717" cy="1392702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597 BC</a:t>
            </a:r>
          </a:p>
        </p:txBody>
      </p:sp>
      <p:sp>
        <p:nvSpPr>
          <p:cNvPr id="14" name="Arrow: Up 13"/>
          <p:cNvSpPr/>
          <p:nvPr/>
        </p:nvSpPr>
        <p:spPr>
          <a:xfrm>
            <a:off x="2389163" y="4207311"/>
            <a:ext cx="1603717" cy="1392702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587 BC</a:t>
            </a:r>
          </a:p>
        </p:txBody>
      </p:sp>
      <p:sp>
        <p:nvSpPr>
          <p:cNvPr id="15" name="Arrow: Up 14"/>
          <p:cNvSpPr/>
          <p:nvPr/>
        </p:nvSpPr>
        <p:spPr>
          <a:xfrm>
            <a:off x="4700955" y="4222450"/>
            <a:ext cx="1603717" cy="1392702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539 BC</a:t>
            </a:r>
          </a:p>
        </p:txBody>
      </p:sp>
      <p:sp>
        <p:nvSpPr>
          <p:cNvPr id="16" name="Arrow: Up 15"/>
          <p:cNvSpPr/>
          <p:nvPr/>
        </p:nvSpPr>
        <p:spPr>
          <a:xfrm>
            <a:off x="6961163" y="4223521"/>
            <a:ext cx="1603717" cy="1392702"/>
          </a:xfrm>
          <a:prstGeom prst="up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445 BC</a:t>
            </a:r>
          </a:p>
        </p:txBody>
      </p:sp>
      <p:sp>
        <p:nvSpPr>
          <p:cNvPr id="17" name="Speech Bubble: Rectangle 16"/>
          <p:cNvSpPr/>
          <p:nvPr/>
        </p:nvSpPr>
        <p:spPr>
          <a:xfrm>
            <a:off x="7219071" y="1477108"/>
            <a:ext cx="1817074" cy="2377440"/>
          </a:xfrm>
          <a:prstGeom prst="wedge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Nehemiah</a:t>
            </a:r>
          </a:p>
          <a:p>
            <a:pPr algn="ctr"/>
            <a:r>
              <a:rPr lang="en-GB" sz="2800" dirty="0"/>
              <a:t>Chapter 1</a:t>
            </a:r>
          </a:p>
        </p:txBody>
      </p:sp>
      <p:sp>
        <p:nvSpPr>
          <p:cNvPr id="18" name="Left Brace 17"/>
          <p:cNvSpPr/>
          <p:nvPr/>
        </p:nvSpPr>
        <p:spPr>
          <a:xfrm rot="16200000">
            <a:off x="5261751" y="3615828"/>
            <a:ext cx="489159" cy="4630617"/>
          </a:xfrm>
          <a:prstGeom prst="leftBrace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572000" y="6072809"/>
            <a:ext cx="1856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</a:rPr>
              <a:t>142 years</a:t>
            </a:r>
          </a:p>
        </p:txBody>
      </p:sp>
    </p:spTree>
    <p:extLst>
      <p:ext uri="{BB962C8B-B14F-4D97-AF65-F5344CB8AC3E}">
        <p14:creationId xmlns:p14="http://schemas.microsoft.com/office/powerpoint/2010/main" val="3193056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262</Words>
  <Application>Microsoft Office PowerPoint</Application>
  <PresentationFormat>On-screen Show (4:3)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MV Boli</vt:lpstr>
      <vt:lpstr>Times New Roman</vt:lpstr>
      <vt:lpstr>Torquemada Two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Pozzo</dc:creator>
  <cp:lastModifiedBy>Lenovo</cp:lastModifiedBy>
  <cp:revision>11</cp:revision>
  <dcterms:created xsi:type="dcterms:W3CDTF">2017-04-24T21:06:51Z</dcterms:created>
  <dcterms:modified xsi:type="dcterms:W3CDTF">2017-04-28T11:04:55Z</dcterms:modified>
</cp:coreProperties>
</file>