
<file path=[Content_Types].xml><?xml version="1.0" encoding="utf-8"?>
<Types xmlns="http://schemas.openxmlformats.org/package/2006/content-types">
  <Default Extension="png" ContentType="image/png"/>
  <Default Extension="3gp" ContentType="vide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9" r:id="rId18"/>
    <p:sldId id="275" r:id="rId19"/>
    <p:sldId id="276" r:id="rId20"/>
    <p:sldId id="277" r:id="rId21"/>
    <p:sldId id="278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8" r:id="rId48"/>
    <p:sldId id="307" r:id="rId49"/>
    <p:sldId id="306" r:id="rId50"/>
    <p:sldId id="305" r:id="rId51"/>
    <p:sldId id="309" r:id="rId52"/>
    <p:sldId id="310" r:id="rId53"/>
    <p:sldId id="312" r:id="rId54"/>
    <p:sldId id="311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9896-C95A-B742-B352-EA3D7E18CC77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BA28-68EE-FF4E-9DEC-9677E3B93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88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9896-C95A-B742-B352-EA3D7E18CC77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BA28-68EE-FF4E-9DEC-9677E3B93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5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9896-C95A-B742-B352-EA3D7E18CC77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BA28-68EE-FF4E-9DEC-9677E3B93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89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9896-C95A-B742-B352-EA3D7E18CC77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BA28-68EE-FF4E-9DEC-9677E3B93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72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9896-C95A-B742-B352-EA3D7E18CC77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BA28-68EE-FF4E-9DEC-9677E3B93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5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9896-C95A-B742-B352-EA3D7E18CC77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BA28-68EE-FF4E-9DEC-9677E3B93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08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9896-C95A-B742-B352-EA3D7E18CC77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BA28-68EE-FF4E-9DEC-9677E3B93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84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9896-C95A-B742-B352-EA3D7E18CC77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BA28-68EE-FF4E-9DEC-9677E3B93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02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9896-C95A-B742-B352-EA3D7E18CC77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BA28-68EE-FF4E-9DEC-9677E3B93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52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9896-C95A-B742-B352-EA3D7E18CC77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BA28-68EE-FF4E-9DEC-9677E3B93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649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9896-C95A-B742-B352-EA3D7E18CC77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BA28-68EE-FF4E-9DEC-9677E3B93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04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F9896-C95A-B742-B352-EA3D7E18CC77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BBA28-68EE-FF4E-9DEC-9677E3B93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6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3gp"/><Relationship Id="rId1" Type="http://schemas.openxmlformats.org/officeDocument/2006/relationships/video" Target="NULL" TargetMode="External"/><Relationship Id="rId5" Type="http://schemas.openxmlformats.org/officeDocument/2006/relationships/image" Target="../media/image3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4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1770" y="1202499"/>
            <a:ext cx="74028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“What does the Lord require of you?</a:t>
            </a: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act justly and to love mercy and to walk humbly with your God.”</a:t>
            </a: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Micah 6:8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57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58997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outcry (v1-5)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response (v6-13a)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example (v13b-19)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60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81043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outcry (v1-5)… </a:t>
            </a:r>
            <a:r>
              <a:rPr lang="en-GB" sz="36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HEAR IT!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response (v6-13a)… </a:t>
            </a:r>
            <a:r>
              <a:rPr lang="en-GB" sz="36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FEEL IT!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example (v13b-19)… </a:t>
            </a:r>
            <a:r>
              <a:rPr lang="en-GB" sz="36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IT!</a:t>
            </a:r>
            <a:endParaRPr lang="en-GB" sz="3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66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58997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outcry (v1-5)</a:t>
            </a: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29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58997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outcry (v1-5)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Food</a:t>
            </a: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04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589975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outcry (v1-5)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Food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Finance</a:t>
            </a: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62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58997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outcry (v1-5)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Food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Family</a:t>
            </a: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45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806676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outcry (v1-5)</a:t>
            </a:r>
          </a:p>
          <a:p>
            <a:endParaRPr lang="en-GB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we listening?…</a:t>
            </a:r>
          </a:p>
          <a:p>
            <a:pPr lvl="0"/>
            <a:endParaRPr lang="en-GB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39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806676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outcry (v1-5)</a:t>
            </a:r>
          </a:p>
          <a:p>
            <a:endParaRPr lang="en-GB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Food…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30 </a:t>
            </a:r>
            <a:r>
              <a:rPr lang="en-GB" sz="2800" dirty="0"/>
              <a:t>million people on the brink of starvation in Yemen, Nigeria, South Sudan, Somalia and other parts of East </a:t>
            </a:r>
            <a:r>
              <a:rPr lang="en-GB" sz="2800" dirty="0" smtClean="0"/>
              <a:t>Africa.</a:t>
            </a: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In 2016-17, </a:t>
            </a:r>
            <a:r>
              <a:rPr lang="en-GB" sz="2800" dirty="0"/>
              <a:t>Foodbank distributed over a million emergency food </a:t>
            </a:r>
            <a:r>
              <a:rPr lang="en-GB" sz="2800" dirty="0" smtClean="0"/>
              <a:t>supplies in the UK.</a:t>
            </a:r>
            <a:endParaRPr lang="en-GB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75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806676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outcry (v1-5)</a:t>
            </a:r>
          </a:p>
          <a:p>
            <a:endParaRPr lang="en-GB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Finance…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Developing </a:t>
            </a:r>
            <a:r>
              <a:rPr lang="en-GB" sz="2800" dirty="0"/>
              <a:t>world countries have </a:t>
            </a:r>
            <a:r>
              <a:rPr lang="en-GB" sz="2800" dirty="0" smtClean="0"/>
              <a:t>paid out </a:t>
            </a:r>
            <a:r>
              <a:rPr lang="en-GB" sz="2800" dirty="0"/>
              <a:t>$4.2 trillion to rich countries in interest on debt repayments since </a:t>
            </a:r>
            <a:r>
              <a:rPr lang="en-GB" sz="2800" dirty="0" smtClean="0"/>
              <a:t>1980.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3.9 </a:t>
            </a:r>
            <a:r>
              <a:rPr lang="en-GB" sz="2800" dirty="0"/>
              <a:t>million people in “persistent poverty” here in the </a:t>
            </a:r>
            <a:r>
              <a:rPr lang="en-GB" sz="2800" dirty="0" smtClean="0"/>
              <a:t>UK.</a:t>
            </a:r>
            <a:endParaRPr lang="en-GB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39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5899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starts with prayer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345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806676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outcry (v1-5)</a:t>
            </a:r>
          </a:p>
          <a:p>
            <a:endParaRPr lang="en-GB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Family…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An estimated </a:t>
            </a:r>
            <a:r>
              <a:rPr lang="en-GB" sz="2800" dirty="0"/>
              <a:t>20 million people in slavery worldwide, including 5 million </a:t>
            </a:r>
            <a:r>
              <a:rPr lang="en-GB" sz="2800" dirty="0" smtClean="0"/>
              <a:t>children.</a:t>
            </a: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The number </a:t>
            </a:r>
            <a:r>
              <a:rPr lang="en-GB" sz="2800" dirty="0"/>
              <a:t>of people reported as potential victims of slavery and human trafficking in the UK has more than doubled in the past three </a:t>
            </a:r>
            <a:r>
              <a:rPr lang="en-GB" sz="2800" dirty="0" smtClean="0"/>
              <a:t>years.</a:t>
            </a:r>
            <a:endParaRPr lang="en-GB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94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806676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outcry (v1-5)</a:t>
            </a:r>
          </a:p>
          <a:p>
            <a:endParaRPr lang="en-GB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we hear it?…</a:t>
            </a:r>
          </a:p>
          <a:p>
            <a:pPr lvl="0"/>
            <a:endParaRPr lang="en-GB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7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83047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response (v6-13a) – Nehemiah’s</a:t>
            </a: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12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827970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response (v6-13a) </a:t>
            </a: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Nehemiah’s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Anger</a:t>
            </a:r>
            <a:endParaRPr lang="en-GB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56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819202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response (v6-13a) </a:t>
            </a: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Nehemiah’s</a:t>
            </a:r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Reflection</a:t>
            </a:r>
            <a:endParaRPr lang="en-GB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13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83172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response (v6-13a) </a:t>
            </a: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Nehemiah’s</a:t>
            </a:r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Reflection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Confrontation</a:t>
            </a:r>
            <a:endParaRPr lang="en-GB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03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825465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response (v6-13a) </a:t>
            </a: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Nehemiah’s</a:t>
            </a:r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Reflection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Confrontation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action</a:t>
            </a:r>
            <a:endParaRPr lang="en-GB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3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825465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response (v6-13a) </a:t>
            </a: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Nehemiah’s</a:t>
            </a:r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Reflection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Confrontation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action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Recognition of responsibility</a:t>
            </a:r>
            <a:endParaRPr lang="en-GB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86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82296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response (v6-13a) </a:t>
            </a: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Nehemiah’s</a:t>
            </a:r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Reflection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Confrontation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action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Recognition of responsibility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Solution proposed</a:t>
            </a:r>
            <a:endParaRPr lang="en-GB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23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831728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response (v6-13a) </a:t>
            </a: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Nehemiah’s</a:t>
            </a:r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Reflection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Confrontation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action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Recognition of responsibility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Solution proposed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Call to covenant</a:t>
            </a:r>
            <a:endParaRPr lang="en-GB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61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58997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starts with prayer</a:t>
            </a: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requires vision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634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520" y="1515649"/>
            <a:ext cx="87556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response (v6-13a) – The wrongdoers’</a:t>
            </a: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41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520" y="1515649"/>
            <a:ext cx="87556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response (v6-13a) – The wrongdoers’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Recognition of wrongdoing</a:t>
            </a:r>
            <a:endParaRPr lang="en-GB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41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520" y="1515649"/>
            <a:ext cx="875569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response (v6-13a) – The wrongdoers’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Recognition of wrongdoing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Promise of reparation and obedience</a:t>
            </a:r>
            <a:endParaRPr lang="en-GB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4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520" y="1515649"/>
            <a:ext cx="87556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response (v6-13a) – The wrongdoers’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Recognition of wrongdoing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Promise of reparation and obedience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Praise</a:t>
            </a:r>
            <a:endParaRPr lang="en-GB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79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83047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response (v6-13a) – Ours…?</a:t>
            </a: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90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830475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response (v6-13a) – Ours…?</a:t>
            </a:r>
          </a:p>
          <a:p>
            <a:endParaRPr lang="en-GB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we </a:t>
            </a: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feel it</a:t>
            </a: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?…</a:t>
            </a: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24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58997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example (v13b-19)</a:t>
            </a: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70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82045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example (v13b-19) – the people’s</a:t>
            </a: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75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82045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example (v13b-19) – the people’s</a:t>
            </a:r>
          </a:p>
          <a:p>
            <a:endParaRPr lang="en-GB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“… the people did as they had promised.”</a:t>
            </a: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50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1770" y="1202499"/>
            <a:ext cx="74028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greatest single cause of atheism in the world today is Christians: who acknowledge Jesus with their lips, walk out the door, and deny Him by their lifestyle. That is what an unbelieving world simply finds unbelievable</a:t>
            </a: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.”</a:t>
            </a:r>
          </a:p>
          <a:p>
            <a:endParaRPr lang="en-GB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Brennan Manning</a:t>
            </a:r>
            <a:endParaRPr lang="en-GB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59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58997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starts with prayer</a:t>
            </a: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requires vision</a:t>
            </a: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takes effort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401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82045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example (v13b-19) – Nehemiah’s</a:t>
            </a: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2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82045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example (v13b-19) – Nehemiah’s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Integrity</a:t>
            </a:r>
            <a:endParaRPr lang="en-GB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1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820454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example (v13b-19) – Nehemiah’s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Devotion</a:t>
            </a:r>
            <a:endParaRPr lang="en-GB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48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820454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example (v13b-19) – Nehemiah’s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Devotion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Hospitality and generosity</a:t>
            </a:r>
            <a:endParaRPr lang="en-GB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80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820454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example (v13b-19) – Nehemiah’s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Devotion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Hospitality and generosity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5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ACTION!</a:t>
            </a:r>
            <a:endParaRPr lang="en-GB" sz="5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00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82045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example (v13b-19) – Ours…?</a:t>
            </a: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63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82045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example (v13b-19) – Ours…?</a:t>
            </a:r>
          </a:p>
          <a:p>
            <a:endParaRPr lang="en-GB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we do it?</a:t>
            </a: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47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5899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91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81043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outcry (v1-5)…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Listen to it!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Hear it!</a:t>
            </a:r>
          </a:p>
        </p:txBody>
      </p:sp>
    </p:spTree>
    <p:extLst>
      <p:ext uri="{BB962C8B-B14F-4D97-AF65-F5344CB8AC3E}">
        <p14:creationId xmlns:p14="http://schemas.microsoft.com/office/powerpoint/2010/main" val="1564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81043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response (v6-13a)…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Feel it!</a:t>
            </a:r>
          </a:p>
        </p:txBody>
      </p:sp>
    </p:spTree>
    <p:extLst>
      <p:ext uri="{BB962C8B-B14F-4D97-AF65-F5344CB8AC3E}">
        <p14:creationId xmlns:p14="http://schemas.microsoft.com/office/powerpoint/2010/main" val="1564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58997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starts with prayer</a:t>
            </a: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requires vision</a:t>
            </a: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takes effort</a:t>
            </a: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will face opposition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753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81043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example (v13b-19)…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it!</a:t>
            </a:r>
            <a:endParaRPr lang="en-GB" sz="3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36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810434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…acts for </a:t>
            </a:r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justice</a:t>
            </a:r>
          </a:p>
          <a:p>
            <a:endParaRPr lang="en-GB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it!...</a:t>
            </a:r>
          </a:p>
          <a:p>
            <a:endParaRPr lang="en-GB" sz="16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could you do?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could we do?</a:t>
            </a:r>
            <a:endParaRPr lang="en-GB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34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1770" y="1202499"/>
            <a:ext cx="74028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“What does the Lord require of you?</a:t>
            </a: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act justly and to love mercy and to walk humbly with your God.”</a:t>
            </a:r>
          </a:p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Micah 6:8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73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d of Justice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372.6666"/>
                  <p14:fade out="1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0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54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0181" y="1202499"/>
            <a:ext cx="472231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Reading…</a:t>
            </a:r>
          </a:p>
          <a:p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Nehemiah 5: 1-19</a:t>
            </a:r>
          </a:p>
          <a:p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(p489 church Bibles)</a:t>
            </a:r>
          </a:p>
          <a:p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18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jaws vid.3g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555" end="62521.2725"/>
                  <p14:fade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4709" y="3005979"/>
            <a:ext cx="1676400" cy="1371600"/>
          </a:xfrm>
          <a:prstGeom prst="rect">
            <a:avLst/>
          </a:prstGeom>
        </p:spPr>
      </p:pic>
      <p:pic>
        <p:nvPicPr>
          <p:cNvPr id="2" name="Picture 1" descr="Book of Nehemiah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9764" y="1277655"/>
            <a:ext cx="7089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you sitting comfortably…?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66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1770" y="1202499"/>
            <a:ext cx="740288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“Just when you thought it was safe…”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69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k of Nehemiah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521" y="175364"/>
            <a:ext cx="552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 building…</a:t>
            </a:r>
            <a:endParaRPr lang="en-GB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093" y="1515649"/>
            <a:ext cx="6976997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starts with prayer</a:t>
            </a: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requires vision</a:t>
            </a: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takes effort</a:t>
            </a:r>
          </a:p>
          <a:p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will face opposition</a:t>
            </a:r>
          </a:p>
          <a:p>
            <a:r>
              <a:rPr lang="en-GB" sz="6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r>
              <a:rPr lang="en-GB" sz="6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GB" sz="6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cts for justice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377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1006</Words>
  <Application>Microsoft Office PowerPoint</Application>
  <PresentationFormat>On-screen Show (4:3)</PresentationFormat>
  <Paragraphs>291</Paragraphs>
  <Slides>54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Pozzo</dc:creator>
  <cp:lastModifiedBy>Simon Bramwell</cp:lastModifiedBy>
  <cp:revision>57</cp:revision>
  <dcterms:created xsi:type="dcterms:W3CDTF">2017-04-24T21:06:51Z</dcterms:created>
  <dcterms:modified xsi:type="dcterms:W3CDTF">2017-06-08T18:14:54Z</dcterms:modified>
</cp:coreProperties>
</file>