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 id="2147483792" r:id="rId2"/>
  </p:sldMasterIdLst>
  <p:notesMasterIdLst>
    <p:notesMasterId r:id="rId35"/>
  </p:notesMasterIdLst>
  <p:sldIdLst>
    <p:sldId id="307" r:id="rId3"/>
    <p:sldId id="356" r:id="rId4"/>
    <p:sldId id="373" r:id="rId5"/>
    <p:sldId id="382" r:id="rId6"/>
    <p:sldId id="357" r:id="rId7"/>
    <p:sldId id="358" r:id="rId8"/>
    <p:sldId id="374" r:id="rId9"/>
    <p:sldId id="372" r:id="rId10"/>
    <p:sldId id="359" r:id="rId11"/>
    <p:sldId id="360" r:id="rId12"/>
    <p:sldId id="361" r:id="rId13"/>
    <p:sldId id="362" r:id="rId14"/>
    <p:sldId id="363" r:id="rId15"/>
    <p:sldId id="364" r:id="rId16"/>
    <p:sldId id="383" r:id="rId17"/>
    <p:sldId id="365" r:id="rId18"/>
    <p:sldId id="366" r:id="rId19"/>
    <p:sldId id="367" r:id="rId20"/>
    <p:sldId id="368" r:id="rId21"/>
    <p:sldId id="369" r:id="rId22"/>
    <p:sldId id="370" r:id="rId23"/>
    <p:sldId id="375" r:id="rId24"/>
    <p:sldId id="386" r:id="rId25"/>
    <p:sldId id="376" r:id="rId26"/>
    <p:sldId id="371" r:id="rId27"/>
    <p:sldId id="377" r:id="rId28"/>
    <p:sldId id="378" r:id="rId29"/>
    <p:sldId id="379" r:id="rId30"/>
    <p:sldId id="384" r:id="rId31"/>
    <p:sldId id="380" r:id="rId32"/>
    <p:sldId id="381" r:id="rId33"/>
    <p:sldId id="385" r:id="rId34"/>
  </p:sldIdLst>
  <p:sldSz cx="13003213" cy="9752013"/>
  <p:notesSz cx="6858000" cy="9144000"/>
  <p:defaultTextStyle>
    <a:defPPr>
      <a:defRPr lang="en-GB"/>
    </a:defPPr>
    <a:lvl1pPr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mn-cs"/>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mn-cs"/>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mn-cs"/>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mn-cs"/>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mn-cs"/>
      </a:defRPr>
    </a:lvl5pPr>
    <a:lvl6pPr marL="2286000" algn="l" defTabSz="914400" rtl="0" eaLnBrk="1" latinLnBrk="0" hangingPunct="1">
      <a:defRPr kern="1200">
        <a:solidFill>
          <a:schemeClr val="bg1"/>
        </a:solidFill>
        <a:latin typeface="Arial" panose="020B0604020202020204" pitchFamily="34" charset="0"/>
        <a:ea typeface="+mn-ea"/>
        <a:cs typeface="+mn-cs"/>
      </a:defRPr>
    </a:lvl6pPr>
    <a:lvl7pPr marL="2743200" algn="l" defTabSz="914400" rtl="0" eaLnBrk="1" latinLnBrk="0" hangingPunct="1">
      <a:defRPr kern="1200">
        <a:solidFill>
          <a:schemeClr val="bg1"/>
        </a:solidFill>
        <a:latin typeface="Arial" panose="020B0604020202020204" pitchFamily="34" charset="0"/>
        <a:ea typeface="+mn-ea"/>
        <a:cs typeface="+mn-cs"/>
      </a:defRPr>
    </a:lvl7pPr>
    <a:lvl8pPr marL="3200400" algn="l" defTabSz="914400" rtl="0" eaLnBrk="1" latinLnBrk="0" hangingPunct="1">
      <a:defRPr kern="1200">
        <a:solidFill>
          <a:schemeClr val="bg1"/>
        </a:solidFill>
        <a:latin typeface="Arial" panose="020B0604020202020204" pitchFamily="34" charset="0"/>
        <a:ea typeface="+mn-ea"/>
        <a:cs typeface="+mn-cs"/>
      </a:defRPr>
    </a:lvl8pPr>
    <a:lvl9pPr marL="3657600" algn="l" defTabSz="914400" rtl="0" eaLnBrk="1" latinLnBrk="0" hangingPunct="1">
      <a:defRPr kern="1200">
        <a:solidFill>
          <a:schemeClr val="bg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66"/>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p:scale>
          <a:sx n="53" d="100"/>
          <a:sy n="53" d="100"/>
        </p:scale>
        <p:origin x="-1236" y="18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6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ng Reggio" userId="bb62b8a48b5f0285" providerId="LiveId" clId="{C8B87F4C-4448-4CFC-91FD-B7B763E78380}"/>
    <pc:docChg chg="delSld modSld">
      <pc:chgData name="Jung Reggio" userId="bb62b8a48b5f0285" providerId="LiveId" clId="{C8B87F4C-4448-4CFC-91FD-B7B763E78380}" dt="2018-11-18T07:23:40.249" v="9" actId="2696"/>
      <pc:docMkLst>
        <pc:docMk/>
      </pc:docMkLst>
      <pc:sldChg chg="modSp">
        <pc:chgData name="Jung Reggio" userId="bb62b8a48b5f0285" providerId="LiveId" clId="{C8B87F4C-4448-4CFC-91FD-B7B763E78380}" dt="2018-11-17T17:31:39.445" v="8" actId="20577"/>
        <pc:sldMkLst>
          <pc:docMk/>
          <pc:sldMk cId="293519495" sldId="341"/>
        </pc:sldMkLst>
        <pc:spChg chg="mod">
          <ac:chgData name="Jung Reggio" userId="bb62b8a48b5f0285" providerId="LiveId" clId="{C8B87F4C-4448-4CFC-91FD-B7B763E78380}" dt="2018-11-17T17:31:39.445" v="8" actId="20577"/>
          <ac:spMkLst>
            <pc:docMk/>
            <pc:sldMk cId="293519495" sldId="341"/>
            <ac:spMk id="3" creationId="{00000000-0000-0000-0000-000000000000}"/>
          </ac:spMkLst>
        </pc:spChg>
      </pc:sldChg>
      <pc:sldChg chg="del">
        <pc:chgData name="Jung Reggio" userId="bb62b8a48b5f0285" providerId="LiveId" clId="{C8B87F4C-4448-4CFC-91FD-B7B763E78380}" dt="2018-11-18T07:23:40.249" v="9" actId="2696"/>
        <pc:sldMkLst>
          <pc:docMk/>
          <pc:sldMk cId="4268278108" sldId="3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57507047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241" y="3029446"/>
            <a:ext cx="11052731" cy="2090362"/>
          </a:xfrm>
        </p:spPr>
        <p:txBody>
          <a:bodyPr/>
          <a:lstStyle/>
          <a:p>
            <a:r>
              <a:rPr lang="en-GB"/>
              <a:t>Click to edit Master title style</a:t>
            </a:r>
            <a:endParaRPr lang="en-US"/>
          </a:p>
        </p:txBody>
      </p:sp>
      <p:sp>
        <p:nvSpPr>
          <p:cNvPr id="3" name="Subtitle 2"/>
          <p:cNvSpPr>
            <a:spLocks noGrp="1"/>
          </p:cNvSpPr>
          <p:nvPr>
            <p:ph type="subTitle" idx="1"/>
          </p:nvPr>
        </p:nvSpPr>
        <p:spPr>
          <a:xfrm>
            <a:off x="1950482" y="5526141"/>
            <a:ext cx="9102249" cy="2492181"/>
          </a:xfrm>
        </p:spPr>
        <p:txBody>
          <a:bodyPr/>
          <a:lstStyle>
            <a:lvl1pPr marL="0" indent="0" algn="ctr">
              <a:buNone/>
              <a:defRPr>
                <a:solidFill>
                  <a:schemeClr val="tx1">
                    <a:tint val="75000"/>
                  </a:schemeClr>
                </a:solidFill>
              </a:defRPr>
            </a:lvl1pPr>
            <a:lvl2pPr marL="650138" indent="0" algn="ctr">
              <a:buNone/>
              <a:defRPr>
                <a:solidFill>
                  <a:schemeClr val="tx1">
                    <a:tint val="75000"/>
                  </a:schemeClr>
                </a:solidFill>
              </a:defRPr>
            </a:lvl2pPr>
            <a:lvl3pPr marL="1300277" indent="0" algn="ctr">
              <a:buNone/>
              <a:defRPr>
                <a:solidFill>
                  <a:schemeClr val="tx1">
                    <a:tint val="75000"/>
                  </a:schemeClr>
                </a:solidFill>
              </a:defRPr>
            </a:lvl3pPr>
            <a:lvl4pPr marL="1950415" indent="0" algn="ctr">
              <a:buNone/>
              <a:defRPr>
                <a:solidFill>
                  <a:schemeClr val="tx1">
                    <a:tint val="75000"/>
                  </a:schemeClr>
                </a:solidFill>
              </a:defRPr>
            </a:lvl4pPr>
            <a:lvl5pPr marL="2600554" indent="0" algn="ctr">
              <a:buNone/>
              <a:defRPr>
                <a:solidFill>
                  <a:schemeClr val="tx1">
                    <a:tint val="75000"/>
                  </a:schemeClr>
                </a:solidFill>
              </a:defRPr>
            </a:lvl5pPr>
            <a:lvl6pPr marL="3250692" indent="0" algn="ctr">
              <a:buNone/>
              <a:defRPr>
                <a:solidFill>
                  <a:schemeClr val="tx1">
                    <a:tint val="75000"/>
                  </a:schemeClr>
                </a:solidFill>
              </a:defRPr>
            </a:lvl6pPr>
            <a:lvl7pPr marL="3900830" indent="0" algn="ctr">
              <a:buNone/>
              <a:defRPr>
                <a:solidFill>
                  <a:schemeClr val="tx1">
                    <a:tint val="75000"/>
                  </a:schemeClr>
                </a:solidFill>
              </a:defRPr>
            </a:lvl7pPr>
            <a:lvl8pPr marL="4550969" indent="0" algn="ctr">
              <a:buNone/>
              <a:defRPr>
                <a:solidFill>
                  <a:schemeClr val="tx1">
                    <a:tint val="75000"/>
                  </a:schemeClr>
                </a:solidFill>
              </a:defRPr>
            </a:lvl8pPr>
            <a:lvl9pPr marL="5201107"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CD6C920-3BDC-7B43-B47C-6EB7181FE8F8}" type="datetimeFigureOut">
              <a:rPr lang="en-US" smtClean="0">
                <a:solidFill>
                  <a:prstClr val="black">
                    <a:tint val="75000"/>
                  </a:prstClr>
                </a:solidFill>
              </a:rPr>
              <a:pPr/>
              <a:t>12/16/2018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A3D472-BA05-E141-91A5-75C35BA613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535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CD6C920-3BDC-7B43-B47C-6EB7181FE8F8}" type="datetimeFigureOut">
              <a:rPr lang="en-US" smtClean="0">
                <a:solidFill>
                  <a:prstClr val="black">
                    <a:tint val="75000"/>
                  </a:prstClr>
                </a:solidFill>
              </a:rPr>
              <a:pPr/>
              <a:t>12/16/2018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A3D472-BA05-E141-91A5-75C35BA613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337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7329" y="390533"/>
            <a:ext cx="2925723" cy="832081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50160" y="390533"/>
            <a:ext cx="8560449" cy="832081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CD6C920-3BDC-7B43-B47C-6EB7181FE8F8}" type="datetimeFigureOut">
              <a:rPr lang="en-US" smtClean="0">
                <a:solidFill>
                  <a:prstClr val="black">
                    <a:tint val="75000"/>
                  </a:prstClr>
                </a:solidFill>
              </a:rPr>
              <a:pPr/>
              <a:t>12/16/2018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A3D472-BA05-E141-91A5-75C35BA613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125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241" y="3029446"/>
            <a:ext cx="11052731" cy="2090362"/>
          </a:xfrm>
        </p:spPr>
        <p:txBody>
          <a:bodyPr/>
          <a:lstStyle/>
          <a:p>
            <a:r>
              <a:rPr lang="en-GB"/>
              <a:t>Click to edit Master title style</a:t>
            </a:r>
            <a:endParaRPr lang="en-US"/>
          </a:p>
        </p:txBody>
      </p:sp>
      <p:sp>
        <p:nvSpPr>
          <p:cNvPr id="3" name="Subtitle 2"/>
          <p:cNvSpPr>
            <a:spLocks noGrp="1"/>
          </p:cNvSpPr>
          <p:nvPr>
            <p:ph type="subTitle" idx="1"/>
          </p:nvPr>
        </p:nvSpPr>
        <p:spPr>
          <a:xfrm>
            <a:off x="1950482" y="5526141"/>
            <a:ext cx="9102249" cy="2492181"/>
          </a:xfrm>
        </p:spPr>
        <p:txBody>
          <a:bodyPr/>
          <a:lstStyle>
            <a:lvl1pPr marL="0" indent="0" algn="ctr">
              <a:buNone/>
              <a:defRPr>
                <a:solidFill>
                  <a:schemeClr val="tx1">
                    <a:tint val="75000"/>
                  </a:schemeClr>
                </a:solidFill>
              </a:defRPr>
            </a:lvl1pPr>
            <a:lvl2pPr marL="650138" indent="0" algn="ctr">
              <a:buNone/>
              <a:defRPr>
                <a:solidFill>
                  <a:schemeClr val="tx1">
                    <a:tint val="75000"/>
                  </a:schemeClr>
                </a:solidFill>
              </a:defRPr>
            </a:lvl2pPr>
            <a:lvl3pPr marL="1300277" indent="0" algn="ctr">
              <a:buNone/>
              <a:defRPr>
                <a:solidFill>
                  <a:schemeClr val="tx1">
                    <a:tint val="75000"/>
                  </a:schemeClr>
                </a:solidFill>
              </a:defRPr>
            </a:lvl3pPr>
            <a:lvl4pPr marL="1950415" indent="0" algn="ctr">
              <a:buNone/>
              <a:defRPr>
                <a:solidFill>
                  <a:schemeClr val="tx1">
                    <a:tint val="75000"/>
                  </a:schemeClr>
                </a:solidFill>
              </a:defRPr>
            </a:lvl4pPr>
            <a:lvl5pPr marL="2600554" indent="0" algn="ctr">
              <a:buNone/>
              <a:defRPr>
                <a:solidFill>
                  <a:schemeClr val="tx1">
                    <a:tint val="75000"/>
                  </a:schemeClr>
                </a:solidFill>
              </a:defRPr>
            </a:lvl5pPr>
            <a:lvl6pPr marL="3250692" indent="0" algn="ctr">
              <a:buNone/>
              <a:defRPr>
                <a:solidFill>
                  <a:schemeClr val="tx1">
                    <a:tint val="75000"/>
                  </a:schemeClr>
                </a:solidFill>
              </a:defRPr>
            </a:lvl6pPr>
            <a:lvl7pPr marL="3900830" indent="0" algn="ctr">
              <a:buNone/>
              <a:defRPr>
                <a:solidFill>
                  <a:schemeClr val="tx1">
                    <a:tint val="75000"/>
                  </a:schemeClr>
                </a:solidFill>
              </a:defRPr>
            </a:lvl7pPr>
            <a:lvl8pPr marL="4550969" indent="0" algn="ctr">
              <a:buNone/>
              <a:defRPr>
                <a:solidFill>
                  <a:schemeClr val="tx1">
                    <a:tint val="75000"/>
                  </a:schemeClr>
                </a:solidFill>
              </a:defRPr>
            </a:lvl8pPr>
            <a:lvl9pPr marL="5201107"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CD6C920-3BDC-7B43-B47C-6EB7181FE8F8}" type="datetimeFigureOut">
              <a:rPr lang="en-US" smtClean="0">
                <a:solidFill>
                  <a:prstClr val="black">
                    <a:tint val="75000"/>
                  </a:prstClr>
                </a:solidFill>
              </a:rPr>
              <a:pPr/>
              <a:t>12/16/2018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A3D472-BA05-E141-91A5-75C35BA613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6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CD6C920-3BDC-7B43-B47C-6EB7181FE8F8}" type="datetimeFigureOut">
              <a:rPr lang="en-US" smtClean="0">
                <a:solidFill>
                  <a:prstClr val="black">
                    <a:tint val="75000"/>
                  </a:prstClr>
                </a:solidFill>
              </a:rPr>
              <a:pPr/>
              <a:t>12/16/2018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A3D472-BA05-E141-91A5-75C35BA613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920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6572"/>
            <a:ext cx="11052731" cy="1936858"/>
          </a:xfrm>
        </p:spPr>
        <p:txBody>
          <a:bodyPr anchor="t"/>
          <a:lstStyle>
            <a:lvl1pPr algn="l">
              <a:defRPr sz="5688" b="1" cap="all"/>
            </a:lvl1pPr>
          </a:lstStyle>
          <a:p>
            <a:r>
              <a:rPr lang="en-GB"/>
              <a:t>Click to edit Master title style</a:t>
            </a:r>
            <a:endParaRPr lang="en-US"/>
          </a:p>
        </p:txBody>
      </p:sp>
      <p:sp>
        <p:nvSpPr>
          <p:cNvPr id="3" name="Text Placeholder 2"/>
          <p:cNvSpPr>
            <a:spLocks noGrp="1"/>
          </p:cNvSpPr>
          <p:nvPr>
            <p:ph type="body" idx="1"/>
          </p:nvPr>
        </p:nvSpPr>
        <p:spPr>
          <a:xfrm>
            <a:off x="1027164" y="4133320"/>
            <a:ext cx="11052731" cy="2133252"/>
          </a:xfrm>
        </p:spPr>
        <p:txBody>
          <a:bodyPr anchor="b"/>
          <a:lstStyle>
            <a:lvl1pPr marL="0" indent="0">
              <a:buNone/>
              <a:defRPr sz="2844">
                <a:solidFill>
                  <a:schemeClr val="tx1">
                    <a:tint val="75000"/>
                  </a:schemeClr>
                </a:solidFill>
              </a:defRPr>
            </a:lvl1pPr>
            <a:lvl2pPr marL="650138" indent="0">
              <a:buNone/>
              <a:defRPr sz="2560">
                <a:solidFill>
                  <a:schemeClr val="tx1">
                    <a:tint val="75000"/>
                  </a:schemeClr>
                </a:solidFill>
              </a:defRPr>
            </a:lvl2pPr>
            <a:lvl3pPr marL="1300277" indent="0">
              <a:buNone/>
              <a:defRPr sz="2275">
                <a:solidFill>
                  <a:schemeClr val="tx1">
                    <a:tint val="75000"/>
                  </a:schemeClr>
                </a:solidFill>
              </a:defRPr>
            </a:lvl3pPr>
            <a:lvl4pPr marL="1950415" indent="0">
              <a:buNone/>
              <a:defRPr sz="1991">
                <a:solidFill>
                  <a:schemeClr val="tx1">
                    <a:tint val="75000"/>
                  </a:schemeClr>
                </a:solidFill>
              </a:defRPr>
            </a:lvl4pPr>
            <a:lvl5pPr marL="2600554" indent="0">
              <a:buNone/>
              <a:defRPr sz="1991">
                <a:solidFill>
                  <a:schemeClr val="tx1">
                    <a:tint val="75000"/>
                  </a:schemeClr>
                </a:solidFill>
              </a:defRPr>
            </a:lvl5pPr>
            <a:lvl6pPr marL="3250692" indent="0">
              <a:buNone/>
              <a:defRPr sz="1991">
                <a:solidFill>
                  <a:schemeClr val="tx1">
                    <a:tint val="75000"/>
                  </a:schemeClr>
                </a:solidFill>
              </a:defRPr>
            </a:lvl6pPr>
            <a:lvl7pPr marL="3900830" indent="0">
              <a:buNone/>
              <a:defRPr sz="1991">
                <a:solidFill>
                  <a:schemeClr val="tx1">
                    <a:tint val="75000"/>
                  </a:schemeClr>
                </a:solidFill>
              </a:defRPr>
            </a:lvl7pPr>
            <a:lvl8pPr marL="4550969" indent="0">
              <a:buNone/>
              <a:defRPr sz="1991">
                <a:solidFill>
                  <a:schemeClr val="tx1">
                    <a:tint val="75000"/>
                  </a:schemeClr>
                </a:solidFill>
              </a:defRPr>
            </a:lvl8pPr>
            <a:lvl9pPr marL="5201107" indent="0">
              <a:buNone/>
              <a:defRPr sz="1991">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CD6C920-3BDC-7B43-B47C-6EB7181FE8F8}" type="datetimeFigureOut">
              <a:rPr lang="en-US" smtClean="0">
                <a:solidFill>
                  <a:prstClr val="black">
                    <a:tint val="75000"/>
                  </a:prstClr>
                </a:solidFill>
              </a:rPr>
              <a:pPr/>
              <a:t>12/16/2018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A3D472-BA05-E141-91A5-75C35BA613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950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50161" y="2275470"/>
            <a:ext cx="5743086" cy="6435878"/>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609966" y="2275470"/>
            <a:ext cx="5743086" cy="6435878"/>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CD6C920-3BDC-7B43-B47C-6EB7181FE8F8}" type="datetimeFigureOut">
              <a:rPr lang="en-US" smtClean="0">
                <a:solidFill>
                  <a:prstClr val="black">
                    <a:tint val="75000"/>
                  </a:prstClr>
                </a:solidFill>
              </a:rPr>
              <a:pPr/>
              <a:t>12/16/2018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A3D472-BA05-E141-91A5-75C35BA613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014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161" y="2182916"/>
            <a:ext cx="5745344" cy="909736"/>
          </a:xfrm>
        </p:spPr>
        <p:txBody>
          <a:bodyPr anchor="b"/>
          <a:lstStyle>
            <a:lvl1pPr marL="0" indent="0">
              <a:buNone/>
              <a:defRPr sz="3413"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GB"/>
              <a:t>Click to edit Master text styles</a:t>
            </a:r>
          </a:p>
        </p:txBody>
      </p:sp>
      <p:sp>
        <p:nvSpPr>
          <p:cNvPr id="4" name="Content Placeholder 3"/>
          <p:cNvSpPr>
            <a:spLocks noGrp="1"/>
          </p:cNvSpPr>
          <p:nvPr>
            <p:ph sz="half" idx="2"/>
          </p:nvPr>
        </p:nvSpPr>
        <p:spPr>
          <a:xfrm>
            <a:off x="650161" y="3092652"/>
            <a:ext cx="5745344" cy="5618695"/>
          </a:xfrm>
        </p:spPr>
        <p:txBody>
          <a:bodyPr/>
          <a:lstStyle>
            <a:lvl1pPr>
              <a:defRPr sz="3413"/>
            </a:lvl1pPr>
            <a:lvl2pPr>
              <a:defRPr sz="2844"/>
            </a:lvl2pPr>
            <a:lvl3pPr>
              <a:defRPr sz="2560"/>
            </a:lvl3pPr>
            <a:lvl4pPr>
              <a:defRPr sz="2275"/>
            </a:lvl4pPr>
            <a:lvl5pPr>
              <a:defRPr sz="2275"/>
            </a:lvl5pPr>
            <a:lvl6pPr>
              <a:defRPr sz="2275"/>
            </a:lvl6pPr>
            <a:lvl7pPr>
              <a:defRPr sz="2275"/>
            </a:lvl7pPr>
            <a:lvl8pPr>
              <a:defRPr sz="2275"/>
            </a:lvl8pPr>
            <a:lvl9pPr>
              <a:defRPr sz="22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452" y="2182916"/>
            <a:ext cx="5747601" cy="909736"/>
          </a:xfrm>
        </p:spPr>
        <p:txBody>
          <a:bodyPr anchor="b"/>
          <a:lstStyle>
            <a:lvl1pPr marL="0" indent="0">
              <a:buNone/>
              <a:defRPr sz="3413"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GB"/>
              <a:t>Click to edit Master text styles</a:t>
            </a:r>
          </a:p>
        </p:txBody>
      </p:sp>
      <p:sp>
        <p:nvSpPr>
          <p:cNvPr id="6" name="Content Placeholder 5"/>
          <p:cNvSpPr>
            <a:spLocks noGrp="1"/>
          </p:cNvSpPr>
          <p:nvPr>
            <p:ph sz="quarter" idx="4"/>
          </p:nvPr>
        </p:nvSpPr>
        <p:spPr>
          <a:xfrm>
            <a:off x="6605452" y="3092652"/>
            <a:ext cx="5747601" cy="5618695"/>
          </a:xfrm>
        </p:spPr>
        <p:txBody>
          <a:bodyPr/>
          <a:lstStyle>
            <a:lvl1pPr>
              <a:defRPr sz="3413"/>
            </a:lvl1pPr>
            <a:lvl2pPr>
              <a:defRPr sz="2844"/>
            </a:lvl2pPr>
            <a:lvl3pPr>
              <a:defRPr sz="2560"/>
            </a:lvl3pPr>
            <a:lvl4pPr>
              <a:defRPr sz="2275"/>
            </a:lvl4pPr>
            <a:lvl5pPr>
              <a:defRPr sz="2275"/>
            </a:lvl5pPr>
            <a:lvl6pPr>
              <a:defRPr sz="2275"/>
            </a:lvl6pPr>
            <a:lvl7pPr>
              <a:defRPr sz="2275"/>
            </a:lvl7pPr>
            <a:lvl8pPr>
              <a:defRPr sz="2275"/>
            </a:lvl8pPr>
            <a:lvl9pPr>
              <a:defRPr sz="22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CD6C920-3BDC-7B43-B47C-6EB7181FE8F8}" type="datetimeFigureOut">
              <a:rPr lang="en-US" smtClean="0">
                <a:solidFill>
                  <a:prstClr val="black">
                    <a:tint val="75000"/>
                  </a:prstClr>
                </a:solidFill>
              </a:rPr>
              <a:pPr/>
              <a:t>12/16/2018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A3D472-BA05-E141-91A5-75C35BA613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857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CD6C920-3BDC-7B43-B47C-6EB7181FE8F8}" type="datetimeFigureOut">
              <a:rPr lang="en-US" smtClean="0">
                <a:solidFill>
                  <a:prstClr val="black">
                    <a:tint val="75000"/>
                  </a:prstClr>
                </a:solidFill>
              </a:rPr>
              <a:pPr/>
              <a:t>12/16/2018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A3D472-BA05-E141-91A5-75C35BA613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219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6C920-3BDC-7B43-B47C-6EB7181FE8F8}" type="datetimeFigureOut">
              <a:rPr lang="en-US" smtClean="0">
                <a:solidFill>
                  <a:prstClr val="black">
                    <a:tint val="75000"/>
                  </a:prstClr>
                </a:solidFill>
              </a:rPr>
              <a:pPr/>
              <a:t>12/16/2018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A3D472-BA05-E141-91A5-75C35BA613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103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162" y="388275"/>
            <a:ext cx="4277967" cy="1652424"/>
          </a:xfrm>
        </p:spPr>
        <p:txBody>
          <a:bodyPr anchor="b"/>
          <a:lstStyle>
            <a:lvl1pPr algn="l">
              <a:defRPr sz="2844" b="1"/>
            </a:lvl1pPr>
          </a:lstStyle>
          <a:p>
            <a:r>
              <a:rPr lang="en-GB"/>
              <a:t>Click to edit Master title style</a:t>
            </a:r>
            <a:endParaRPr lang="en-US"/>
          </a:p>
        </p:txBody>
      </p:sp>
      <p:sp>
        <p:nvSpPr>
          <p:cNvPr id="3" name="Content Placeholder 2"/>
          <p:cNvSpPr>
            <a:spLocks noGrp="1"/>
          </p:cNvSpPr>
          <p:nvPr>
            <p:ph idx="1"/>
          </p:nvPr>
        </p:nvSpPr>
        <p:spPr>
          <a:xfrm>
            <a:off x="5083895" y="388275"/>
            <a:ext cx="7269157" cy="8323073"/>
          </a:xfrm>
        </p:spPr>
        <p:txBody>
          <a:bodyPr/>
          <a:lstStyle>
            <a:lvl1pPr>
              <a:defRPr sz="4550"/>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162" y="2040700"/>
            <a:ext cx="4277967" cy="6670648"/>
          </a:xfrm>
        </p:spPr>
        <p:txBody>
          <a:bodyPr/>
          <a:lstStyle>
            <a:lvl1pPr marL="0" indent="0">
              <a:buNone/>
              <a:defRPr sz="1991"/>
            </a:lvl1pPr>
            <a:lvl2pPr marL="650138" indent="0">
              <a:buNone/>
              <a:defRPr sz="1706"/>
            </a:lvl2pPr>
            <a:lvl3pPr marL="1300277" indent="0">
              <a:buNone/>
              <a:defRPr sz="1422"/>
            </a:lvl3pPr>
            <a:lvl4pPr marL="1950415" indent="0">
              <a:buNone/>
              <a:defRPr sz="1280"/>
            </a:lvl4pPr>
            <a:lvl5pPr marL="2600554" indent="0">
              <a:buNone/>
              <a:defRPr sz="1280"/>
            </a:lvl5pPr>
            <a:lvl6pPr marL="3250692" indent="0">
              <a:buNone/>
              <a:defRPr sz="1280"/>
            </a:lvl6pPr>
            <a:lvl7pPr marL="3900830" indent="0">
              <a:buNone/>
              <a:defRPr sz="1280"/>
            </a:lvl7pPr>
            <a:lvl8pPr marL="4550969" indent="0">
              <a:buNone/>
              <a:defRPr sz="1280"/>
            </a:lvl8pPr>
            <a:lvl9pPr marL="5201107" indent="0">
              <a:buNone/>
              <a:defRPr sz="1280"/>
            </a:lvl9pPr>
          </a:lstStyle>
          <a:p>
            <a:pPr lvl="0"/>
            <a:r>
              <a:rPr lang="en-GB"/>
              <a:t>Click to edit Master text styles</a:t>
            </a:r>
          </a:p>
        </p:txBody>
      </p:sp>
      <p:sp>
        <p:nvSpPr>
          <p:cNvPr id="5" name="Date Placeholder 4"/>
          <p:cNvSpPr>
            <a:spLocks noGrp="1"/>
          </p:cNvSpPr>
          <p:nvPr>
            <p:ph type="dt" sz="half" idx="10"/>
          </p:nvPr>
        </p:nvSpPr>
        <p:spPr/>
        <p:txBody>
          <a:bodyPr/>
          <a:lstStyle/>
          <a:p>
            <a:fld id="{2CD6C920-3BDC-7B43-B47C-6EB7181FE8F8}" type="datetimeFigureOut">
              <a:rPr lang="en-US" smtClean="0">
                <a:solidFill>
                  <a:prstClr val="black">
                    <a:tint val="75000"/>
                  </a:prstClr>
                </a:solidFill>
              </a:rPr>
              <a:pPr/>
              <a:t>12/16/2018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A3D472-BA05-E141-91A5-75C35BA613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23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CD6C920-3BDC-7B43-B47C-6EB7181FE8F8}" type="datetimeFigureOut">
              <a:rPr lang="en-US" smtClean="0">
                <a:solidFill>
                  <a:prstClr val="black">
                    <a:tint val="75000"/>
                  </a:prstClr>
                </a:solidFill>
              </a:rPr>
              <a:pPr/>
              <a:t>12/16/2018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A3D472-BA05-E141-91A5-75C35BA613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643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721" y="6826409"/>
            <a:ext cx="7801928" cy="805896"/>
          </a:xfrm>
        </p:spPr>
        <p:txBody>
          <a:bodyPr anchor="b"/>
          <a:lstStyle>
            <a:lvl1pPr algn="l">
              <a:defRPr sz="2844" b="1"/>
            </a:lvl1pPr>
          </a:lstStyle>
          <a:p>
            <a:r>
              <a:rPr lang="en-GB"/>
              <a:t>Click to edit Master title style</a:t>
            </a:r>
            <a:endParaRPr lang="en-US"/>
          </a:p>
        </p:txBody>
      </p:sp>
      <p:sp>
        <p:nvSpPr>
          <p:cNvPr id="3" name="Picture Placeholder 2"/>
          <p:cNvSpPr>
            <a:spLocks noGrp="1"/>
          </p:cNvSpPr>
          <p:nvPr>
            <p:ph type="pic" idx="1"/>
          </p:nvPr>
        </p:nvSpPr>
        <p:spPr>
          <a:xfrm>
            <a:off x="2548721" y="871360"/>
            <a:ext cx="7801928" cy="5851208"/>
          </a:xfrm>
        </p:spPr>
        <p:txBody>
          <a:bodyPr/>
          <a:lstStyle>
            <a:lvl1pPr marL="0" indent="0">
              <a:buNone/>
              <a:defRPr sz="4550"/>
            </a:lvl1pPr>
            <a:lvl2pPr marL="650138" indent="0">
              <a:buNone/>
              <a:defRPr sz="3982"/>
            </a:lvl2pPr>
            <a:lvl3pPr marL="1300277" indent="0">
              <a:buNone/>
              <a:defRPr sz="3413"/>
            </a:lvl3pPr>
            <a:lvl4pPr marL="1950415" indent="0">
              <a:buNone/>
              <a:defRPr sz="2844"/>
            </a:lvl4pPr>
            <a:lvl5pPr marL="2600554" indent="0">
              <a:buNone/>
              <a:defRPr sz="2844"/>
            </a:lvl5pPr>
            <a:lvl6pPr marL="3250692" indent="0">
              <a:buNone/>
              <a:defRPr sz="2844"/>
            </a:lvl6pPr>
            <a:lvl7pPr marL="3900830" indent="0">
              <a:buNone/>
              <a:defRPr sz="2844"/>
            </a:lvl7pPr>
            <a:lvl8pPr marL="4550969" indent="0">
              <a:buNone/>
              <a:defRPr sz="2844"/>
            </a:lvl8pPr>
            <a:lvl9pPr marL="5201107" indent="0">
              <a:buNone/>
              <a:defRPr sz="2844"/>
            </a:lvl9pPr>
          </a:lstStyle>
          <a:p>
            <a:endParaRPr lang="en-US"/>
          </a:p>
        </p:txBody>
      </p:sp>
      <p:sp>
        <p:nvSpPr>
          <p:cNvPr id="4" name="Text Placeholder 3"/>
          <p:cNvSpPr>
            <a:spLocks noGrp="1"/>
          </p:cNvSpPr>
          <p:nvPr>
            <p:ph type="body" sz="half" idx="2"/>
          </p:nvPr>
        </p:nvSpPr>
        <p:spPr>
          <a:xfrm>
            <a:off x="2548721" y="7632306"/>
            <a:ext cx="7801928" cy="1144506"/>
          </a:xfrm>
        </p:spPr>
        <p:txBody>
          <a:bodyPr/>
          <a:lstStyle>
            <a:lvl1pPr marL="0" indent="0">
              <a:buNone/>
              <a:defRPr sz="1991"/>
            </a:lvl1pPr>
            <a:lvl2pPr marL="650138" indent="0">
              <a:buNone/>
              <a:defRPr sz="1706"/>
            </a:lvl2pPr>
            <a:lvl3pPr marL="1300277" indent="0">
              <a:buNone/>
              <a:defRPr sz="1422"/>
            </a:lvl3pPr>
            <a:lvl4pPr marL="1950415" indent="0">
              <a:buNone/>
              <a:defRPr sz="1280"/>
            </a:lvl4pPr>
            <a:lvl5pPr marL="2600554" indent="0">
              <a:buNone/>
              <a:defRPr sz="1280"/>
            </a:lvl5pPr>
            <a:lvl6pPr marL="3250692" indent="0">
              <a:buNone/>
              <a:defRPr sz="1280"/>
            </a:lvl6pPr>
            <a:lvl7pPr marL="3900830" indent="0">
              <a:buNone/>
              <a:defRPr sz="1280"/>
            </a:lvl7pPr>
            <a:lvl8pPr marL="4550969" indent="0">
              <a:buNone/>
              <a:defRPr sz="1280"/>
            </a:lvl8pPr>
            <a:lvl9pPr marL="5201107" indent="0">
              <a:buNone/>
              <a:defRPr sz="1280"/>
            </a:lvl9pPr>
          </a:lstStyle>
          <a:p>
            <a:pPr lvl="0"/>
            <a:r>
              <a:rPr lang="en-GB"/>
              <a:t>Click to edit Master text styles</a:t>
            </a:r>
          </a:p>
        </p:txBody>
      </p:sp>
      <p:sp>
        <p:nvSpPr>
          <p:cNvPr id="5" name="Date Placeholder 4"/>
          <p:cNvSpPr>
            <a:spLocks noGrp="1"/>
          </p:cNvSpPr>
          <p:nvPr>
            <p:ph type="dt" sz="half" idx="10"/>
          </p:nvPr>
        </p:nvSpPr>
        <p:spPr/>
        <p:txBody>
          <a:bodyPr/>
          <a:lstStyle/>
          <a:p>
            <a:fld id="{2CD6C920-3BDC-7B43-B47C-6EB7181FE8F8}" type="datetimeFigureOut">
              <a:rPr lang="en-US" smtClean="0">
                <a:solidFill>
                  <a:prstClr val="black">
                    <a:tint val="75000"/>
                  </a:prstClr>
                </a:solidFill>
              </a:rPr>
              <a:pPr/>
              <a:t>12/16/2018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A3D472-BA05-E141-91A5-75C35BA613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329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CD6C920-3BDC-7B43-B47C-6EB7181FE8F8}" type="datetimeFigureOut">
              <a:rPr lang="en-US" smtClean="0">
                <a:solidFill>
                  <a:prstClr val="black">
                    <a:tint val="75000"/>
                  </a:prstClr>
                </a:solidFill>
              </a:rPr>
              <a:pPr/>
              <a:t>12/16/2018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A3D472-BA05-E141-91A5-75C35BA613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406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7329" y="390533"/>
            <a:ext cx="2925723" cy="832081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50160" y="390533"/>
            <a:ext cx="8560449" cy="832081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CD6C920-3BDC-7B43-B47C-6EB7181FE8F8}" type="datetimeFigureOut">
              <a:rPr lang="en-US" smtClean="0">
                <a:solidFill>
                  <a:prstClr val="black">
                    <a:tint val="75000"/>
                  </a:prstClr>
                </a:solidFill>
              </a:rPr>
              <a:pPr/>
              <a:t>12/16/2018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A3D472-BA05-E141-91A5-75C35BA613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40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6572"/>
            <a:ext cx="11052731" cy="1936858"/>
          </a:xfrm>
        </p:spPr>
        <p:txBody>
          <a:bodyPr anchor="t"/>
          <a:lstStyle>
            <a:lvl1pPr algn="l">
              <a:defRPr sz="5688" b="1" cap="all"/>
            </a:lvl1pPr>
          </a:lstStyle>
          <a:p>
            <a:r>
              <a:rPr lang="en-GB"/>
              <a:t>Click to edit Master title style</a:t>
            </a:r>
            <a:endParaRPr lang="en-US"/>
          </a:p>
        </p:txBody>
      </p:sp>
      <p:sp>
        <p:nvSpPr>
          <p:cNvPr id="3" name="Text Placeholder 2"/>
          <p:cNvSpPr>
            <a:spLocks noGrp="1"/>
          </p:cNvSpPr>
          <p:nvPr>
            <p:ph type="body" idx="1"/>
          </p:nvPr>
        </p:nvSpPr>
        <p:spPr>
          <a:xfrm>
            <a:off x="1027164" y="4133320"/>
            <a:ext cx="11052731" cy="2133252"/>
          </a:xfrm>
        </p:spPr>
        <p:txBody>
          <a:bodyPr anchor="b"/>
          <a:lstStyle>
            <a:lvl1pPr marL="0" indent="0">
              <a:buNone/>
              <a:defRPr sz="2844">
                <a:solidFill>
                  <a:schemeClr val="tx1">
                    <a:tint val="75000"/>
                  </a:schemeClr>
                </a:solidFill>
              </a:defRPr>
            </a:lvl1pPr>
            <a:lvl2pPr marL="650138" indent="0">
              <a:buNone/>
              <a:defRPr sz="2560">
                <a:solidFill>
                  <a:schemeClr val="tx1">
                    <a:tint val="75000"/>
                  </a:schemeClr>
                </a:solidFill>
              </a:defRPr>
            </a:lvl2pPr>
            <a:lvl3pPr marL="1300277" indent="0">
              <a:buNone/>
              <a:defRPr sz="2275">
                <a:solidFill>
                  <a:schemeClr val="tx1">
                    <a:tint val="75000"/>
                  </a:schemeClr>
                </a:solidFill>
              </a:defRPr>
            </a:lvl3pPr>
            <a:lvl4pPr marL="1950415" indent="0">
              <a:buNone/>
              <a:defRPr sz="1991">
                <a:solidFill>
                  <a:schemeClr val="tx1">
                    <a:tint val="75000"/>
                  </a:schemeClr>
                </a:solidFill>
              </a:defRPr>
            </a:lvl4pPr>
            <a:lvl5pPr marL="2600554" indent="0">
              <a:buNone/>
              <a:defRPr sz="1991">
                <a:solidFill>
                  <a:schemeClr val="tx1">
                    <a:tint val="75000"/>
                  </a:schemeClr>
                </a:solidFill>
              </a:defRPr>
            </a:lvl5pPr>
            <a:lvl6pPr marL="3250692" indent="0">
              <a:buNone/>
              <a:defRPr sz="1991">
                <a:solidFill>
                  <a:schemeClr val="tx1">
                    <a:tint val="75000"/>
                  </a:schemeClr>
                </a:solidFill>
              </a:defRPr>
            </a:lvl6pPr>
            <a:lvl7pPr marL="3900830" indent="0">
              <a:buNone/>
              <a:defRPr sz="1991">
                <a:solidFill>
                  <a:schemeClr val="tx1">
                    <a:tint val="75000"/>
                  </a:schemeClr>
                </a:solidFill>
              </a:defRPr>
            </a:lvl7pPr>
            <a:lvl8pPr marL="4550969" indent="0">
              <a:buNone/>
              <a:defRPr sz="1991">
                <a:solidFill>
                  <a:schemeClr val="tx1">
                    <a:tint val="75000"/>
                  </a:schemeClr>
                </a:solidFill>
              </a:defRPr>
            </a:lvl8pPr>
            <a:lvl9pPr marL="5201107" indent="0">
              <a:buNone/>
              <a:defRPr sz="1991">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CD6C920-3BDC-7B43-B47C-6EB7181FE8F8}" type="datetimeFigureOut">
              <a:rPr lang="en-US" smtClean="0">
                <a:solidFill>
                  <a:prstClr val="black">
                    <a:tint val="75000"/>
                  </a:prstClr>
                </a:solidFill>
              </a:rPr>
              <a:pPr/>
              <a:t>12/16/2018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A3D472-BA05-E141-91A5-75C35BA613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97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50161" y="2275470"/>
            <a:ext cx="5743086" cy="6435878"/>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609966" y="2275470"/>
            <a:ext cx="5743086" cy="6435878"/>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CD6C920-3BDC-7B43-B47C-6EB7181FE8F8}" type="datetimeFigureOut">
              <a:rPr lang="en-US" smtClean="0">
                <a:solidFill>
                  <a:prstClr val="black">
                    <a:tint val="75000"/>
                  </a:prstClr>
                </a:solidFill>
              </a:rPr>
              <a:pPr/>
              <a:t>12/16/2018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A3D472-BA05-E141-91A5-75C35BA613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036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161" y="2182916"/>
            <a:ext cx="5745344" cy="909736"/>
          </a:xfrm>
        </p:spPr>
        <p:txBody>
          <a:bodyPr anchor="b"/>
          <a:lstStyle>
            <a:lvl1pPr marL="0" indent="0">
              <a:buNone/>
              <a:defRPr sz="3413"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GB"/>
              <a:t>Click to edit Master text styles</a:t>
            </a:r>
          </a:p>
        </p:txBody>
      </p:sp>
      <p:sp>
        <p:nvSpPr>
          <p:cNvPr id="4" name="Content Placeholder 3"/>
          <p:cNvSpPr>
            <a:spLocks noGrp="1"/>
          </p:cNvSpPr>
          <p:nvPr>
            <p:ph sz="half" idx="2"/>
          </p:nvPr>
        </p:nvSpPr>
        <p:spPr>
          <a:xfrm>
            <a:off x="650161" y="3092652"/>
            <a:ext cx="5745344" cy="5618695"/>
          </a:xfrm>
        </p:spPr>
        <p:txBody>
          <a:bodyPr/>
          <a:lstStyle>
            <a:lvl1pPr>
              <a:defRPr sz="3413"/>
            </a:lvl1pPr>
            <a:lvl2pPr>
              <a:defRPr sz="2844"/>
            </a:lvl2pPr>
            <a:lvl3pPr>
              <a:defRPr sz="2560"/>
            </a:lvl3pPr>
            <a:lvl4pPr>
              <a:defRPr sz="2275"/>
            </a:lvl4pPr>
            <a:lvl5pPr>
              <a:defRPr sz="2275"/>
            </a:lvl5pPr>
            <a:lvl6pPr>
              <a:defRPr sz="2275"/>
            </a:lvl6pPr>
            <a:lvl7pPr>
              <a:defRPr sz="2275"/>
            </a:lvl7pPr>
            <a:lvl8pPr>
              <a:defRPr sz="2275"/>
            </a:lvl8pPr>
            <a:lvl9pPr>
              <a:defRPr sz="22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452" y="2182916"/>
            <a:ext cx="5747601" cy="909736"/>
          </a:xfrm>
        </p:spPr>
        <p:txBody>
          <a:bodyPr anchor="b"/>
          <a:lstStyle>
            <a:lvl1pPr marL="0" indent="0">
              <a:buNone/>
              <a:defRPr sz="3413"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GB"/>
              <a:t>Click to edit Master text styles</a:t>
            </a:r>
          </a:p>
        </p:txBody>
      </p:sp>
      <p:sp>
        <p:nvSpPr>
          <p:cNvPr id="6" name="Content Placeholder 5"/>
          <p:cNvSpPr>
            <a:spLocks noGrp="1"/>
          </p:cNvSpPr>
          <p:nvPr>
            <p:ph sz="quarter" idx="4"/>
          </p:nvPr>
        </p:nvSpPr>
        <p:spPr>
          <a:xfrm>
            <a:off x="6605452" y="3092652"/>
            <a:ext cx="5747601" cy="5618695"/>
          </a:xfrm>
        </p:spPr>
        <p:txBody>
          <a:bodyPr/>
          <a:lstStyle>
            <a:lvl1pPr>
              <a:defRPr sz="3413"/>
            </a:lvl1pPr>
            <a:lvl2pPr>
              <a:defRPr sz="2844"/>
            </a:lvl2pPr>
            <a:lvl3pPr>
              <a:defRPr sz="2560"/>
            </a:lvl3pPr>
            <a:lvl4pPr>
              <a:defRPr sz="2275"/>
            </a:lvl4pPr>
            <a:lvl5pPr>
              <a:defRPr sz="2275"/>
            </a:lvl5pPr>
            <a:lvl6pPr>
              <a:defRPr sz="2275"/>
            </a:lvl6pPr>
            <a:lvl7pPr>
              <a:defRPr sz="2275"/>
            </a:lvl7pPr>
            <a:lvl8pPr>
              <a:defRPr sz="2275"/>
            </a:lvl8pPr>
            <a:lvl9pPr>
              <a:defRPr sz="22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CD6C920-3BDC-7B43-B47C-6EB7181FE8F8}" type="datetimeFigureOut">
              <a:rPr lang="en-US" smtClean="0">
                <a:solidFill>
                  <a:prstClr val="black">
                    <a:tint val="75000"/>
                  </a:prstClr>
                </a:solidFill>
              </a:rPr>
              <a:pPr/>
              <a:t>12/16/2018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A3D472-BA05-E141-91A5-75C35BA613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574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CD6C920-3BDC-7B43-B47C-6EB7181FE8F8}" type="datetimeFigureOut">
              <a:rPr lang="en-US" smtClean="0">
                <a:solidFill>
                  <a:prstClr val="black">
                    <a:tint val="75000"/>
                  </a:prstClr>
                </a:solidFill>
              </a:rPr>
              <a:pPr/>
              <a:t>12/16/2018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A3D472-BA05-E141-91A5-75C35BA613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774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6C920-3BDC-7B43-B47C-6EB7181FE8F8}" type="datetimeFigureOut">
              <a:rPr lang="en-US" smtClean="0">
                <a:solidFill>
                  <a:prstClr val="black">
                    <a:tint val="75000"/>
                  </a:prstClr>
                </a:solidFill>
              </a:rPr>
              <a:pPr/>
              <a:t>12/16/2018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A3D472-BA05-E141-91A5-75C35BA613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987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162" y="388275"/>
            <a:ext cx="4277967" cy="1652424"/>
          </a:xfrm>
        </p:spPr>
        <p:txBody>
          <a:bodyPr anchor="b"/>
          <a:lstStyle>
            <a:lvl1pPr algn="l">
              <a:defRPr sz="2844" b="1"/>
            </a:lvl1pPr>
          </a:lstStyle>
          <a:p>
            <a:r>
              <a:rPr lang="en-GB"/>
              <a:t>Click to edit Master title style</a:t>
            </a:r>
            <a:endParaRPr lang="en-US"/>
          </a:p>
        </p:txBody>
      </p:sp>
      <p:sp>
        <p:nvSpPr>
          <p:cNvPr id="3" name="Content Placeholder 2"/>
          <p:cNvSpPr>
            <a:spLocks noGrp="1"/>
          </p:cNvSpPr>
          <p:nvPr>
            <p:ph idx="1"/>
          </p:nvPr>
        </p:nvSpPr>
        <p:spPr>
          <a:xfrm>
            <a:off x="5083895" y="388275"/>
            <a:ext cx="7269157" cy="8323073"/>
          </a:xfrm>
        </p:spPr>
        <p:txBody>
          <a:bodyPr/>
          <a:lstStyle>
            <a:lvl1pPr>
              <a:defRPr sz="4550"/>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162" y="2040700"/>
            <a:ext cx="4277967" cy="6670648"/>
          </a:xfrm>
        </p:spPr>
        <p:txBody>
          <a:bodyPr/>
          <a:lstStyle>
            <a:lvl1pPr marL="0" indent="0">
              <a:buNone/>
              <a:defRPr sz="1991"/>
            </a:lvl1pPr>
            <a:lvl2pPr marL="650138" indent="0">
              <a:buNone/>
              <a:defRPr sz="1706"/>
            </a:lvl2pPr>
            <a:lvl3pPr marL="1300277" indent="0">
              <a:buNone/>
              <a:defRPr sz="1422"/>
            </a:lvl3pPr>
            <a:lvl4pPr marL="1950415" indent="0">
              <a:buNone/>
              <a:defRPr sz="1280"/>
            </a:lvl4pPr>
            <a:lvl5pPr marL="2600554" indent="0">
              <a:buNone/>
              <a:defRPr sz="1280"/>
            </a:lvl5pPr>
            <a:lvl6pPr marL="3250692" indent="0">
              <a:buNone/>
              <a:defRPr sz="1280"/>
            </a:lvl6pPr>
            <a:lvl7pPr marL="3900830" indent="0">
              <a:buNone/>
              <a:defRPr sz="1280"/>
            </a:lvl7pPr>
            <a:lvl8pPr marL="4550969" indent="0">
              <a:buNone/>
              <a:defRPr sz="1280"/>
            </a:lvl8pPr>
            <a:lvl9pPr marL="5201107" indent="0">
              <a:buNone/>
              <a:defRPr sz="1280"/>
            </a:lvl9pPr>
          </a:lstStyle>
          <a:p>
            <a:pPr lvl="0"/>
            <a:r>
              <a:rPr lang="en-GB"/>
              <a:t>Click to edit Master text styles</a:t>
            </a:r>
          </a:p>
        </p:txBody>
      </p:sp>
      <p:sp>
        <p:nvSpPr>
          <p:cNvPr id="5" name="Date Placeholder 4"/>
          <p:cNvSpPr>
            <a:spLocks noGrp="1"/>
          </p:cNvSpPr>
          <p:nvPr>
            <p:ph type="dt" sz="half" idx="10"/>
          </p:nvPr>
        </p:nvSpPr>
        <p:spPr/>
        <p:txBody>
          <a:bodyPr/>
          <a:lstStyle/>
          <a:p>
            <a:fld id="{2CD6C920-3BDC-7B43-B47C-6EB7181FE8F8}" type="datetimeFigureOut">
              <a:rPr lang="en-US" smtClean="0">
                <a:solidFill>
                  <a:prstClr val="black">
                    <a:tint val="75000"/>
                  </a:prstClr>
                </a:solidFill>
              </a:rPr>
              <a:pPr/>
              <a:t>12/16/2018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A3D472-BA05-E141-91A5-75C35BA613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80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721" y="6826409"/>
            <a:ext cx="7801928" cy="805896"/>
          </a:xfrm>
        </p:spPr>
        <p:txBody>
          <a:bodyPr anchor="b"/>
          <a:lstStyle>
            <a:lvl1pPr algn="l">
              <a:defRPr sz="2844" b="1"/>
            </a:lvl1pPr>
          </a:lstStyle>
          <a:p>
            <a:r>
              <a:rPr lang="en-GB"/>
              <a:t>Click to edit Master title style</a:t>
            </a:r>
            <a:endParaRPr lang="en-US"/>
          </a:p>
        </p:txBody>
      </p:sp>
      <p:sp>
        <p:nvSpPr>
          <p:cNvPr id="3" name="Picture Placeholder 2"/>
          <p:cNvSpPr>
            <a:spLocks noGrp="1"/>
          </p:cNvSpPr>
          <p:nvPr>
            <p:ph type="pic" idx="1"/>
          </p:nvPr>
        </p:nvSpPr>
        <p:spPr>
          <a:xfrm>
            <a:off x="2548721" y="871360"/>
            <a:ext cx="7801928" cy="5851208"/>
          </a:xfrm>
        </p:spPr>
        <p:txBody>
          <a:bodyPr/>
          <a:lstStyle>
            <a:lvl1pPr marL="0" indent="0">
              <a:buNone/>
              <a:defRPr sz="4550"/>
            </a:lvl1pPr>
            <a:lvl2pPr marL="650138" indent="0">
              <a:buNone/>
              <a:defRPr sz="3982"/>
            </a:lvl2pPr>
            <a:lvl3pPr marL="1300277" indent="0">
              <a:buNone/>
              <a:defRPr sz="3413"/>
            </a:lvl3pPr>
            <a:lvl4pPr marL="1950415" indent="0">
              <a:buNone/>
              <a:defRPr sz="2844"/>
            </a:lvl4pPr>
            <a:lvl5pPr marL="2600554" indent="0">
              <a:buNone/>
              <a:defRPr sz="2844"/>
            </a:lvl5pPr>
            <a:lvl6pPr marL="3250692" indent="0">
              <a:buNone/>
              <a:defRPr sz="2844"/>
            </a:lvl6pPr>
            <a:lvl7pPr marL="3900830" indent="0">
              <a:buNone/>
              <a:defRPr sz="2844"/>
            </a:lvl7pPr>
            <a:lvl8pPr marL="4550969" indent="0">
              <a:buNone/>
              <a:defRPr sz="2844"/>
            </a:lvl8pPr>
            <a:lvl9pPr marL="5201107" indent="0">
              <a:buNone/>
              <a:defRPr sz="2844"/>
            </a:lvl9pPr>
          </a:lstStyle>
          <a:p>
            <a:endParaRPr lang="en-US"/>
          </a:p>
        </p:txBody>
      </p:sp>
      <p:sp>
        <p:nvSpPr>
          <p:cNvPr id="4" name="Text Placeholder 3"/>
          <p:cNvSpPr>
            <a:spLocks noGrp="1"/>
          </p:cNvSpPr>
          <p:nvPr>
            <p:ph type="body" sz="half" idx="2"/>
          </p:nvPr>
        </p:nvSpPr>
        <p:spPr>
          <a:xfrm>
            <a:off x="2548721" y="7632306"/>
            <a:ext cx="7801928" cy="1144506"/>
          </a:xfrm>
        </p:spPr>
        <p:txBody>
          <a:bodyPr/>
          <a:lstStyle>
            <a:lvl1pPr marL="0" indent="0">
              <a:buNone/>
              <a:defRPr sz="1991"/>
            </a:lvl1pPr>
            <a:lvl2pPr marL="650138" indent="0">
              <a:buNone/>
              <a:defRPr sz="1706"/>
            </a:lvl2pPr>
            <a:lvl3pPr marL="1300277" indent="0">
              <a:buNone/>
              <a:defRPr sz="1422"/>
            </a:lvl3pPr>
            <a:lvl4pPr marL="1950415" indent="0">
              <a:buNone/>
              <a:defRPr sz="1280"/>
            </a:lvl4pPr>
            <a:lvl5pPr marL="2600554" indent="0">
              <a:buNone/>
              <a:defRPr sz="1280"/>
            </a:lvl5pPr>
            <a:lvl6pPr marL="3250692" indent="0">
              <a:buNone/>
              <a:defRPr sz="1280"/>
            </a:lvl6pPr>
            <a:lvl7pPr marL="3900830" indent="0">
              <a:buNone/>
              <a:defRPr sz="1280"/>
            </a:lvl7pPr>
            <a:lvl8pPr marL="4550969" indent="0">
              <a:buNone/>
              <a:defRPr sz="1280"/>
            </a:lvl8pPr>
            <a:lvl9pPr marL="5201107" indent="0">
              <a:buNone/>
              <a:defRPr sz="1280"/>
            </a:lvl9pPr>
          </a:lstStyle>
          <a:p>
            <a:pPr lvl="0"/>
            <a:r>
              <a:rPr lang="en-GB"/>
              <a:t>Click to edit Master text styles</a:t>
            </a:r>
          </a:p>
        </p:txBody>
      </p:sp>
      <p:sp>
        <p:nvSpPr>
          <p:cNvPr id="5" name="Date Placeholder 4"/>
          <p:cNvSpPr>
            <a:spLocks noGrp="1"/>
          </p:cNvSpPr>
          <p:nvPr>
            <p:ph type="dt" sz="half" idx="10"/>
          </p:nvPr>
        </p:nvSpPr>
        <p:spPr/>
        <p:txBody>
          <a:bodyPr/>
          <a:lstStyle/>
          <a:p>
            <a:fld id="{2CD6C920-3BDC-7B43-B47C-6EB7181FE8F8}" type="datetimeFigureOut">
              <a:rPr lang="en-US" smtClean="0">
                <a:solidFill>
                  <a:prstClr val="black">
                    <a:tint val="75000"/>
                  </a:prstClr>
                </a:solidFill>
              </a:rPr>
              <a:pPr/>
              <a:t>12/16/2018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A3D472-BA05-E141-91A5-75C35BA613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038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161" y="390532"/>
            <a:ext cx="11702892" cy="162533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50161" y="2275470"/>
            <a:ext cx="11702892" cy="643587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50161" y="9038672"/>
            <a:ext cx="3034083" cy="519204"/>
          </a:xfrm>
          <a:prstGeom prst="rect">
            <a:avLst/>
          </a:prstGeom>
        </p:spPr>
        <p:txBody>
          <a:bodyPr vert="horz" lIns="91440" tIns="45720" rIns="91440" bIns="45720" rtlCol="0" anchor="ctr"/>
          <a:lstStyle>
            <a:lvl1pPr algn="l">
              <a:defRPr sz="1706">
                <a:solidFill>
                  <a:schemeClr val="tx1">
                    <a:tint val="75000"/>
                  </a:schemeClr>
                </a:solidFill>
              </a:defRPr>
            </a:lvl1pPr>
          </a:lstStyle>
          <a:p>
            <a:pPr eaLnBrk="1" fontAlgn="auto" hangingPunct="1">
              <a:spcBef>
                <a:spcPts val="0"/>
              </a:spcBef>
              <a:spcAft>
                <a:spcPts val="0"/>
              </a:spcAft>
              <a:buClrTx/>
              <a:buSzTx/>
            </a:pPr>
            <a:fld id="{2CD6C920-3BDC-7B43-B47C-6EB7181FE8F8}" type="datetimeFigureOut">
              <a:rPr lang="en-US" smtClean="0">
                <a:solidFill>
                  <a:prstClr val="black">
                    <a:tint val="75000"/>
                  </a:prstClr>
                </a:solidFill>
                <a:latin typeface="Calibri"/>
              </a:rPr>
              <a:pPr eaLnBrk="1" fontAlgn="auto" hangingPunct="1">
                <a:spcBef>
                  <a:spcPts val="0"/>
                </a:spcBef>
                <a:spcAft>
                  <a:spcPts val="0"/>
                </a:spcAft>
                <a:buClrTx/>
                <a:buSzTx/>
              </a:pPr>
              <a:t>12/16/2018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442765" y="9038672"/>
            <a:ext cx="4117684" cy="519204"/>
          </a:xfrm>
          <a:prstGeom prst="rect">
            <a:avLst/>
          </a:prstGeom>
        </p:spPr>
        <p:txBody>
          <a:bodyPr vert="horz" lIns="91440" tIns="45720" rIns="91440" bIns="45720" rtlCol="0" anchor="ctr"/>
          <a:lstStyle>
            <a:lvl1pPr algn="ctr">
              <a:defRPr sz="1706">
                <a:solidFill>
                  <a:schemeClr val="tx1">
                    <a:tint val="75000"/>
                  </a:schemeClr>
                </a:solidFill>
              </a:defRPr>
            </a:lvl1pPr>
          </a:lstStyle>
          <a:p>
            <a:pPr eaLnBrk="1" fontAlgn="auto" hangingPunct="1">
              <a:spcBef>
                <a:spcPts val="0"/>
              </a:spcBef>
              <a:spcAft>
                <a:spcPts val="0"/>
              </a:spcAft>
              <a:buClrTx/>
              <a:buSzTx/>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9318969" y="9038672"/>
            <a:ext cx="3034083" cy="519204"/>
          </a:xfrm>
          <a:prstGeom prst="rect">
            <a:avLst/>
          </a:prstGeom>
        </p:spPr>
        <p:txBody>
          <a:bodyPr vert="horz" lIns="91440" tIns="45720" rIns="91440" bIns="45720" rtlCol="0" anchor="ctr"/>
          <a:lstStyle>
            <a:lvl1pPr algn="r">
              <a:defRPr sz="1706">
                <a:solidFill>
                  <a:schemeClr val="tx1">
                    <a:tint val="75000"/>
                  </a:schemeClr>
                </a:solidFill>
              </a:defRPr>
            </a:lvl1pPr>
          </a:lstStyle>
          <a:p>
            <a:pPr eaLnBrk="1" fontAlgn="auto" hangingPunct="1">
              <a:spcBef>
                <a:spcPts val="0"/>
              </a:spcBef>
              <a:spcAft>
                <a:spcPts val="0"/>
              </a:spcAft>
              <a:buClrTx/>
              <a:buSzTx/>
            </a:pPr>
            <a:fld id="{18A3D472-BA05-E141-91A5-75C35BA61307}" type="slidenum">
              <a:rPr lang="en-US" smtClean="0">
                <a:solidFill>
                  <a:prstClr val="black">
                    <a:tint val="75000"/>
                  </a:prstClr>
                </a:solidFill>
                <a:latin typeface="Calibri"/>
              </a:rPr>
              <a:pPr eaLnBrk="1" fontAlgn="auto" hangingPunct="1">
                <a:spcBef>
                  <a:spcPts val="0"/>
                </a:spcBef>
                <a:spcAft>
                  <a:spcPts val="0"/>
                </a:spcAft>
                <a:buClrTx/>
                <a:buSzTx/>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3011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50138" rtl="0" eaLnBrk="1" latinLnBrk="0" hangingPunct="1">
        <a:spcBef>
          <a:spcPct val="0"/>
        </a:spcBef>
        <a:buNone/>
        <a:defRPr sz="6257" kern="1200">
          <a:solidFill>
            <a:schemeClr val="tx1"/>
          </a:solidFill>
          <a:latin typeface="+mj-lt"/>
          <a:ea typeface="+mj-ea"/>
          <a:cs typeface="+mj-cs"/>
        </a:defRPr>
      </a:lvl1pPr>
    </p:titleStyle>
    <p:bodyStyle>
      <a:lvl1pPr marL="487604" indent="-487604" algn="l" defTabSz="650138" rtl="0" eaLnBrk="1" latinLnBrk="0" hangingPunct="1">
        <a:spcBef>
          <a:spcPct val="20000"/>
        </a:spcBef>
        <a:buFont typeface="Arial"/>
        <a:buChar char="•"/>
        <a:defRPr sz="4550" kern="1200">
          <a:solidFill>
            <a:schemeClr val="tx1"/>
          </a:solidFill>
          <a:latin typeface="+mn-lt"/>
          <a:ea typeface="+mn-ea"/>
          <a:cs typeface="+mn-cs"/>
        </a:defRPr>
      </a:lvl1pPr>
      <a:lvl2pPr marL="1056475" indent="-406337" algn="l" defTabSz="650138" rtl="0" eaLnBrk="1" latinLnBrk="0" hangingPunct="1">
        <a:spcBef>
          <a:spcPct val="20000"/>
        </a:spcBef>
        <a:buFont typeface="Arial"/>
        <a:buChar char="–"/>
        <a:defRPr sz="3982" kern="1200">
          <a:solidFill>
            <a:schemeClr val="tx1"/>
          </a:solidFill>
          <a:latin typeface="+mn-lt"/>
          <a:ea typeface="+mn-ea"/>
          <a:cs typeface="+mn-cs"/>
        </a:defRPr>
      </a:lvl2pPr>
      <a:lvl3pPr marL="1625346" indent="-325069" algn="l" defTabSz="650138" rtl="0" eaLnBrk="1" latinLnBrk="0" hangingPunct="1">
        <a:spcBef>
          <a:spcPct val="20000"/>
        </a:spcBef>
        <a:buFont typeface="Arial"/>
        <a:buChar char="•"/>
        <a:defRPr sz="3413" kern="1200">
          <a:solidFill>
            <a:schemeClr val="tx1"/>
          </a:solidFill>
          <a:latin typeface="+mn-lt"/>
          <a:ea typeface="+mn-ea"/>
          <a:cs typeface="+mn-cs"/>
        </a:defRPr>
      </a:lvl3pPr>
      <a:lvl4pPr marL="2275484" indent="-325069" algn="l" defTabSz="650138" rtl="0" eaLnBrk="1" latinLnBrk="0" hangingPunct="1">
        <a:spcBef>
          <a:spcPct val="20000"/>
        </a:spcBef>
        <a:buFont typeface="Arial"/>
        <a:buChar char="–"/>
        <a:defRPr sz="2844" kern="1200">
          <a:solidFill>
            <a:schemeClr val="tx1"/>
          </a:solidFill>
          <a:latin typeface="+mn-lt"/>
          <a:ea typeface="+mn-ea"/>
          <a:cs typeface="+mn-cs"/>
        </a:defRPr>
      </a:lvl4pPr>
      <a:lvl5pPr marL="2925623" indent="-325069" algn="l" defTabSz="650138" rtl="0" eaLnBrk="1" latinLnBrk="0" hangingPunct="1">
        <a:spcBef>
          <a:spcPct val="20000"/>
        </a:spcBef>
        <a:buFont typeface="Arial"/>
        <a:buChar char="»"/>
        <a:defRPr sz="2844" kern="1200">
          <a:solidFill>
            <a:schemeClr val="tx1"/>
          </a:solidFill>
          <a:latin typeface="+mn-lt"/>
          <a:ea typeface="+mn-ea"/>
          <a:cs typeface="+mn-cs"/>
        </a:defRPr>
      </a:lvl5pPr>
      <a:lvl6pPr marL="3575761" indent="-325069" algn="l" defTabSz="650138" rtl="0" eaLnBrk="1" latinLnBrk="0" hangingPunct="1">
        <a:spcBef>
          <a:spcPct val="20000"/>
        </a:spcBef>
        <a:buFont typeface="Arial"/>
        <a:buChar char="•"/>
        <a:defRPr sz="2844" kern="1200">
          <a:solidFill>
            <a:schemeClr val="tx1"/>
          </a:solidFill>
          <a:latin typeface="+mn-lt"/>
          <a:ea typeface="+mn-ea"/>
          <a:cs typeface="+mn-cs"/>
        </a:defRPr>
      </a:lvl6pPr>
      <a:lvl7pPr marL="4225900" indent="-325069" algn="l" defTabSz="650138" rtl="0" eaLnBrk="1" latinLnBrk="0" hangingPunct="1">
        <a:spcBef>
          <a:spcPct val="20000"/>
        </a:spcBef>
        <a:buFont typeface="Arial"/>
        <a:buChar char="•"/>
        <a:defRPr sz="2844" kern="1200">
          <a:solidFill>
            <a:schemeClr val="tx1"/>
          </a:solidFill>
          <a:latin typeface="+mn-lt"/>
          <a:ea typeface="+mn-ea"/>
          <a:cs typeface="+mn-cs"/>
        </a:defRPr>
      </a:lvl7pPr>
      <a:lvl8pPr marL="4876038" indent="-325069" algn="l" defTabSz="650138" rtl="0" eaLnBrk="1" latinLnBrk="0" hangingPunct="1">
        <a:spcBef>
          <a:spcPct val="20000"/>
        </a:spcBef>
        <a:buFont typeface="Arial"/>
        <a:buChar char="•"/>
        <a:defRPr sz="2844" kern="1200">
          <a:solidFill>
            <a:schemeClr val="tx1"/>
          </a:solidFill>
          <a:latin typeface="+mn-lt"/>
          <a:ea typeface="+mn-ea"/>
          <a:cs typeface="+mn-cs"/>
        </a:defRPr>
      </a:lvl8pPr>
      <a:lvl9pPr marL="5526176" indent="-325069" algn="l" defTabSz="650138"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138" rtl="0" eaLnBrk="1" latinLnBrk="0" hangingPunct="1">
        <a:defRPr sz="2560" kern="1200">
          <a:solidFill>
            <a:schemeClr val="tx1"/>
          </a:solidFill>
          <a:latin typeface="+mn-lt"/>
          <a:ea typeface="+mn-ea"/>
          <a:cs typeface="+mn-cs"/>
        </a:defRPr>
      </a:lvl1pPr>
      <a:lvl2pPr marL="650138" algn="l" defTabSz="650138" rtl="0" eaLnBrk="1" latinLnBrk="0" hangingPunct="1">
        <a:defRPr sz="2560" kern="1200">
          <a:solidFill>
            <a:schemeClr val="tx1"/>
          </a:solidFill>
          <a:latin typeface="+mn-lt"/>
          <a:ea typeface="+mn-ea"/>
          <a:cs typeface="+mn-cs"/>
        </a:defRPr>
      </a:lvl2pPr>
      <a:lvl3pPr marL="1300277" algn="l" defTabSz="650138" rtl="0" eaLnBrk="1" latinLnBrk="0" hangingPunct="1">
        <a:defRPr sz="2560" kern="1200">
          <a:solidFill>
            <a:schemeClr val="tx1"/>
          </a:solidFill>
          <a:latin typeface="+mn-lt"/>
          <a:ea typeface="+mn-ea"/>
          <a:cs typeface="+mn-cs"/>
        </a:defRPr>
      </a:lvl3pPr>
      <a:lvl4pPr marL="1950415" algn="l" defTabSz="650138" rtl="0" eaLnBrk="1" latinLnBrk="0" hangingPunct="1">
        <a:defRPr sz="2560" kern="1200">
          <a:solidFill>
            <a:schemeClr val="tx1"/>
          </a:solidFill>
          <a:latin typeface="+mn-lt"/>
          <a:ea typeface="+mn-ea"/>
          <a:cs typeface="+mn-cs"/>
        </a:defRPr>
      </a:lvl4pPr>
      <a:lvl5pPr marL="2600554" algn="l" defTabSz="650138" rtl="0" eaLnBrk="1" latinLnBrk="0" hangingPunct="1">
        <a:defRPr sz="2560" kern="1200">
          <a:solidFill>
            <a:schemeClr val="tx1"/>
          </a:solidFill>
          <a:latin typeface="+mn-lt"/>
          <a:ea typeface="+mn-ea"/>
          <a:cs typeface="+mn-cs"/>
        </a:defRPr>
      </a:lvl5pPr>
      <a:lvl6pPr marL="3250692" algn="l" defTabSz="650138" rtl="0" eaLnBrk="1" latinLnBrk="0" hangingPunct="1">
        <a:defRPr sz="2560" kern="1200">
          <a:solidFill>
            <a:schemeClr val="tx1"/>
          </a:solidFill>
          <a:latin typeface="+mn-lt"/>
          <a:ea typeface="+mn-ea"/>
          <a:cs typeface="+mn-cs"/>
        </a:defRPr>
      </a:lvl6pPr>
      <a:lvl7pPr marL="3900830" algn="l" defTabSz="650138" rtl="0" eaLnBrk="1" latinLnBrk="0" hangingPunct="1">
        <a:defRPr sz="2560" kern="1200">
          <a:solidFill>
            <a:schemeClr val="tx1"/>
          </a:solidFill>
          <a:latin typeface="+mn-lt"/>
          <a:ea typeface="+mn-ea"/>
          <a:cs typeface="+mn-cs"/>
        </a:defRPr>
      </a:lvl7pPr>
      <a:lvl8pPr marL="4550969" algn="l" defTabSz="650138" rtl="0" eaLnBrk="1" latinLnBrk="0" hangingPunct="1">
        <a:defRPr sz="2560" kern="1200">
          <a:solidFill>
            <a:schemeClr val="tx1"/>
          </a:solidFill>
          <a:latin typeface="+mn-lt"/>
          <a:ea typeface="+mn-ea"/>
          <a:cs typeface="+mn-cs"/>
        </a:defRPr>
      </a:lvl8pPr>
      <a:lvl9pPr marL="5201107" algn="l" defTabSz="650138"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161" y="390532"/>
            <a:ext cx="11702892" cy="162533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50161" y="2275470"/>
            <a:ext cx="11702892" cy="643587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50161" y="9038672"/>
            <a:ext cx="3034083" cy="519204"/>
          </a:xfrm>
          <a:prstGeom prst="rect">
            <a:avLst/>
          </a:prstGeom>
        </p:spPr>
        <p:txBody>
          <a:bodyPr vert="horz" lIns="91440" tIns="45720" rIns="91440" bIns="45720" rtlCol="0" anchor="ctr"/>
          <a:lstStyle>
            <a:lvl1pPr algn="l">
              <a:defRPr sz="1706">
                <a:solidFill>
                  <a:schemeClr val="tx1">
                    <a:tint val="75000"/>
                  </a:schemeClr>
                </a:solidFill>
              </a:defRPr>
            </a:lvl1pPr>
          </a:lstStyle>
          <a:p>
            <a:pPr eaLnBrk="1" fontAlgn="auto" hangingPunct="1">
              <a:spcBef>
                <a:spcPts val="0"/>
              </a:spcBef>
              <a:spcAft>
                <a:spcPts val="0"/>
              </a:spcAft>
              <a:buClrTx/>
              <a:buSzTx/>
            </a:pPr>
            <a:fld id="{2CD6C920-3BDC-7B43-B47C-6EB7181FE8F8}" type="datetimeFigureOut">
              <a:rPr lang="en-US" smtClean="0">
                <a:solidFill>
                  <a:prstClr val="black">
                    <a:tint val="75000"/>
                  </a:prstClr>
                </a:solidFill>
                <a:latin typeface="Calibri"/>
              </a:rPr>
              <a:pPr eaLnBrk="1" fontAlgn="auto" hangingPunct="1">
                <a:spcBef>
                  <a:spcPts val="0"/>
                </a:spcBef>
                <a:spcAft>
                  <a:spcPts val="0"/>
                </a:spcAft>
                <a:buClrTx/>
                <a:buSzTx/>
              </a:pPr>
              <a:t>12/16/2018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442765" y="9038672"/>
            <a:ext cx="4117684" cy="519204"/>
          </a:xfrm>
          <a:prstGeom prst="rect">
            <a:avLst/>
          </a:prstGeom>
        </p:spPr>
        <p:txBody>
          <a:bodyPr vert="horz" lIns="91440" tIns="45720" rIns="91440" bIns="45720" rtlCol="0" anchor="ctr"/>
          <a:lstStyle>
            <a:lvl1pPr algn="ctr">
              <a:defRPr sz="1706">
                <a:solidFill>
                  <a:schemeClr val="tx1">
                    <a:tint val="75000"/>
                  </a:schemeClr>
                </a:solidFill>
              </a:defRPr>
            </a:lvl1pPr>
          </a:lstStyle>
          <a:p>
            <a:pPr eaLnBrk="1" fontAlgn="auto" hangingPunct="1">
              <a:spcBef>
                <a:spcPts val="0"/>
              </a:spcBef>
              <a:spcAft>
                <a:spcPts val="0"/>
              </a:spcAft>
              <a:buClrTx/>
              <a:buSzTx/>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9318969" y="9038672"/>
            <a:ext cx="3034083" cy="519204"/>
          </a:xfrm>
          <a:prstGeom prst="rect">
            <a:avLst/>
          </a:prstGeom>
        </p:spPr>
        <p:txBody>
          <a:bodyPr vert="horz" lIns="91440" tIns="45720" rIns="91440" bIns="45720" rtlCol="0" anchor="ctr"/>
          <a:lstStyle>
            <a:lvl1pPr algn="r">
              <a:defRPr sz="1706">
                <a:solidFill>
                  <a:schemeClr val="tx1">
                    <a:tint val="75000"/>
                  </a:schemeClr>
                </a:solidFill>
              </a:defRPr>
            </a:lvl1pPr>
          </a:lstStyle>
          <a:p>
            <a:pPr eaLnBrk="1" fontAlgn="auto" hangingPunct="1">
              <a:spcBef>
                <a:spcPts val="0"/>
              </a:spcBef>
              <a:spcAft>
                <a:spcPts val="0"/>
              </a:spcAft>
              <a:buClrTx/>
              <a:buSzTx/>
            </a:pPr>
            <a:fld id="{18A3D472-BA05-E141-91A5-75C35BA61307}" type="slidenum">
              <a:rPr lang="en-US" smtClean="0">
                <a:solidFill>
                  <a:prstClr val="black">
                    <a:tint val="75000"/>
                  </a:prstClr>
                </a:solidFill>
                <a:latin typeface="Calibri"/>
              </a:rPr>
              <a:pPr eaLnBrk="1" fontAlgn="auto" hangingPunct="1">
                <a:spcBef>
                  <a:spcPts val="0"/>
                </a:spcBef>
                <a:spcAft>
                  <a:spcPts val="0"/>
                </a:spcAft>
                <a:buClrTx/>
                <a:buSzTx/>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7489645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650138" rtl="0" eaLnBrk="1" latinLnBrk="0" hangingPunct="1">
        <a:spcBef>
          <a:spcPct val="0"/>
        </a:spcBef>
        <a:buNone/>
        <a:defRPr sz="6257" kern="1200">
          <a:solidFill>
            <a:schemeClr val="tx1"/>
          </a:solidFill>
          <a:latin typeface="+mj-lt"/>
          <a:ea typeface="+mj-ea"/>
          <a:cs typeface="+mj-cs"/>
        </a:defRPr>
      </a:lvl1pPr>
    </p:titleStyle>
    <p:bodyStyle>
      <a:lvl1pPr marL="487604" indent="-487604" algn="l" defTabSz="650138" rtl="0" eaLnBrk="1" latinLnBrk="0" hangingPunct="1">
        <a:spcBef>
          <a:spcPct val="20000"/>
        </a:spcBef>
        <a:buFont typeface="Arial"/>
        <a:buChar char="•"/>
        <a:defRPr sz="4550" kern="1200">
          <a:solidFill>
            <a:schemeClr val="tx1"/>
          </a:solidFill>
          <a:latin typeface="+mn-lt"/>
          <a:ea typeface="+mn-ea"/>
          <a:cs typeface="+mn-cs"/>
        </a:defRPr>
      </a:lvl1pPr>
      <a:lvl2pPr marL="1056475" indent="-406337" algn="l" defTabSz="650138" rtl="0" eaLnBrk="1" latinLnBrk="0" hangingPunct="1">
        <a:spcBef>
          <a:spcPct val="20000"/>
        </a:spcBef>
        <a:buFont typeface="Arial"/>
        <a:buChar char="–"/>
        <a:defRPr sz="3982" kern="1200">
          <a:solidFill>
            <a:schemeClr val="tx1"/>
          </a:solidFill>
          <a:latin typeface="+mn-lt"/>
          <a:ea typeface="+mn-ea"/>
          <a:cs typeface="+mn-cs"/>
        </a:defRPr>
      </a:lvl2pPr>
      <a:lvl3pPr marL="1625346" indent="-325069" algn="l" defTabSz="650138" rtl="0" eaLnBrk="1" latinLnBrk="0" hangingPunct="1">
        <a:spcBef>
          <a:spcPct val="20000"/>
        </a:spcBef>
        <a:buFont typeface="Arial"/>
        <a:buChar char="•"/>
        <a:defRPr sz="3413" kern="1200">
          <a:solidFill>
            <a:schemeClr val="tx1"/>
          </a:solidFill>
          <a:latin typeface="+mn-lt"/>
          <a:ea typeface="+mn-ea"/>
          <a:cs typeface="+mn-cs"/>
        </a:defRPr>
      </a:lvl3pPr>
      <a:lvl4pPr marL="2275484" indent="-325069" algn="l" defTabSz="650138" rtl="0" eaLnBrk="1" latinLnBrk="0" hangingPunct="1">
        <a:spcBef>
          <a:spcPct val="20000"/>
        </a:spcBef>
        <a:buFont typeface="Arial"/>
        <a:buChar char="–"/>
        <a:defRPr sz="2844" kern="1200">
          <a:solidFill>
            <a:schemeClr val="tx1"/>
          </a:solidFill>
          <a:latin typeface="+mn-lt"/>
          <a:ea typeface="+mn-ea"/>
          <a:cs typeface="+mn-cs"/>
        </a:defRPr>
      </a:lvl4pPr>
      <a:lvl5pPr marL="2925623" indent="-325069" algn="l" defTabSz="650138" rtl="0" eaLnBrk="1" latinLnBrk="0" hangingPunct="1">
        <a:spcBef>
          <a:spcPct val="20000"/>
        </a:spcBef>
        <a:buFont typeface="Arial"/>
        <a:buChar char="»"/>
        <a:defRPr sz="2844" kern="1200">
          <a:solidFill>
            <a:schemeClr val="tx1"/>
          </a:solidFill>
          <a:latin typeface="+mn-lt"/>
          <a:ea typeface="+mn-ea"/>
          <a:cs typeface="+mn-cs"/>
        </a:defRPr>
      </a:lvl5pPr>
      <a:lvl6pPr marL="3575761" indent="-325069" algn="l" defTabSz="650138" rtl="0" eaLnBrk="1" latinLnBrk="0" hangingPunct="1">
        <a:spcBef>
          <a:spcPct val="20000"/>
        </a:spcBef>
        <a:buFont typeface="Arial"/>
        <a:buChar char="•"/>
        <a:defRPr sz="2844" kern="1200">
          <a:solidFill>
            <a:schemeClr val="tx1"/>
          </a:solidFill>
          <a:latin typeface="+mn-lt"/>
          <a:ea typeface="+mn-ea"/>
          <a:cs typeface="+mn-cs"/>
        </a:defRPr>
      </a:lvl6pPr>
      <a:lvl7pPr marL="4225900" indent="-325069" algn="l" defTabSz="650138" rtl="0" eaLnBrk="1" latinLnBrk="0" hangingPunct="1">
        <a:spcBef>
          <a:spcPct val="20000"/>
        </a:spcBef>
        <a:buFont typeface="Arial"/>
        <a:buChar char="•"/>
        <a:defRPr sz="2844" kern="1200">
          <a:solidFill>
            <a:schemeClr val="tx1"/>
          </a:solidFill>
          <a:latin typeface="+mn-lt"/>
          <a:ea typeface="+mn-ea"/>
          <a:cs typeface="+mn-cs"/>
        </a:defRPr>
      </a:lvl7pPr>
      <a:lvl8pPr marL="4876038" indent="-325069" algn="l" defTabSz="650138" rtl="0" eaLnBrk="1" latinLnBrk="0" hangingPunct="1">
        <a:spcBef>
          <a:spcPct val="20000"/>
        </a:spcBef>
        <a:buFont typeface="Arial"/>
        <a:buChar char="•"/>
        <a:defRPr sz="2844" kern="1200">
          <a:solidFill>
            <a:schemeClr val="tx1"/>
          </a:solidFill>
          <a:latin typeface="+mn-lt"/>
          <a:ea typeface="+mn-ea"/>
          <a:cs typeface="+mn-cs"/>
        </a:defRPr>
      </a:lvl8pPr>
      <a:lvl9pPr marL="5526176" indent="-325069" algn="l" defTabSz="650138"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138" rtl="0" eaLnBrk="1" latinLnBrk="0" hangingPunct="1">
        <a:defRPr sz="2560" kern="1200">
          <a:solidFill>
            <a:schemeClr val="tx1"/>
          </a:solidFill>
          <a:latin typeface="+mn-lt"/>
          <a:ea typeface="+mn-ea"/>
          <a:cs typeface="+mn-cs"/>
        </a:defRPr>
      </a:lvl1pPr>
      <a:lvl2pPr marL="650138" algn="l" defTabSz="650138" rtl="0" eaLnBrk="1" latinLnBrk="0" hangingPunct="1">
        <a:defRPr sz="2560" kern="1200">
          <a:solidFill>
            <a:schemeClr val="tx1"/>
          </a:solidFill>
          <a:latin typeface="+mn-lt"/>
          <a:ea typeface="+mn-ea"/>
          <a:cs typeface="+mn-cs"/>
        </a:defRPr>
      </a:lvl2pPr>
      <a:lvl3pPr marL="1300277" algn="l" defTabSz="650138" rtl="0" eaLnBrk="1" latinLnBrk="0" hangingPunct="1">
        <a:defRPr sz="2560" kern="1200">
          <a:solidFill>
            <a:schemeClr val="tx1"/>
          </a:solidFill>
          <a:latin typeface="+mn-lt"/>
          <a:ea typeface="+mn-ea"/>
          <a:cs typeface="+mn-cs"/>
        </a:defRPr>
      </a:lvl3pPr>
      <a:lvl4pPr marL="1950415" algn="l" defTabSz="650138" rtl="0" eaLnBrk="1" latinLnBrk="0" hangingPunct="1">
        <a:defRPr sz="2560" kern="1200">
          <a:solidFill>
            <a:schemeClr val="tx1"/>
          </a:solidFill>
          <a:latin typeface="+mn-lt"/>
          <a:ea typeface="+mn-ea"/>
          <a:cs typeface="+mn-cs"/>
        </a:defRPr>
      </a:lvl4pPr>
      <a:lvl5pPr marL="2600554" algn="l" defTabSz="650138" rtl="0" eaLnBrk="1" latinLnBrk="0" hangingPunct="1">
        <a:defRPr sz="2560" kern="1200">
          <a:solidFill>
            <a:schemeClr val="tx1"/>
          </a:solidFill>
          <a:latin typeface="+mn-lt"/>
          <a:ea typeface="+mn-ea"/>
          <a:cs typeface="+mn-cs"/>
        </a:defRPr>
      </a:lvl5pPr>
      <a:lvl6pPr marL="3250692" algn="l" defTabSz="650138" rtl="0" eaLnBrk="1" latinLnBrk="0" hangingPunct="1">
        <a:defRPr sz="2560" kern="1200">
          <a:solidFill>
            <a:schemeClr val="tx1"/>
          </a:solidFill>
          <a:latin typeface="+mn-lt"/>
          <a:ea typeface="+mn-ea"/>
          <a:cs typeface="+mn-cs"/>
        </a:defRPr>
      </a:lvl6pPr>
      <a:lvl7pPr marL="3900830" algn="l" defTabSz="650138" rtl="0" eaLnBrk="1" latinLnBrk="0" hangingPunct="1">
        <a:defRPr sz="2560" kern="1200">
          <a:solidFill>
            <a:schemeClr val="tx1"/>
          </a:solidFill>
          <a:latin typeface="+mn-lt"/>
          <a:ea typeface="+mn-ea"/>
          <a:cs typeface="+mn-cs"/>
        </a:defRPr>
      </a:lvl7pPr>
      <a:lvl8pPr marL="4550969" algn="l" defTabSz="650138" rtl="0" eaLnBrk="1" latinLnBrk="0" hangingPunct="1">
        <a:defRPr sz="2560" kern="1200">
          <a:solidFill>
            <a:schemeClr val="tx1"/>
          </a:solidFill>
          <a:latin typeface="+mn-lt"/>
          <a:ea typeface="+mn-ea"/>
          <a:cs typeface="+mn-cs"/>
        </a:defRPr>
      </a:lvl8pPr>
      <a:lvl9pPr marL="5201107" algn="l" defTabSz="650138"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s://www.biblegateway.com/passage/?search=2+cor+5.17&amp;version=ESV#fen-ESV-28878a" TargetMode="External"/><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www.desiringgod.org/messages" TargetMode="External"/><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MBC_Identity_Series_templat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Tree>
    <p:extLst>
      <p:ext uri="{BB962C8B-B14F-4D97-AF65-F5344CB8AC3E}">
        <p14:creationId xmlns:p14="http://schemas.microsoft.com/office/powerpoint/2010/main" val="2193872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3" name="TextBox 2"/>
          <p:cNvSpPr txBox="1"/>
          <p:nvPr/>
        </p:nvSpPr>
        <p:spPr>
          <a:xfrm>
            <a:off x="872985" y="3003798"/>
            <a:ext cx="10644863" cy="3994491"/>
          </a:xfrm>
          <a:prstGeom prst="rect">
            <a:avLst/>
          </a:prstGeom>
          <a:noFill/>
        </p:spPr>
        <p:txBody>
          <a:bodyPr wrap="square" rtlCol="0">
            <a:spAutoFit/>
          </a:bodyPr>
          <a:lstStyle/>
          <a:p>
            <a:pPr eaLnBrk="1" fontAlgn="auto" hangingPunct="1">
              <a:lnSpc>
                <a:spcPts val="4400"/>
              </a:lnSpc>
              <a:spcBef>
                <a:spcPts val="0"/>
              </a:spcBef>
              <a:spcAft>
                <a:spcPts val="0"/>
              </a:spcAft>
              <a:buClrTx/>
              <a:buSzTx/>
            </a:pPr>
            <a:r>
              <a:rPr lang="en-GB" sz="3200" b="1" dirty="0" smtClean="0">
                <a:solidFill>
                  <a:schemeClr val="tx1"/>
                </a:solidFill>
              </a:rPr>
              <a:t>1 </a:t>
            </a:r>
            <a:r>
              <a:rPr lang="en-GB" sz="3200" b="1" dirty="0">
                <a:solidFill>
                  <a:schemeClr val="tx1"/>
                </a:solidFill>
              </a:rPr>
              <a:t>Peter </a:t>
            </a:r>
            <a:r>
              <a:rPr lang="en-GB" sz="3200" b="1" dirty="0" smtClean="0">
                <a:solidFill>
                  <a:schemeClr val="tx1"/>
                </a:solidFill>
              </a:rPr>
              <a:t>1:3-4</a:t>
            </a:r>
            <a:r>
              <a:rPr lang="en-GB" sz="3200" dirty="0">
                <a:solidFill>
                  <a:schemeClr val="tx1"/>
                </a:solidFill>
              </a:rPr>
              <a:t/>
            </a:r>
            <a:br>
              <a:rPr lang="en-GB" sz="3200" dirty="0">
                <a:solidFill>
                  <a:schemeClr val="tx1"/>
                </a:solidFill>
              </a:rPr>
            </a:br>
            <a:r>
              <a:rPr lang="en-GB" sz="3200" baseline="30000" dirty="0">
                <a:solidFill>
                  <a:schemeClr val="tx1"/>
                </a:solidFill>
              </a:rPr>
              <a:t>3 </a:t>
            </a:r>
            <a:r>
              <a:rPr lang="en-GB" sz="3200" dirty="0">
                <a:solidFill>
                  <a:schemeClr val="tx1"/>
                </a:solidFill>
              </a:rPr>
              <a:t> Praise be to the God and Father of our Lord Jesus Christ! In his great mercy he has given us new birth into a living hope through the resurrection of Jesus Christ from the dead, </a:t>
            </a:r>
            <a:r>
              <a:rPr lang="en-GB" sz="3200" baseline="30000" dirty="0">
                <a:solidFill>
                  <a:schemeClr val="tx1"/>
                </a:solidFill>
              </a:rPr>
              <a:t>4 </a:t>
            </a:r>
            <a:r>
              <a:rPr lang="en-GB" sz="3200" dirty="0">
                <a:solidFill>
                  <a:schemeClr val="tx1"/>
                </a:solidFill>
              </a:rPr>
              <a:t> and into an inheritance that can never perish, spoil or fade—kept in </a:t>
            </a:r>
            <a:r>
              <a:rPr lang="en-GB" sz="3200" u="sng" dirty="0">
                <a:solidFill>
                  <a:schemeClr val="tx1"/>
                </a:solidFill>
              </a:rPr>
              <a:t>heaven</a:t>
            </a:r>
            <a:r>
              <a:rPr lang="en-GB" sz="3200" dirty="0">
                <a:solidFill>
                  <a:schemeClr val="tx1"/>
                </a:solidFill>
              </a:rPr>
              <a:t> for you, </a:t>
            </a:r>
          </a:p>
          <a:p>
            <a:pPr eaLnBrk="1" fontAlgn="auto" hangingPunct="1">
              <a:lnSpc>
                <a:spcPts val="4400"/>
              </a:lnSpc>
              <a:spcBef>
                <a:spcPts val="0"/>
              </a:spcBef>
              <a:spcAft>
                <a:spcPts val="0"/>
              </a:spcAft>
              <a:buClrTx/>
              <a:buSzTx/>
            </a:pPr>
            <a:endParaRPr lang="en-GB" sz="3200" dirty="0">
              <a:solidFill>
                <a:schemeClr val="tx1"/>
              </a:solidFill>
            </a:endParaRPr>
          </a:p>
        </p:txBody>
      </p:sp>
    </p:spTree>
    <p:extLst>
      <p:ext uri="{BB962C8B-B14F-4D97-AF65-F5344CB8AC3E}">
        <p14:creationId xmlns:p14="http://schemas.microsoft.com/office/powerpoint/2010/main" val="4058701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3" name="TextBox 2"/>
          <p:cNvSpPr txBox="1"/>
          <p:nvPr/>
        </p:nvSpPr>
        <p:spPr>
          <a:xfrm>
            <a:off x="872985" y="3003798"/>
            <a:ext cx="10644863" cy="2955746"/>
          </a:xfrm>
          <a:prstGeom prst="rect">
            <a:avLst/>
          </a:prstGeom>
          <a:noFill/>
        </p:spPr>
        <p:txBody>
          <a:bodyPr wrap="square" rtlCol="0">
            <a:spAutoFit/>
          </a:bodyPr>
          <a:lstStyle/>
          <a:p>
            <a:pPr eaLnBrk="1" fontAlgn="auto" hangingPunct="1">
              <a:lnSpc>
                <a:spcPct val="150000"/>
              </a:lnSpc>
              <a:spcBef>
                <a:spcPts val="0"/>
              </a:spcBef>
              <a:spcAft>
                <a:spcPts val="0"/>
              </a:spcAft>
              <a:buClrTx/>
              <a:buSzTx/>
            </a:pPr>
            <a:r>
              <a:rPr lang="en-GB" sz="3200" b="1" dirty="0">
                <a:solidFill>
                  <a:schemeClr val="tx1"/>
                </a:solidFill>
              </a:rPr>
              <a:t>Matthew </a:t>
            </a:r>
            <a:r>
              <a:rPr lang="en-GB" sz="3200" b="1" dirty="0" smtClean="0">
                <a:solidFill>
                  <a:schemeClr val="tx1"/>
                </a:solidFill>
              </a:rPr>
              <a:t>6:9-10</a:t>
            </a:r>
            <a:r>
              <a:rPr lang="en-GB" sz="3200" dirty="0">
                <a:solidFill>
                  <a:schemeClr val="tx1"/>
                </a:solidFill>
              </a:rPr>
              <a:t/>
            </a:r>
            <a:br>
              <a:rPr lang="en-GB" sz="3200" dirty="0">
                <a:solidFill>
                  <a:schemeClr val="tx1"/>
                </a:solidFill>
              </a:rPr>
            </a:br>
            <a:r>
              <a:rPr lang="en-GB" sz="3200" baseline="30000" dirty="0">
                <a:solidFill>
                  <a:schemeClr val="tx1"/>
                </a:solidFill>
              </a:rPr>
              <a:t>9 </a:t>
            </a:r>
            <a:r>
              <a:rPr lang="en-GB" sz="3200" dirty="0">
                <a:solidFill>
                  <a:schemeClr val="tx1"/>
                </a:solidFill>
              </a:rPr>
              <a:t> … 'Our Father in heaven, hallowed be your name, </a:t>
            </a:r>
            <a:r>
              <a:rPr lang="en-GB" sz="3200" baseline="30000" dirty="0">
                <a:solidFill>
                  <a:schemeClr val="tx1"/>
                </a:solidFill>
              </a:rPr>
              <a:t>10 </a:t>
            </a:r>
            <a:r>
              <a:rPr lang="en-GB" sz="3200" dirty="0">
                <a:solidFill>
                  <a:schemeClr val="tx1"/>
                </a:solidFill>
              </a:rPr>
              <a:t> your kingdom </a:t>
            </a:r>
            <a:r>
              <a:rPr lang="en-GB" sz="3200" u="sng" dirty="0">
                <a:solidFill>
                  <a:schemeClr val="tx1"/>
                </a:solidFill>
              </a:rPr>
              <a:t>come</a:t>
            </a:r>
            <a:r>
              <a:rPr lang="en-GB" sz="3200" dirty="0">
                <a:solidFill>
                  <a:schemeClr val="tx1"/>
                </a:solidFill>
              </a:rPr>
              <a:t>, </a:t>
            </a:r>
            <a:endParaRPr lang="en-GB" sz="3200" dirty="0" smtClean="0">
              <a:solidFill>
                <a:schemeClr val="tx1"/>
              </a:solidFill>
            </a:endParaRPr>
          </a:p>
          <a:p>
            <a:pPr eaLnBrk="1" fontAlgn="auto" hangingPunct="1">
              <a:lnSpc>
                <a:spcPct val="150000"/>
              </a:lnSpc>
              <a:spcBef>
                <a:spcPts val="0"/>
              </a:spcBef>
              <a:spcAft>
                <a:spcPts val="0"/>
              </a:spcAft>
              <a:buClrTx/>
              <a:buSzTx/>
            </a:pPr>
            <a:r>
              <a:rPr lang="en-GB" sz="3200" dirty="0">
                <a:solidFill>
                  <a:schemeClr val="tx1"/>
                </a:solidFill>
              </a:rPr>
              <a:t> </a:t>
            </a:r>
            <a:r>
              <a:rPr lang="en-GB" sz="3200" dirty="0" smtClean="0">
                <a:solidFill>
                  <a:schemeClr val="tx1"/>
                </a:solidFill>
              </a:rPr>
              <a:t>   your </a:t>
            </a:r>
            <a:r>
              <a:rPr lang="en-GB" sz="3200" dirty="0">
                <a:solidFill>
                  <a:schemeClr val="tx1"/>
                </a:solidFill>
              </a:rPr>
              <a:t>will be done </a:t>
            </a:r>
            <a:r>
              <a:rPr lang="en-GB" sz="3200" u="sng" dirty="0">
                <a:solidFill>
                  <a:schemeClr val="tx1"/>
                </a:solidFill>
              </a:rPr>
              <a:t>on earth </a:t>
            </a:r>
            <a:r>
              <a:rPr lang="en-GB" sz="3200" dirty="0">
                <a:solidFill>
                  <a:schemeClr val="tx1"/>
                </a:solidFill>
              </a:rPr>
              <a:t>as it is in heaven. </a:t>
            </a:r>
          </a:p>
        </p:txBody>
      </p:sp>
    </p:spTree>
    <p:extLst>
      <p:ext uri="{BB962C8B-B14F-4D97-AF65-F5344CB8AC3E}">
        <p14:creationId xmlns:p14="http://schemas.microsoft.com/office/powerpoint/2010/main" val="2297112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4" name="TextBox 3"/>
          <p:cNvSpPr txBox="1"/>
          <p:nvPr/>
        </p:nvSpPr>
        <p:spPr>
          <a:xfrm>
            <a:off x="596950" y="2139702"/>
            <a:ext cx="11809312" cy="6889515"/>
          </a:xfrm>
          <a:prstGeom prst="rect">
            <a:avLst/>
          </a:prstGeom>
          <a:noFill/>
        </p:spPr>
        <p:txBody>
          <a:bodyPr wrap="square" rtlCol="0">
            <a:spAutoFit/>
          </a:bodyPr>
          <a:lstStyle/>
          <a:p>
            <a:pPr>
              <a:lnSpc>
                <a:spcPts val="4100"/>
              </a:lnSpc>
            </a:pPr>
            <a:r>
              <a:rPr lang="en-GB" sz="3200" b="1" dirty="0">
                <a:solidFill>
                  <a:schemeClr val="tx1"/>
                </a:solidFill>
              </a:rPr>
              <a:t>Daniel 2:31-45 </a:t>
            </a:r>
            <a:r>
              <a:rPr lang="en-GB" sz="3200" dirty="0">
                <a:solidFill>
                  <a:schemeClr val="tx1"/>
                </a:solidFill>
              </a:rPr>
              <a:t/>
            </a:r>
            <a:br>
              <a:rPr lang="en-GB" sz="3200" dirty="0">
                <a:solidFill>
                  <a:schemeClr val="tx1"/>
                </a:solidFill>
              </a:rPr>
            </a:br>
            <a:r>
              <a:rPr lang="en-GB" sz="3200" baseline="30000" dirty="0">
                <a:solidFill>
                  <a:schemeClr val="tx1"/>
                </a:solidFill>
              </a:rPr>
              <a:t>31 </a:t>
            </a:r>
            <a:r>
              <a:rPr lang="en-GB" sz="3200" dirty="0">
                <a:solidFill>
                  <a:schemeClr val="tx1"/>
                </a:solidFill>
              </a:rPr>
              <a:t> "You looked, O king, and there before you stood a large statue—an enormous, dazzling statue, awesome in appearance. </a:t>
            </a:r>
            <a:r>
              <a:rPr lang="en-GB" sz="3200" baseline="30000" dirty="0">
                <a:solidFill>
                  <a:schemeClr val="tx1"/>
                </a:solidFill>
              </a:rPr>
              <a:t>32 </a:t>
            </a:r>
            <a:r>
              <a:rPr lang="en-GB" sz="3200" dirty="0">
                <a:solidFill>
                  <a:schemeClr val="tx1"/>
                </a:solidFill>
              </a:rPr>
              <a:t> The head of the statue was made of pure gold, its chest and arms of silver, its belly and thighs of bronze, </a:t>
            </a:r>
            <a:r>
              <a:rPr lang="en-GB" sz="3200" baseline="30000" dirty="0">
                <a:solidFill>
                  <a:schemeClr val="tx1"/>
                </a:solidFill>
              </a:rPr>
              <a:t>33 </a:t>
            </a:r>
            <a:r>
              <a:rPr lang="en-GB" sz="3200" dirty="0">
                <a:solidFill>
                  <a:schemeClr val="tx1"/>
                </a:solidFill>
              </a:rPr>
              <a:t> its legs of iron, its feet partly of iron and partly of baked clay. </a:t>
            </a:r>
            <a:r>
              <a:rPr lang="en-GB" sz="3200" baseline="30000" dirty="0">
                <a:solidFill>
                  <a:schemeClr val="tx1"/>
                </a:solidFill>
              </a:rPr>
              <a:t>34 </a:t>
            </a:r>
            <a:r>
              <a:rPr lang="en-GB" sz="3200" dirty="0">
                <a:solidFill>
                  <a:schemeClr val="tx1"/>
                </a:solidFill>
              </a:rPr>
              <a:t> While you were watching, a rock was cut out, but not by human hands. It struck the statue on its feet of iron and clay and smashed them. </a:t>
            </a:r>
            <a:r>
              <a:rPr lang="en-GB" sz="3200" baseline="30000" dirty="0">
                <a:solidFill>
                  <a:schemeClr val="tx1"/>
                </a:solidFill>
              </a:rPr>
              <a:t>35 </a:t>
            </a:r>
            <a:r>
              <a:rPr lang="en-GB" sz="3200" dirty="0">
                <a:solidFill>
                  <a:schemeClr val="tx1"/>
                </a:solidFill>
              </a:rPr>
              <a:t> Then the iron, the clay, the bronze, the silver and the gold were broken to pieces at the same time and became like chaff on a threshing-floor in the summer. The wind swept them away without leaving a trace. But the rock that struck the statue became a huge mountain and filled the whole earth.</a:t>
            </a:r>
          </a:p>
        </p:txBody>
      </p:sp>
    </p:spTree>
    <p:extLst>
      <p:ext uri="{BB962C8B-B14F-4D97-AF65-F5344CB8AC3E}">
        <p14:creationId xmlns:p14="http://schemas.microsoft.com/office/powerpoint/2010/main" val="2278496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4" name="TextBox 3"/>
          <p:cNvSpPr txBox="1"/>
          <p:nvPr/>
        </p:nvSpPr>
        <p:spPr>
          <a:xfrm>
            <a:off x="596950" y="2355726"/>
            <a:ext cx="11809312" cy="6709529"/>
          </a:xfrm>
          <a:prstGeom prst="rect">
            <a:avLst/>
          </a:prstGeom>
          <a:noFill/>
        </p:spPr>
        <p:txBody>
          <a:bodyPr wrap="square" rtlCol="0">
            <a:spAutoFit/>
          </a:bodyPr>
          <a:lstStyle/>
          <a:p>
            <a:pPr latinLnBrk="0">
              <a:lnSpc>
                <a:spcPts val="4300"/>
              </a:lnSpc>
            </a:pPr>
            <a:r>
              <a:rPr lang="en-GB" sz="3200" baseline="30000" dirty="0" smtClean="0">
                <a:solidFill>
                  <a:schemeClr val="tx1"/>
                </a:solidFill>
              </a:rPr>
              <a:t>36 </a:t>
            </a:r>
            <a:r>
              <a:rPr lang="en-GB" sz="3200" dirty="0">
                <a:solidFill>
                  <a:schemeClr val="tx1"/>
                </a:solidFill>
              </a:rPr>
              <a:t> "This was the dream, and now we will interpret it to the king. </a:t>
            </a:r>
            <a:r>
              <a:rPr lang="en-GB" sz="3200" baseline="30000" dirty="0">
                <a:solidFill>
                  <a:schemeClr val="tx1"/>
                </a:solidFill>
              </a:rPr>
              <a:t>37 </a:t>
            </a:r>
            <a:r>
              <a:rPr lang="en-GB" sz="3200" dirty="0">
                <a:solidFill>
                  <a:schemeClr val="tx1"/>
                </a:solidFill>
              </a:rPr>
              <a:t> You, O king, are the king of kings. The God of heaven has given you dominion and power and might and glory; </a:t>
            </a:r>
            <a:r>
              <a:rPr lang="en-GB" sz="3200" baseline="30000" dirty="0">
                <a:solidFill>
                  <a:schemeClr val="tx1"/>
                </a:solidFill>
              </a:rPr>
              <a:t>38 </a:t>
            </a:r>
            <a:r>
              <a:rPr lang="en-GB" sz="3200" dirty="0">
                <a:solidFill>
                  <a:schemeClr val="tx1"/>
                </a:solidFill>
              </a:rPr>
              <a:t> in your hands he has placed mankind and the beasts of the field and the birds of the air. Wherever they live, he has made you ruler over them all. You are that head of gold. </a:t>
            </a:r>
          </a:p>
          <a:p>
            <a:pPr latinLnBrk="0">
              <a:lnSpc>
                <a:spcPts val="4300"/>
              </a:lnSpc>
            </a:pPr>
            <a:r>
              <a:rPr lang="en-GB" sz="3200" dirty="0">
                <a:solidFill>
                  <a:schemeClr val="tx1"/>
                </a:solidFill>
              </a:rPr>
              <a:t> </a:t>
            </a:r>
          </a:p>
          <a:p>
            <a:pPr>
              <a:lnSpc>
                <a:spcPts val="4300"/>
              </a:lnSpc>
            </a:pPr>
            <a:r>
              <a:rPr lang="en-GB" sz="3200" baseline="30000" dirty="0">
                <a:solidFill>
                  <a:schemeClr val="tx1"/>
                </a:solidFill>
              </a:rPr>
              <a:t>39 </a:t>
            </a:r>
            <a:r>
              <a:rPr lang="en-GB" sz="3200" dirty="0">
                <a:solidFill>
                  <a:schemeClr val="tx1"/>
                </a:solidFill>
              </a:rPr>
              <a:t> "After you, another kingdom will rise, inferior to yours. Next, a third kingdom, one of bronze, will rule over the whole earth. </a:t>
            </a:r>
            <a:r>
              <a:rPr lang="en-GB" sz="3200" baseline="30000" dirty="0">
                <a:solidFill>
                  <a:schemeClr val="tx1"/>
                </a:solidFill>
              </a:rPr>
              <a:t>40 </a:t>
            </a:r>
            <a:r>
              <a:rPr lang="en-GB" sz="3200" dirty="0">
                <a:solidFill>
                  <a:schemeClr val="tx1"/>
                </a:solidFill>
              </a:rPr>
              <a:t> Finally, there will be a fourth kingdom, strong as iron—for iron breaks and smashes everything—and as iron breaks things to pieces, so it will crush and break all the others</a:t>
            </a:r>
            <a:r>
              <a:rPr lang="en-US" sz="3200" dirty="0">
                <a:solidFill>
                  <a:schemeClr val="tx1"/>
                </a:solidFill>
              </a:rPr>
              <a:t>….</a:t>
            </a:r>
            <a:endParaRPr lang="en-GB" sz="3200" dirty="0">
              <a:solidFill>
                <a:schemeClr val="tx1"/>
              </a:solidFill>
            </a:endParaRPr>
          </a:p>
        </p:txBody>
      </p:sp>
    </p:spTree>
    <p:extLst>
      <p:ext uri="{BB962C8B-B14F-4D97-AF65-F5344CB8AC3E}">
        <p14:creationId xmlns:p14="http://schemas.microsoft.com/office/powerpoint/2010/main" val="23829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4" name="TextBox 3"/>
          <p:cNvSpPr txBox="1"/>
          <p:nvPr/>
        </p:nvSpPr>
        <p:spPr>
          <a:xfrm>
            <a:off x="596950" y="2355726"/>
            <a:ext cx="11809312" cy="5123006"/>
          </a:xfrm>
          <a:prstGeom prst="rect">
            <a:avLst/>
          </a:prstGeom>
          <a:noFill/>
        </p:spPr>
        <p:txBody>
          <a:bodyPr wrap="square" rtlCol="0">
            <a:spAutoFit/>
          </a:bodyPr>
          <a:lstStyle/>
          <a:p>
            <a:pPr latinLnBrk="0">
              <a:lnSpc>
                <a:spcPts val="4400"/>
              </a:lnSpc>
            </a:pPr>
            <a:r>
              <a:rPr lang="en-GB" sz="3200" baseline="30000" dirty="0">
                <a:solidFill>
                  <a:schemeClr val="tx1"/>
                </a:solidFill>
              </a:rPr>
              <a:t>44 </a:t>
            </a:r>
            <a:r>
              <a:rPr lang="en-GB" sz="3200" dirty="0">
                <a:solidFill>
                  <a:schemeClr val="tx1"/>
                </a:solidFill>
              </a:rPr>
              <a:t> "In the time of those kings, the God of heaven will set up a kingdom that will never be destroyed, nor will it be left to another people. It will crush all those kingdoms and bring them to an end, but it will itself endure for ever. </a:t>
            </a:r>
            <a:r>
              <a:rPr lang="en-GB" sz="3200" baseline="30000" dirty="0">
                <a:solidFill>
                  <a:schemeClr val="tx1"/>
                </a:solidFill>
              </a:rPr>
              <a:t>45 </a:t>
            </a:r>
            <a:r>
              <a:rPr lang="en-GB" sz="3200" dirty="0">
                <a:solidFill>
                  <a:schemeClr val="tx1"/>
                </a:solidFill>
              </a:rPr>
              <a:t> This is the meaning of the vision of the rock cut out of a mountain, but not by human hands—a rock that broke the iron, the bronze, the clay, the silver and the gold to pieces. "The great God has shown the king what will take place in the future. The dream is true and the interpretation is trustworthy." </a:t>
            </a:r>
          </a:p>
        </p:txBody>
      </p:sp>
    </p:spTree>
    <p:extLst>
      <p:ext uri="{BB962C8B-B14F-4D97-AF65-F5344CB8AC3E}">
        <p14:creationId xmlns:p14="http://schemas.microsoft.com/office/powerpoint/2010/main" val="3959334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4" name="TextBox 3"/>
          <p:cNvSpPr txBox="1"/>
          <p:nvPr/>
        </p:nvSpPr>
        <p:spPr>
          <a:xfrm>
            <a:off x="596950" y="2139702"/>
            <a:ext cx="11809312" cy="1143903"/>
          </a:xfrm>
          <a:prstGeom prst="rect">
            <a:avLst/>
          </a:prstGeom>
          <a:noFill/>
        </p:spPr>
        <p:txBody>
          <a:bodyPr wrap="square" rtlCol="0">
            <a:spAutoFit/>
          </a:bodyPr>
          <a:lstStyle/>
          <a:p>
            <a:pPr>
              <a:lnSpc>
                <a:spcPts val="4100"/>
              </a:lnSpc>
            </a:pPr>
            <a:r>
              <a:rPr lang="en-GB" sz="3200" baseline="30000" dirty="0" smtClean="0">
                <a:solidFill>
                  <a:schemeClr val="tx1"/>
                </a:solidFill>
              </a:rPr>
              <a:t>35 </a:t>
            </a:r>
            <a:r>
              <a:rPr lang="en-GB" sz="3200" dirty="0">
                <a:solidFill>
                  <a:schemeClr val="tx1"/>
                </a:solidFill>
              </a:rPr>
              <a:t> </a:t>
            </a:r>
            <a:r>
              <a:rPr lang="en-GB" sz="3200" dirty="0" smtClean="0">
                <a:solidFill>
                  <a:schemeClr val="tx1"/>
                </a:solidFill>
              </a:rPr>
              <a:t>…. </a:t>
            </a:r>
            <a:r>
              <a:rPr lang="en-GB" sz="3200" dirty="0">
                <a:solidFill>
                  <a:schemeClr val="tx1"/>
                </a:solidFill>
              </a:rPr>
              <a:t>But the rock that struck the statue became a huge mountain and filled the whole </a:t>
            </a:r>
            <a:r>
              <a:rPr lang="en-GB" sz="3200" u="sng" dirty="0">
                <a:solidFill>
                  <a:schemeClr val="tx1"/>
                </a:solidFill>
              </a:rPr>
              <a:t>earth</a:t>
            </a:r>
            <a:r>
              <a:rPr lang="en-GB" sz="3200" dirty="0">
                <a:solidFill>
                  <a:schemeClr val="tx1"/>
                </a:solidFill>
              </a:rPr>
              <a:t>.</a:t>
            </a:r>
          </a:p>
        </p:txBody>
      </p:sp>
      <p:sp>
        <p:nvSpPr>
          <p:cNvPr id="5" name="TextBox 4"/>
          <p:cNvSpPr txBox="1"/>
          <p:nvPr/>
        </p:nvSpPr>
        <p:spPr>
          <a:xfrm>
            <a:off x="492600" y="4371950"/>
            <a:ext cx="11809312" cy="2195473"/>
          </a:xfrm>
          <a:prstGeom prst="rect">
            <a:avLst/>
          </a:prstGeom>
          <a:noFill/>
        </p:spPr>
        <p:txBody>
          <a:bodyPr wrap="square" rtlCol="0">
            <a:spAutoFit/>
          </a:bodyPr>
          <a:lstStyle/>
          <a:p>
            <a:pPr>
              <a:lnSpc>
                <a:spcPts val="4100"/>
              </a:lnSpc>
            </a:pPr>
            <a:r>
              <a:rPr lang="en-GB" sz="3200" baseline="30000" dirty="0" smtClean="0">
                <a:solidFill>
                  <a:schemeClr val="tx1"/>
                </a:solidFill>
              </a:rPr>
              <a:t>35 </a:t>
            </a:r>
            <a:r>
              <a:rPr lang="en-GB" sz="3200" dirty="0">
                <a:solidFill>
                  <a:schemeClr val="tx1"/>
                </a:solidFill>
              </a:rPr>
              <a:t> Then the iron, the clay, the bronze, the silver and the gold were broken to pieces </a:t>
            </a:r>
            <a:r>
              <a:rPr lang="en-GB" sz="3200" u="sng" dirty="0">
                <a:solidFill>
                  <a:schemeClr val="tx1"/>
                </a:solidFill>
              </a:rPr>
              <a:t>at the same time </a:t>
            </a:r>
            <a:r>
              <a:rPr lang="en-GB" sz="3200" dirty="0">
                <a:solidFill>
                  <a:schemeClr val="tx1"/>
                </a:solidFill>
              </a:rPr>
              <a:t>and became like chaff on a threshing-floor in the summer. The wind swept them away </a:t>
            </a:r>
            <a:r>
              <a:rPr lang="en-GB" sz="3200" u="sng" dirty="0">
                <a:solidFill>
                  <a:schemeClr val="tx1"/>
                </a:solidFill>
              </a:rPr>
              <a:t>without leaving a </a:t>
            </a:r>
            <a:r>
              <a:rPr lang="en-GB" sz="3200" u="sng" dirty="0" smtClean="0">
                <a:solidFill>
                  <a:schemeClr val="tx1"/>
                </a:solidFill>
              </a:rPr>
              <a:t>trace</a:t>
            </a:r>
            <a:r>
              <a:rPr lang="en-GB" sz="3200" dirty="0" smtClean="0">
                <a:solidFill>
                  <a:schemeClr val="tx1"/>
                </a:solidFill>
              </a:rPr>
              <a:t>….</a:t>
            </a:r>
            <a:endParaRPr lang="en-GB" sz="3200" dirty="0">
              <a:solidFill>
                <a:schemeClr val="tx1"/>
              </a:solidFill>
            </a:endParaRPr>
          </a:p>
        </p:txBody>
      </p:sp>
      <p:sp>
        <p:nvSpPr>
          <p:cNvPr id="6" name="TextBox 5"/>
          <p:cNvSpPr txBox="1"/>
          <p:nvPr/>
        </p:nvSpPr>
        <p:spPr>
          <a:xfrm>
            <a:off x="466125" y="7324278"/>
            <a:ext cx="11809312" cy="1220847"/>
          </a:xfrm>
          <a:prstGeom prst="rect">
            <a:avLst/>
          </a:prstGeom>
          <a:noFill/>
        </p:spPr>
        <p:txBody>
          <a:bodyPr wrap="square" rtlCol="0">
            <a:spAutoFit/>
          </a:bodyPr>
          <a:lstStyle/>
          <a:p>
            <a:pPr latinLnBrk="0">
              <a:lnSpc>
                <a:spcPts val="4400"/>
              </a:lnSpc>
            </a:pPr>
            <a:r>
              <a:rPr lang="en-GB" sz="3200" baseline="30000" dirty="0">
                <a:solidFill>
                  <a:schemeClr val="tx1"/>
                </a:solidFill>
              </a:rPr>
              <a:t>44 </a:t>
            </a:r>
            <a:r>
              <a:rPr lang="en-GB" sz="3200" dirty="0">
                <a:solidFill>
                  <a:schemeClr val="tx1"/>
                </a:solidFill>
              </a:rPr>
              <a:t> </a:t>
            </a:r>
            <a:r>
              <a:rPr lang="en-GB" sz="3200" dirty="0" smtClean="0">
                <a:solidFill>
                  <a:schemeClr val="tx1"/>
                </a:solidFill>
              </a:rPr>
              <a:t>…. </a:t>
            </a:r>
            <a:r>
              <a:rPr lang="en-GB" sz="3200" dirty="0">
                <a:solidFill>
                  <a:schemeClr val="tx1"/>
                </a:solidFill>
              </a:rPr>
              <a:t>It will crush all those kingdoms and bring them to an end, but it will itself endure </a:t>
            </a:r>
            <a:r>
              <a:rPr lang="en-GB" sz="3200" u="sng" dirty="0">
                <a:solidFill>
                  <a:schemeClr val="tx1"/>
                </a:solidFill>
              </a:rPr>
              <a:t>for ever</a:t>
            </a:r>
            <a:r>
              <a:rPr lang="en-GB" sz="3200" dirty="0">
                <a:solidFill>
                  <a:schemeClr val="tx1"/>
                </a:solidFill>
              </a:rPr>
              <a:t>. </a:t>
            </a:r>
          </a:p>
        </p:txBody>
      </p:sp>
    </p:spTree>
    <p:extLst>
      <p:ext uri="{BB962C8B-B14F-4D97-AF65-F5344CB8AC3E}">
        <p14:creationId xmlns:p14="http://schemas.microsoft.com/office/powerpoint/2010/main" val="138703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4" name="TextBox 3"/>
          <p:cNvSpPr txBox="1"/>
          <p:nvPr/>
        </p:nvSpPr>
        <p:spPr>
          <a:xfrm>
            <a:off x="596950" y="3187983"/>
            <a:ext cx="11809312" cy="4925516"/>
          </a:xfrm>
          <a:prstGeom prst="rect">
            <a:avLst/>
          </a:prstGeom>
          <a:noFill/>
        </p:spPr>
        <p:txBody>
          <a:bodyPr wrap="square" rtlCol="0">
            <a:spAutoFit/>
          </a:bodyPr>
          <a:lstStyle/>
          <a:p>
            <a:pPr latinLnBrk="0">
              <a:lnSpc>
                <a:spcPct val="150000"/>
              </a:lnSpc>
            </a:pPr>
            <a:r>
              <a:rPr lang="en-GB" sz="3200" b="1" dirty="0">
                <a:solidFill>
                  <a:schemeClr val="tx1"/>
                </a:solidFill>
              </a:rPr>
              <a:t>Psalm </a:t>
            </a:r>
            <a:r>
              <a:rPr lang="en-GB" sz="3200" b="1" dirty="0" smtClean="0">
                <a:solidFill>
                  <a:schemeClr val="tx1"/>
                </a:solidFill>
              </a:rPr>
              <a:t>2:8-9 </a:t>
            </a:r>
            <a:r>
              <a:rPr lang="en-GB" sz="3200" dirty="0">
                <a:solidFill>
                  <a:schemeClr val="tx1"/>
                </a:solidFill>
              </a:rPr>
              <a:t/>
            </a:r>
            <a:br>
              <a:rPr lang="en-GB" sz="3200" dirty="0">
                <a:solidFill>
                  <a:schemeClr val="tx1"/>
                </a:solidFill>
              </a:rPr>
            </a:br>
            <a:r>
              <a:rPr lang="en-GB" sz="3200" baseline="30000" dirty="0" smtClean="0">
                <a:solidFill>
                  <a:schemeClr val="tx1"/>
                </a:solidFill>
              </a:rPr>
              <a:t>8 </a:t>
            </a:r>
            <a:r>
              <a:rPr lang="en-GB" sz="3200" dirty="0">
                <a:solidFill>
                  <a:schemeClr val="tx1"/>
                </a:solidFill>
              </a:rPr>
              <a:t> Ask of me, and I will make </a:t>
            </a:r>
            <a:endParaRPr lang="en-GB" sz="3200" dirty="0" smtClean="0">
              <a:solidFill>
                <a:schemeClr val="tx1"/>
              </a:solidFill>
            </a:endParaRPr>
          </a:p>
          <a:p>
            <a:pPr>
              <a:lnSpc>
                <a:spcPct val="150000"/>
              </a:lnSpc>
            </a:pPr>
            <a:r>
              <a:rPr lang="en-GB" sz="3200" dirty="0" smtClean="0">
                <a:solidFill>
                  <a:schemeClr val="tx1"/>
                </a:solidFill>
              </a:rPr>
              <a:t>   </a:t>
            </a:r>
            <a:r>
              <a:rPr lang="en-GB" sz="3200" u="sng" dirty="0" smtClean="0">
                <a:solidFill>
                  <a:schemeClr val="tx1"/>
                </a:solidFill>
              </a:rPr>
              <a:t>the </a:t>
            </a:r>
            <a:r>
              <a:rPr lang="en-GB" sz="3200" u="sng" dirty="0">
                <a:solidFill>
                  <a:schemeClr val="tx1"/>
                </a:solidFill>
              </a:rPr>
              <a:t>nations your inheritance</a:t>
            </a:r>
            <a:r>
              <a:rPr lang="en-GB" sz="3200" dirty="0">
                <a:solidFill>
                  <a:schemeClr val="tx1"/>
                </a:solidFill>
              </a:rPr>
              <a:t>, </a:t>
            </a:r>
            <a:endParaRPr lang="en-GB" sz="3200" dirty="0" smtClean="0">
              <a:solidFill>
                <a:schemeClr val="tx1"/>
              </a:solidFill>
            </a:endParaRPr>
          </a:p>
          <a:p>
            <a:pPr>
              <a:lnSpc>
                <a:spcPct val="150000"/>
              </a:lnSpc>
            </a:pPr>
            <a:r>
              <a:rPr lang="en-GB" sz="3200" dirty="0" smtClean="0">
                <a:solidFill>
                  <a:schemeClr val="tx1"/>
                </a:solidFill>
              </a:rPr>
              <a:t>   </a:t>
            </a:r>
            <a:r>
              <a:rPr lang="en-GB" sz="3200" u="sng" dirty="0" smtClean="0">
                <a:solidFill>
                  <a:schemeClr val="tx1"/>
                </a:solidFill>
              </a:rPr>
              <a:t>the </a:t>
            </a:r>
            <a:r>
              <a:rPr lang="en-GB" sz="3200" u="sng" dirty="0">
                <a:solidFill>
                  <a:schemeClr val="tx1"/>
                </a:solidFill>
              </a:rPr>
              <a:t>ends of the earth your possession</a:t>
            </a:r>
            <a:r>
              <a:rPr lang="en-GB" sz="3200" dirty="0">
                <a:solidFill>
                  <a:schemeClr val="tx1"/>
                </a:solidFill>
              </a:rPr>
              <a:t>. </a:t>
            </a:r>
            <a:endParaRPr lang="en-GB" sz="3200" dirty="0" smtClean="0">
              <a:solidFill>
                <a:schemeClr val="tx1"/>
              </a:solidFill>
            </a:endParaRPr>
          </a:p>
          <a:p>
            <a:pPr>
              <a:lnSpc>
                <a:spcPct val="150000"/>
              </a:lnSpc>
            </a:pPr>
            <a:endParaRPr lang="en-GB" sz="3200" baseline="30000" dirty="0">
              <a:solidFill>
                <a:schemeClr val="tx1"/>
              </a:solidFill>
            </a:endParaRPr>
          </a:p>
          <a:p>
            <a:pPr>
              <a:lnSpc>
                <a:spcPct val="150000"/>
              </a:lnSpc>
            </a:pPr>
            <a:r>
              <a:rPr lang="en-GB" sz="3200" baseline="30000" dirty="0" smtClean="0">
                <a:solidFill>
                  <a:schemeClr val="tx1"/>
                </a:solidFill>
              </a:rPr>
              <a:t>9 </a:t>
            </a:r>
            <a:r>
              <a:rPr lang="en-GB" sz="3200" dirty="0">
                <a:solidFill>
                  <a:schemeClr val="tx1"/>
                </a:solidFill>
              </a:rPr>
              <a:t> You will rule them with an iron sceptre; you will dash them to pieces like pottery." </a:t>
            </a:r>
          </a:p>
        </p:txBody>
      </p:sp>
    </p:spTree>
    <p:extLst>
      <p:ext uri="{BB962C8B-B14F-4D97-AF65-F5344CB8AC3E}">
        <p14:creationId xmlns:p14="http://schemas.microsoft.com/office/powerpoint/2010/main" val="4206148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4" name="TextBox 3"/>
          <p:cNvSpPr txBox="1"/>
          <p:nvPr/>
        </p:nvSpPr>
        <p:spPr>
          <a:xfrm>
            <a:off x="596950" y="2355726"/>
            <a:ext cx="11809312" cy="6815777"/>
          </a:xfrm>
          <a:prstGeom prst="rect">
            <a:avLst/>
          </a:prstGeom>
          <a:noFill/>
        </p:spPr>
        <p:txBody>
          <a:bodyPr wrap="square" rtlCol="0">
            <a:spAutoFit/>
          </a:bodyPr>
          <a:lstStyle/>
          <a:p>
            <a:pPr>
              <a:lnSpc>
                <a:spcPts val="4400"/>
              </a:lnSpc>
            </a:pPr>
            <a:r>
              <a:rPr lang="en-GB" sz="3200" b="1" dirty="0" smtClean="0">
                <a:solidFill>
                  <a:schemeClr val="tx1"/>
                </a:solidFill>
              </a:rPr>
              <a:t>Isaiah 9:6-7</a:t>
            </a:r>
            <a:r>
              <a:rPr lang="en-GB" sz="3200" dirty="0">
                <a:solidFill>
                  <a:schemeClr val="tx1"/>
                </a:solidFill>
              </a:rPr>
              <a:t/>
            </a:r>
            <a:br>
              <a:rPr lang="en-GB" sz="3200" dirty="0">
                <a:solidFill>
                  <a:schemeClr val="tx1"/>
                </a:solidFill>
              </a:rPr>
            </a:br>
            <a:r>
              <a:rPr lang="en-GB" sz="3200" baseline="30000" dirty="0">
                <a:solidFill>
                  <a:schemeClr val="tx1"/>
                </a:solidFill>
              </a:rPr>
              <a:t>6 </a:t>
            </a:r>
            <a:r>
              <a:rPr lang="en-GB" sz="3200" dirty="0">
                <a:solidFill>
                  <a:schemeClr val="tx1"/>
                </a:solidFill>
              </a:rPr>
              <a:t> For to us a child is born, to us a son is given, and the government will be on his shoulders. And he will be called Wonderful Counsellor, Mighty God, Everlasting Father, Prince of Peace. </a:t>
            </a:r>
            <a:r>
              <a:rPr lang="en-GB" sz="3200" baseline="30000" dirty="0">
                <a:solidFill>
                  <a:schemeClr val="tx1"/>
                </a:solidFill>
              </a:rPr>
              <a:t>7 </a:t>
            </a:r>
            <a:r>
              <a:rPr lang="en-GB" sz="3200" dirty="0">
                <a:solidFill>
                  <a:schemeClr val="tx1"/>
                </a:solidFill>
              </a:rPr>
              <a:t> Of the increase of his government and peace there will be no end. </a:t>
            </a:r>
            <a:endParaRPr lang="en-GB" sz="3200" dirty="0" smtClean="0">
              <a:solidFill>
                <a:schemeClr val="tx1"/>
              </a:solidFill>
            </a:endParaRPr>
          </a:p>
          <a:p>
            <a:pPr>
              <a:lnSpc>
                <a:spcPts val="4400"/>
              </a:lnSpc>
            </a:pPr>
            <a:endParaRPr lang="en-GB" sz="3200" dirty="0">
              <a:solidFill>
                <a:schemeClr val="tx1"/>
              </a:solidFill>
            </a:endParaRPr>
          </a:p>
          <a:p>
            <a:pPr>
              <a:lnSpc>
                <a:spcPts val="4400"/>
              </a:lnSpc>
            </a:pPr>
            <a:r>
              <a:rPr lang="en-GB" sz="3200" u="sng" dirty="0" smtClean="0">
                <a:solidFill>
                  <a:schemeClr val="tx1"/>
                </a:solidFill>
              </a:rPr>
              <a:t>He </a:t>
            </a:r>
            <a:r>
              <a:rPr lang="en-GB" sz="3200" u="sng" dirty="0">
                <a:solidFill>
                  <a:schemeClr val="tx1"/>
                </a:solidFill>
              </a:rPr>
              <a:t>will reign on David's throne and over his kingdom</a:t>
            </a:r>
            <a:r>
              <a:rPr lang="en-GB" sz="3200" dirty="0">
                <a:solidFill>
                  <a:schemeClr val="tx1"/>
                </a:solidFill>
              </a:rPr>
              <a:t>, establishing and upholding it with justice and righteousness </a:t>
            </a:r>
            <a:r>
              <a:rPr lang="en-GB" sz="3200" u="sng" dirty="0">
                <a:solidFill>
                  <a:schemeClr val="tx1"/>
                </a:solidFill>
              </a:rPr>
              <a:t>from that time on and for ever</a:t>
            </a:r>
            <a:r>
              <a:rPr lang="en-GB" sz="3200" dirty="0">
                <a:solidFill>
                  <a:schemeClr val="tx1"/>
                </a:solidFill>
              </a:rPr>
              <a:t>. The zeal of the LORD Almighty will accomplish this.</a:t>
            </a:r>
          </a:p>
          <a:p>
            <a:pPr latinLnBrk="0">
              <a:lnSpc>
                <a:spcPts val="4400"/>
              </a:lnSpc>
            </a:pPr>
            <a:endParaRPr lang="en-GB" sz="3200" dirty="0">
              <a:solidFill>
                <a:schemeClr val="tx1"/>
              </a:solidFill>
            </a:endParaRPr>
          </a:p>
        </p:txBody>
      </p:sp>
    </p:spTree>
    <p:extLst>
      <p:ext uri="{BB962C8B-B14F-4D97-AF65-F5344CB8AC3E}">
        <p14:creationId xmlns:p14="http://schemas.microsoft.com/office/powerpoint/2010/main" val="3602567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4" name="TextBox 3"/>
          <p:cNvSpPr txBox="1"/>
          <p:nvPr/>
        </p:nvSpPr>
        <p:spPr>
          <a:xfrm>
            <a:off x="596950" y="2355726"/>
            <a:ext cx="11809312" cy="5171737"/>
          </a:xfrm>
          <a:prstGeom prst="rect">
            <a:avLst/>
          </a:prstGeom>
          <a:noFill/>
        </p:spPr>
        <p:txBody>
          <a:bodyPr wrap="square" rtlCol="0">
            <a:spAutoFit/>
          </a:bodyPr>
          <a:lstStyle/>
          <a:p>
            <a:pPr latinLnBrk="0">
              <a:lnSpc>
                <a:spcPct val="150000"/>
              </a:lnSpc>
            </a:pPr>
            <a:r>
              <a:rPr lang="en-GB" sz="3200" b="1" dirty="0">
                <a:solidFill>
                  <a:schemeClr val="tx1"/>
                </a:solidFill>
              </a:rPr>
              <a:t>Luke 1:31-33 </a:t>
            </a:r>
            <a:r>
              <a:rPr lang="en-GB" sz="3200" b="1" dirty="0" smtClean="0">
                <a:solidFill>
                  <a:schemeClr val="tx1"/>
                </a:solidFill>
              </a:rPr>
              <a:t> </a:t>
            </a:r>
            <a:r>
              <a:rPr lang="en-GB" sz="3200" dirty="0">
                <a:solidFill>
                  <a:schemeClr val="tx1"/>
                </a:solidFill>
              </a:rPr>
              <a:t/>
            </a:r>
            <a:br>
              <a:rPr lang="en-GB" sz="3200" dirty="0">
                <a:solidFill>
                  <a:schemeClr val="tx1"/>
                </a:solidFill>
              </a:rPr>
            </a:br>
            <a:r>
              <a:rPr lang="en-GB" sz="3200" baseline="30000" dirty="0">
                <a:solidFill>
                  <a:schemeClr val="tx1"/>
                </a:solidFill>
              </a:rPr>
              <a:t>31 </a:t>
            </a:r>
            <a:r>
              <a:rPr lang="en-GB" sz="3200" dirty="0">
                <a:solidFill>
                  <a:schemeClr val="tx1"/>
                </a:solidFill>
              </a:rPr>
              <a:t> You will be with child and give birth to a son, and you are to give him the name Jesus. </a:t>
            </a:r>
            <a:r>
              <a:rPr lang="en-GB" sz="3200" baseline="30000" dirty="0">
                <a:solidFill>
                  <a:schemeClr val="tx1"/>
                </a:solidFill>
              </a:rPr>
              <a:t>32 </a:t>
            </a:r>
            <a:r>
              <a:rPr lang="en-GB" sz="3200" dirty="0">
                <a:solidFill>
                  <a:schemeClr val="tx1"/>
                </a:solidFill>
              </a:rPr>
              <a:t> He will be great and will be called the Son of the Most High. </a:t>
            </a:r>
            <a:r>
              <a:rPr lang="en-GB" sz="3200" u="sng" dirty="0">
                <a:solidFill>
                  <a:schemeClr val="tx1"/>
                </a:solidFill>
              </a:rPr>
              <a:t>The Lord God will give him the throne of his father David</a:t>
            </a:r>
            <a:r>
              <a:rPr lang="en-GB" sz="3200" dirty="0">
                <a:solidFill>
                  <a:schemeClr val="tx1"/>
                </a:solidFill>
              </a:rPr>
              <a:t>, </a:t>
            </a:r>
            <a:r>
              <a:rPr lang="en-GB" sz="3200" baseline="30000" dirty="0">
                <a:solidFill>
                  <a:schemeClr val="tx1"/>
                </a:solidFill>
              </a:rPr>
              <a:t>33 </a:t>
            </a:r>
            <a:r>
              <a:rPr lang="en-GB" sz="3200" dirty="0">
                <a:solidFill>
                  <a:schemeClr val="tx1"/>
                </a:solidFill>
              </a:rPr>
              <a:t> and he will reign over the house of Jacob for ever; </a:t>
            </a:r>
            <a:r>
              <a:rPr lang="en-GB" sz="3200" u="sng" dirty="0">
                <a:solidFill>
                  <a:schemeClr val="tx1"/>
                </a:solidFill>
              </a:rPr>
              <a:t>his kingdom will never end</a:t>
            </a:r>
            <a:r>
              <a:rPr lang="en-GB" sz="3200" dirty="0">
                <a:solidFill>
                  <a:schemeClr val="tx1"/>
                </a:solidFill>
              </a:rPr>
              <a:t>."</a:t>
            </a:r>
          </a:p>
          <a:p>
            <a:pPr latinLnBrk="0">
              <a:lnSpc>
                <a:spcPct val="150000"/>
              </a:lnSpc>
            </a:pPr>
            <a:endParaRPr lang="en-GB" sz="3200" dirty="0">
              <a:solidFill>
                <a:schemeClr val="tx1"/>
              </a:solidFill>
            </a:endParaRPr>
          </a:p>
        </p:txBody>
      </p:sp>
    </p:spTree>
    <p:extLst>
      <p:ext uri="{BB962C8B-B14F-4D97-AF65-F5344CB8AC3E}">
        <p14:creationId xmlns:p14="http://schemas.microsoft.com/office/powerpoint/2010/main" val="3544792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4" name="TextBox 3"/>
          <p:cNvSpPr txBox="1"/>
          <p:nvPr/>
        </p:nvSpPr>
        <p:spPr>
          <a:xfrm>
            <a:off x="596950" y="2355726"/>
            <a:ext cx="11809312" cy="6815777"/>
          </a:xfrm>
          <a:prstGeom prst="rect">
            <a:avLst/>
          </a:prstGeom>
          <a:noFill/>
        </p:spPr>
        <p:txBody>
          <a:bodyPr wrap="square" rtlCol="0">
            <a:spAutoFit/>
          </a:bodyPr>
          <a:lstStyle/>
          <a:p>
            <a:pPr latinLnBrk="0">
              <a:lnSpc>
                <a:spcPts val="4400"/>
              </a:lnSpc>
            </a:pPr>
            <a:r>
              <a:rPr lang="en-GB" sz="3200" b="1" dirty="0">
                <a:solidFill>
                  <a:schemeClr val="tx1"/>
                </a:solidFill>
              </a:rPr>
              <a:t>Revelation </a:t>
            </a:r>
            <a:r>
              <a:rPr lang="en-GB" sz="3200" b="1" dirty="0" smtClean="0">
                <a:solidFill>
                  <a:schemeClr val="tx1"/>
                </a:solidFill>
              </a:rPr>
              <a:t>10:7</a:t>
            </a:r>
            <a:r>
              <a:rPr lang="en-GB" sz="3200" dirty="0">
                <a:solidFill>
                  <a:schemeClr val="tx1"/>
                </a:solidFill>
              </a:rPr>
              <a:t/>
            </a:r>
            <a:br>
              <a:rPr lang="en-GB" sz="3200" dirty="0">
                <a:solidFill>
                  <a:schemeClr val="tx1"/>
                </a:solidFill>
              </a:rPr>
            </a:br>
            <a:r>
              <a:rPr lang="en-GB" sz="3200" baseline="30000" dirty="0">
                <a:solidFill>
                  <a:schemeClr val="tx1"/>
                </a:solidFill>
              </a:rPr>
              <a:t>7 </a:t>
            </a:r>
            <a:r>
              <a:rPr lang="en-GB" sz="3200" dirty="0">
                <a:solidFill>
                  <a:schemeClr val="tx1"/>
                </a:solidFill>
              </a:rPr>
              <a:t> But in the days when the seventh angel is about to sound his trumpet, </a:t>
            </a:r>
            <a:r>
              <a:rPr lang="en-GB" sz="3200" u="sng" dirty="0">
                <a:solidFill>
                  <a:schemeClr val="tx1"/>
                </a:solidFill>
              </a:rPr>
              <a:t>the mystery </a:t>
            </a:r>
            <a:r>
              <a:rPr lang="en-GB" sz="3200" dirty="0">
                <a:solidFill>
                  <a:schemeClr val="tx1"/>
                </a:solidFill>
              </a:rPr>
              <a:t>of God will be accomplished, just as he announce</a:t>
            </a:r>
            <a:r>
              <a:rPr lang="en-US" sz="3200" dirty="0">
                <a:solidFill>
                  <a:schemeClr val="tx1"/>
                </a:solidFill>
              </a:rPr>
              <a:t>d to his servants the prophets</a:t>
            </a:r>
            <a:r>
              <a:rPr lang="en-US" sz="3200" dirty="0" smtClean="0">
                <a:solidFill>
                  <a:schemeClr val="tx1"/>
                </a:solidFill>
              </a:rPr>
              <a:t>.</a:t>
            </a:r>
          </a:p>
          <a:p>
            <a:pPr latinLnBrk="0">
              <a:lnSpc>
                <a:spcPts val="4400"/>
              </a:lnSpc>
            </a:pPr>
            <a:endParaRPr lang="en-US" sz="3200" dirty="0">
              <a:solidFill>
                <a:schemeClr val="tx1"/>
              </a:solidFill>
            </a:endParaRPr>
          </a:p>
          <a:p>
            <a:pPr latinLnBrk="0">
              <a:lnSpc>
                <a:spcPts val="4400"/>
              </a:lnSpc>
            </a:pPr>
            <a:r>
              <a:rPr lang="en-US" sz="3200" b="1" dirty="0">
                <a:solidFill>
                  <a:schemeClr val="tx1"/>
                </a:solidFill>
              </a:rPr>
              <a:t>Ephesians 1:9-10 (ANIV) </a:t>
            </a:r>
            <a:r>
              <a:rPr lang="en-US" sz="3200" dirty="0">
                <a:solidFill>
                  <a:schemeClr val="tx1"/>
                </a:solidFill>
              </a:rPr>
              <a:t/>
            </a:r>
            <a:br>
              <a:rPr lang="en-US" sz="3200" dirty="0">
                <a:solidFill>
                  <a:schemeClr val="tx1"/>
                </a:solidFill>
              </a:rPr>
            </a:br>
            <a:r>
              <a:rPr lang="en-US" sz="3200" baseline="30000" dirty="0">
                <a:solidFill>
                  <a:schemeClr val="tx1"/>
                </a:solidFill>
              </a:rPr>
              <a:t>9 </a:t>
            </a:r>
            <a:r>
              <a:rPr lang="en-US" sz="3200" dirty="0">
                <a:solidFill>
                  <a:schemeClr val="tx1"/>
                </a:solidFill>
              </a:rPr>
              <a:t> And he made known to us </a:t>
            </a:r>
            <a:r>
              <a:rPr lang="en-US" sz="3200" u="sng" dirty="0">
                <a:solidFill>
                  <a:schemeClr val="tx1"/>
                </a:solidFill>
              </a:rPr>
              <a:t>the mystery </a:t>
            </a:r>
            <a:r>
              <a:rPr lang="en-US" sz="3200" dirty="0">
                <a:solidFill>
                  <a:schemeClr val="tx1"/>
                </a:solidFill>
              </a:rPr>
              <a:t>of his will according to his good pleasure, which he purposed in Christ, </a:t>
            </a:r>
            <a:r>
              <a:rPr lang="en-US" sz="3200" baseline="30000" dirty="0">
                <a:solidFill>
                  <a:schemeClr val="tx1"/>
                </a:solidFill>
              </a:rPr>
              <a:t>10 </a:t>
            </a:r>
            <a:r>
              <a:rPr lang="en-US" sz="3200" dirty="0">
                <a:solidFill>
                  <a:schemeClr val="tx1"/>
                </a:solidFill>
              </a:rPr>
              <a:t> to be put into effect when the times </a:t>
            </a:r>
            <a:r>
              <a:rPr lang="en-US" sz="3200" dirty="0" smtClean="0">
                <a:solidFill>
                  <a:schemeClr val="tx1"/>
                </a:solidFill>
              </a:rPr>
              <a:t>reach </a:t>
            </a:r>
            <a:r>
              <a:rPr lang="en-US" sz="3200" dirty="0">
                <a:solidFill>
                  <a:schemeClr val="tx1"/>
                </a:solidFill>
              </a:rPr>
              <a:t>their fulfilment</a:t>
            </a:r>
            <a:r>
              <a:rPr lang="en-US" sz="3200" dirty="0" smtClean="0">
                <a:solidFill>
                  <a:schemeClr val="tx1"/>
                </a:solidFill>
              </a:rPr>
              <a:t>— </a:t>
            </a:r>
            <a:r>
              <a:rPr lang="en-US" sz="3200" u="sng" dirty="0" smtClean="0">
                <a:solidFill>
                  <a:schemeClr val="tx1"/>
                </a:solidFill>
              </a:rPr>
              <a:t>to </a:t>
            </a:r>
            <a:r>
              <a:rPr lang="en-US" sz="3200" u="sng" dirty="0">
                <a:solidFill>
                  <a:schemeClr val="tx1"/>
                </a:solidFill>
              </a:rPr>
              <a:t>bring all things in heaven and on earth together under one head, even Christ</a:t>
            </a:r>
            <a:r>
              <a:rPr lang="en-US" sz="3200" dirty="0">
                <a:solidFill>
                  <a:schemeClr val="tx1"/>
                </a:solidFill>
              </a:rPr>
              <a:t>.</a:t>
            </a:r>
            <a:endParaRPr lang="en-GB" sz="3200" dirty="0">
              <a:solidFill>
                <a:schemeClr val="tx1"/>
              </a:solidFill>
            </a:endParaRPr>
          </a:p>
          <a:p>
            <a:pPr latinLnBrk="0">
              <a:lnSpc>
                <a:spcPts val="4400"/>
              </a:lnSpc>
            </a:pPr>
            <a:r>
              <a:rPr lang="en-GB" sz="3200" dirty="0">
                <a:solidFill>
                  <a:schemeClr val="tx1"/>
                </a:solidFill>
              </a:rPr>
              <a:t> </a:t>
            </a:r>
          </a:p>
          <a:p>
            <a:pPr latinLnBrk="0">
              <a:lnSpc>
                <a:spcPts val="4400"/>
              </a:lnSpc>
            </a:pPr>
            <a:endParaRPr lang="en-GB" sz="3200" dirty="0">
              <a:solidFill>
                <a:schemeClr val="tx1"/>
              </a:solidFill>
            </a:endParaRPr>
          </a:p>
        </p:txBody>
      </p:sp>
    </p:spTree>
    <p:extLst>
      <p:ext uri="{BB962C8B-B14F-4D97-AF65-F5344CB8AC3E}">
        <p14:creationId xmlns:p14="http://schemas.microsoft.com/office/powerpoint/2010/main" val="4141726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3" name="TextBox 2"/>
          <p:cNvSpPr txBox="1"/>
          <p:nvPr/>
        </p:nvSpPr>
        <p:spPr>
          <a:xfrm>
            <a:off x="872985" y="3003798"/>
            <a:ext cx="10644863" cy="5687263"/>
          </a:xfrm>
          <a:prstGeom prst="rect">
            <a:avLst/>
          </a:prstGeom>
          <a:noFill/>
        </p:spPr>
        <p:txBody>
          <a:bodyPr wrap="square" rtlCol="0">
            <a:spAutoFit/>
          </a:bodyPr>
          <a:lstStyle/>
          <a:p>
            <a:pPr eaLnBrk="1" fontAlgn="auto" hangingPunct="1">
              <a:lnSpc>
                <a:spcPts val="4400"/>
              </a:lnSpc>
              <a:spcBef>
                <a:spcPts val="0"/>
              </a:spcBef>
              <a:spcAft>
                <a:spcPts val="0"/>
              </a:spcAft>
              <a:buClrTx/>
              <a:buSzTx/>
            </a:pPr>
            <a:r>
              <a:rPr lang="en-GB" sz="3200" b="1" dirty="0">
                <a:solidFill>
                  <a:schemeClr val="tx1"/>
                </a:solidFill>
              </a:rPr>
              <a:t>Romans </a:t>
            </a:r>
            <a:r>
              <a:rPr lang="en-GB" sz="3200" b="1" dirty="0" smtClean="0">
                <a:solidFill>
                  <a:schemeClr val="tx1"/>
                </a:solidFill>
              </a:rPr>
              <a:t>8:18 </a:t>
            </a:r>
            <a:r>
              <a:rPr lang="en-GB" sz="3200" dirty="0">
                <a:solidFill>
                  <a:schemeClr val="tx1"/>
                </a:solidFill>
              </a:rPr>
              <a:t/>
            </a:r>
            <a:br>
              <a:rPr lang="en-GB" sz="3200" dirty="0">
                <a:solidFill>
                  <a:schemeClr val="tx1"/>
                </a:solidFill>
              </a:rPr>
            </a:br>
            <a:r>
              <a:rPr lang="en-GB" sz="3200" baseline="30000" dirty="0">
                <a:solidFill>
                  <a:schemeClr val="tx1"/>
                </a:solidFill>
              </a:rPr>
              <a:t>18 </a:t>
            </a:r>
            <a:r>
              <a:rPr lang="en-GB" sz="3200" dirty="0">
                <a:solidFill>
                  <a:schemeClr val="tx1"/>
                </a:solidFill>
              </a:rPr>
              <a:t> For I consider that the sufferings of this present time are not worth comparing with the glory that is to be revealed to us</a:t>
            </a:r>
            <a:r>
              <a:rPr lang="en-GB" sz="3200" dirty="0" smtClean="0">
                <a:solidFill>
                  <a:schemeClr val="tx1"/>
                </a:solidFill>
              </a:rPr>
              <a:t>.</a:t>
            </a:r>
          </a:p>
          <a:p>
            <a:pPr eaLnBrk="1" fontAlgn="auto" hangingPunct="1">
              <a:lnSpc>
                <a:spcPts val="4400"/>
              </a:lnSpc>
              <a:spcBef>
                <a:spcPts val="0"/>
              </a:spcBef>
              <a:spcAft>
                <a:spcPts val="0"/>
              </a:spcAft>
              <a:buClrTx/>
              <a:buSzTx/>
            </a:pPr>
            <a:endParaRPr lang="en-GB" sz="3200" dirty="0">
              <a:solidFill>
                <a:schemeClr val="tx1"/>
              </a:solidFill>
            </a:endParaRPr>
          </a:p>
          <a:p>
            <a:pPr eaLnBrk="1" fontAlgn="auto" hangingPunct="1">
              <a:lnSpc>
                <a:spcPts val="4400"/>
              </a:lnSpc>
              <a:spcBef>
                <a:spcPts val="0"/>
              </a:spcBef>
              <a:spcAft>
                <a:spcPts val="0"/>
              </a:spcAft>
              <a:buClrTx/>
              <a:buSzTx/>
            </a:pPr>
            <a:r>
              <a:rPr lang="en-GB" sz="3200" b="1" dirty="0">
                <a:solidFill>
                  <a:schemeClr val="tx1"/>
                </a:solidFill>
              </a:rPr>
              <a:t>2 Corinthians 4:17 </a:t>
            </a:r>
            <a:r>
              <a:rPr lang="en-GB" sz="3200" dirty="0">
                <a:solidFill>
                  <a:schemeClr val="tx1"/>
                </a:solidFill>
              </a:rPr>
              <a:t/>
            </a:r>
            <a:br>
              <a:rPr lang="en-GB" sz="3200" dirty="0">
                <a:solidFill>
                  <a:schemeClr val="tx1"/>
                </a:solidFill>
              </a:rPr>
            </a:br>
            <a:r>
              <a:rPr lang="en-GB" sz="3200" baseline="30000" dirty="0">
                <a:solidFill>
                  <a:schemeClr val="tx1"/>
                </a:solidFill>
              </a:rPr>
              <a:t>17 </a:t>
            </a:r>
            <a:r>
              <a:rPr lang="en-GB" sz="3200" dirty="0">
                <a:solidFill>
                  <a:schemeClr val="tx1"/>
                </a:solidFill>
              </a:rPr>
              <a:t> For our light and momentary troubles are achieving for us an eternal glory that far outweighs them all.</a:t>
            </a:r>
          </a:p>
          <a:p>
            <a:pPr eaLnBrk="1" fontAlgn="auto" hangingPunct="1">
              <a:lnSpc>
                <a:spcPts val="4400"/>
              </a:lnSpc>
              <a:spcBef>
                <a:spcPts val="0"/>
              </a:spcBef>
              <a:spcAft>
                <a:spcPts val="0"/>
              </a:spcAft>
              <a:buClrTx/>
              <a:buSzTx/>
            </a:pPr>
            <a:endParaRPr lang="en-GB" sz="3200" dirty="0">
              <a:solidFill>
                <a:schemeClr val="tx1"/>
              </a:solidFill>
            </a:endParaRPr>
          </a:p>
          <a:p>
            <a:pPr eaLnBrk="1" fontAlgn="auto" hangingPunct="1">
              <a:lnSpc>
                <a:spcPts val="4400"/>
              </a:lnSpc>
              <a:spcBef>
                <a:spcPts val="0"/>
              </a:spcBef>
              <a:spcAft>
                <a:spcPts val="0"/>
              </a:spcAft>
              <a:buClrTx/>
              <a:buSzTx/>
            </a:pPr>
            <a:endParaRPr lang="en-GB" sz="3200" dirty="0">
              <a:solidFill>
                <a:schemeClr val="tx1"/>
              </a:solidFill>
            </a:endParaRPr>
          </a:p>
        </p:txBody>
      </p:sp>
    </p:spTree>
    <p:extLst>
      <p:ext uri="{BB962C8B-B14F-4D97-AF65-F5344CB8AC3E}">
        <p14:creationId xmlns:p14="http://schemas.microsoft.com/office/powerpoint/2010/main" val="789999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4" name="TextBox 3"/>
          <p:cNvSpPr txBox="1"/>
          <p:nvPr/>
        </p:nvSpPr>
        <p:spPr>
          <a:xfrm>
            <a:off x="596950" y="1923678"/>
            <a:ext cx="11809312" cy="7053021"/>
          </a:xfrm>
          <a:prstGeom prst="rect">
            <a:avLst/>
          </a:prstGeom>
          <a:noFill/>
        </p:spPr>
        <p:txBody>
          <a:bodyPr wrap="square" rtlCol="0">
            <a:spAutoFit/>
          </a:bodyPr>
          <a:lstStyle/>
          <a:p>
            <a:pPr latinLnBrk="0">
              <a:lnSpc>
                <a:spcPts val="4200"/>
              </a:lnSpc>
            </a:pPr>
            <a:r>
              <a:rPr lang="en-GB" sz="3200" b="1" dirty="0">
                <a:solidFill>
                  <a:schemeClr val="tx1"/>
                </a:solidFill>
              </a:rPr>
              <a:t>Revelation 11</a:t>
            </a:r>
            <a:endParaRPr lang="en-GB" sz="3200" dirty="0">
              <a:solidFill>
                <a:schemeClr val="tx1"/>
              </a:solidFill>
            </a:endParaRPr>
          </a:p>
          <a:p>
            <a:pPr latinLnBrk="0">
              <a:lnSpc>
                <a:spcPts val="4200"/>
              </a:lnSpc>
            </a:pPr>
            <a:r>
              <a:rPr lang="en-GB" sz="3200" b="1" baseline="30000" dirty="0">
                <a:solidFill>
                  <a:schemeClr val="tx1"/>
                </a:solidFill>
              </a:rPr>
              <a:t>15 </a:t>
            </a:r>
            <a:r>
              <a:rPr lang="en-GB" sz="3200" dirty="0">
                <a:solidFill>
                  <a:schemeClr val="tx1"/>
                </a:solidFill>
              </a:rPr>
              <a:t>Then the seventh angel blew his trumpet, and there were loud voices in heaven, saying, “</a:t>
            </a:r>
            <a:r>
              <a:rPr lang="en-GB" sz="3200" u="sng" dirty="0">
                <a:solidFill>
                  <a:schemeClr val="tx1"/>
                </a:solidFill>
              </a:rPr>
              <a:t>The kingdom of the world has become the kingdom of our Lord and of his Christ</a:t>
            </a:r>
            <a:r>
              <a:rPr lang="en-GB" sz="3200" dirty="0">
                <a:solidFill>
                  <a:schemeClr val="tx1"/>
                </a:solidFill>
              </a:rPr>
              <a:t>, and he shall reign for ever and ever.” </a:t>
            </a:r>
            <a:r>
              <a:rPr lang="en-GB" sz="3200" b="1" baseline="30000" dirty="0">
                <a:solidFill>
                  <a:schemeClr val="tx1"/>
                </a:solidFill>
              </a:rPr>
              <a:t>16 </a:t>
            </a:r>
            <a:r>
              <a:rPr lang="en-GB" sz="3200" dirty="0">
                <a:solidFill>
                  <a:schemeClr val="tx1"/>
                </a:solidFill>
              </a:rPr>
              <a:t>And the twenty-four elders who sit on their thrones before God fell on their faces and worshipped God, </a:t>
            </a:r>
            <a:r>
              <a:rPr lang="en-GB" sz="3200" b="1" baseline="30000" dirty="0">
                <a:solidFill>
                  <a:schemeClr val="tx1"/>
                </a:solidFill>
              </a:rPr>
              <a:t>17 </a:t>
            </a:r>
            <a:r>
              <a:rPr lang="en-GB" sz="3200" dirty="0">
                <a:solidFill>
                  <a:schemeClr val="tx1"/>
                </a:solidFill>
              </a:rPr>
              <a:t>saying,</a:t>
            </a:r>
          </a:p>
          <a:p>
            <a:pPr latinLnBrk="0">
              <a:lnSpc>
                <a:spcPts val="4200"/>
              </a:lnSpc>
            </a:pPr>
            <a:r>
              <a:rPr lang="en-GB" sz="3200" dirty="0">
                <a:solidFill>
                  <a:schemeClr val="tx1"/>
                </a:solidFill>
              </a:rPr>
              <a:t>“We give thanks to you, Lord God Almighty,</a:t>
            </a:r>
            <a:br>
              <a:rPr lang="en-GB" sz="3200" dirty="0">
                <a:solidFill>
                  <a:schemeClr val="tx1"/>
                </a:solidFill>
              </a:rPr>
            </a:br>
            <a:r>
              <a:rPr lang="en-GB" sz="3200" dirty="0">
                <a:solidFill>
                  <a:schemeClr val="tx1"/>
                </a:solidFill>
              </a:rPr>
              <a:t>    who is and who was,</a:t>
            </a:r>
            <a:br>
              <a:rPr lang="en-GB" sz="3200" dirty="0">
                <a:solidFill>
                  <a:schemeClr val="tx1"/>
                </a:solidFill>
              </a:rPr>
            </a:br>
            <a:r>
              <a:rPr lang="en-GB" sz="3200" dirty="0">
                <a:solidFill>
                  <a:schemeClr val="tx1"/>
                </a:solidFill>
              </a:rPr>
              <a:t>for you have taken your great power</a:t>
            </a:r>
            <a:br>
              <a:rPr lang="en-GB" sz="3200" dirty="0">
                <a:solidFill>
                  <a:schemeClr val="tx1"/>
                </a:solidFill>
              </a:rPr>
            </a:br>
            <a:r>
              <a:rPr lang="en-GB" sz="3200" dirty="0">
                <a:solidFill>
                  <a:schemeClr val="tx1"/>
                </a:solidFill>
              </a:rPr>
              <a:t>    and begun to reign.</a:t>
            </a:r>
          </a:p>
          <a:p>
            <a:pPr>
              <a:lnSpc>
                <a:spcPts val="4200"/>
              </a:lnSpc>
            </a:pPr>
            <a:r>
              <a:rPr lang="en-GB" sz="3200" b="1" baseline="30000" dirty="0">
                <a:solidFill>
                  <a:schemeClr val="tx1"/>
                </a:solidFill>
              </a:rPr>
              <a:t>18 </a:t>
            </a:r>
            <a:r>
              <a:rPr lang="en-GB" sz="3200" dirty="0">
                <a:solidFill>
                  <a:schemeClr val="tx1"/>
                </a:solidFill>
              </a:rPr>
              <a:t>The nations</a:t>
            </a:r>
            <a:r>
              <a:rPr lang="en-US" sz="3200" dirty="0">
                <a:solidFill>
                  <a:schemeClr val="tx1"/>
                </a:solidFill>
              </a:rPr>
              <a:t> raged,</a:t>
            </a:r>
            <a:br>
              <a:rPr lang="en-US" sz="3200" dirty="0">
                <a:solidFill>
                  <a:schemeClr val="tx1"/>
                </a:solidFill>
              </a:rPr>
            </a:br>
            <a:r>
              <a:rPr lang="en-US" sz="3200" dirty="0">
                <a:solidFill>
                  <a:schemeClr val="tx1"/>
                </a:solidFill>
              </a:rPr>
              <a:t>    but your wrath </a:t>
            </a:r>
            <a:r>
              <a:rPr lang="en-US" sz="3200" dirty="0" smtClean="0">
                <a:solidFill>
                  <a:schemeClr val="tx1"/>
                </a:solidFill>
              </a:rPr>
              <a:t>came…</a:t>
            </a:r>
            <a:endParaRPr lang="en-GB" sz="3200" dirty="0">
              <a:solidFill>
                <a:schemeClr val="tx1"/>
              </a:solidFill>
            </a:endParaRPr>
          </a:p>
        </p:txBody>
      </p:sp>
    </p:spTree>
    <p:extLst>
      <p:ext uri="{BB962C8B-B14F-4D97-AF65-F5344CB8AC3E}">
        <p14:creationId xmlns:p14="http://schemas.microsoft.com/office/powerpoint/2010/main" val="90884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4" name="TextBox 3"/>
          <p:cNvSpPr txBox="1"/>
          <p:nvPr/>
        </p:nvSpPr>
        <p:spPr>
          <a:xfrm>
            <a:off x="740966" y="3651870"/>
            <a:ext cx="11809312" cy="3430234"/>
          </a:xfrm>
          <a:prstGeom prst="rect">
            <a:avLst/>
          </a:prstGeom>
          <a:noFill/>
        </p:spPr>
        <p:txBody>
          <a:bodyPr wrap="square" rtlCol="0">
            <a:spAutoFit/>
          </a:bodyPr>
          <a:lstStyle/>
          <a:p>
            <a:pPr latinLnBrk="0">
              <a:lnSpc>
                <a:spcPts val="4400"/>
              </a:lnSpc>
            </a:pPr>
            <a:r>
              <a:rPr lang="en-GB" sz="3200" b="1" dirty="0">
                <a:solidFill>
                  <a:schemeClr val="tx1"/>
                </a:solidFill>
              </a:rPr>
              <a:t>Revelation 21:1-4 </a:t>
            </a:r>
            <a:endParaRPr lang="en-GB" sz="3200" b="1" dirty="0" smtClean="0">
              <a:solidFill>
                <a:schemeClr val="tx1"/>
              </a:solidFill>
            </a:endParaRPr>
          </a:p>
          <a:p>
            <a:pPr latinLnBrk="0">
              <a:lnSpc>
                <a:spcPts val="4400"/>
              </a:lnSpc>
            </a:pPr>
            <a:r>
              <a:rPr lang="en-GB" sz="3200" baseline="30000" dirty="0" smtClean="0">
                <a:solidFill>
                  <a:schemeClr val="tx1"/>
                </a:solidFill>
              </a:rPr>
              <a:t>1 </a:t>
            </a:r>
            <a:r>
              <a:rPr lang="en-GB" sz="3200" dirty="0">
                <a:solidFill>
                  <a:schemeClr val="tx1"/>
                </a:solidFill>
              </a:rPr>
              <a:t> Then I saw a new heaven and a new earth, for the first heaven and the first earth had passed away, and there was no longer any sea. </a:t>
            </a:r>
            <a:r>
              <a:rPr lang="en-GB" sz="3200" baseline="30000" dirty="0">
                <a:solidFill>
                  <a:schemeClr val="tx1"/>
                </a:solidFill>
              </a:rPr>
              <a:t>2 </a:t>
            </a:r>
            <a:r>
              <a:rPr lang="en-GB" sz="3200" dirty="0">
                <a:solidFill>
                  <a:schemeClr val="tx1"/>
                </a:solidFill>
              </a:rPr>
              <a:t> I saw the Holy City, the new Jerusalem, </a:t>
            </a:r>
            <a:r>
              <a:rPr lang="en-GB" sz="3200" u="sng" dirty="0">
                <a:solidFill>
                  <a:schemeClr val="tx1"/>
                </a:solidFill>
              </a:rPr>
              <a:t>coming down out of heaven</a:t>
            </a:r>
            <a:r>
              <a:rPr lang="en-GB" sz="3200" dirty="0">
                <a:solidFill>
                  <a:schemeClr val="tx1"/>
                </a:solidFill>
              </a:rPr>
              <a:t> from God, prepared as a bride beautifully dressed for her </a:t>
            </a:r>
            <a:r>
              <a:rPr lang="en-GB" sz="3200" dirty="0" smtClean="0">
                <a:solidFill>
                  <a:schemeClr val="tx1"/>
                </a:solidFill>
              </a:rPr>
              <a:t>husband….</a:t>
            </a:r>
          </a:p>
        </p:txBody>
      </p:sp>
    </p:spTree>
    <p:extLst>
      <p:ext uri="{BB962C8B-B14F-4D97-AF65-F5344CB8AC3E}">
        <p14:creationId xmlns:p14="http://schemas.microsoft.com/office/powerpoint/2010/main" val="1024923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4" name="TextBox 3"/>
          <p:cNvSpPr txBox="1"/>
          <p:nvPr/>
        </p:nvSpPr>
        <p:spPr>
          <a:xfrm>
            <a:off x="740966" y="3125570"/>
            <a:ext cx="11809312" cy="4558748"/>
          </a:xfrm>
          <a:prstGeom prst="rect">
            <a:avLst/>
          </a:prstGeom>
          <a:noFill/>
        </p:spPr>
        <p:txBody>
          <a:bodyPr wrap="square" rtlCol="0">
            <a:spAutoFit/>
          </a:bodyPr>
          <a:lstStyle/>
          <a:p>
            <a:pPr latinLnBrk="0">
              <a:lnSpc>
                <a:spcPts val="4400"/>
              </a:lnSpc>
            </a:pPr>
            <a:r>
              <a:rPr lang="en-GB" sz="3200" b="1" dirty="0">
                <a:solidFill>
                  <a:schemeClr val="tx1"/>
                </a:solidFill>
              </a:rPr>
              <a:t>Revelation </a:t>
            </a:r>
            <a:r>
              <a:rPr lang="en-GB" sz="3200" b="1" dirty="0" smtClean="0">
                <a:solidFill>
                  <a:schemeClr val="tx1"/>
                </a:solidFill>
              </a:rPr>
              <a:t>21: 9-11</a:t>
            </a:r>
            <a:r>
              <a:rPr lang="en-GB" sz="3200" dirty="0">
                <a:solidFill>
                  <a:schemeClr val="tx1"/>
                </a:solidFill>
              </a:rPr>
              <a:t/>
            </a:r>
            <a:br>
              <a:rPr lang="en-GB" sz="3200" dirty="0">
                <a:solidFill>
                  <a:schemeClr val="tx1"/>
                </a:solidFill>
              </a:rPr>
            </a:br>
            <a:r>
              <a:rPr lang="en-US" sz="3200" baseline="30000" dirty="0" smtClean="0">
                <a:solidFill>
                  <a:schemeClr val="tx1"/>
                </a:solidFill>
              </a:rPr>
              <a:t>9 </a:t>
            </a:r>
            <a:r>
              <a:rPr lang="en-US" sz="3200" dirty="0" smtClean="0">
                <a:solidFill>
                  <a:schemeClr val="tx1"/>
                </a:solidFill>
              </a:rPr>
              <a:t> One of the seven angels who had the seven bowls full of the seven last plagues came and said to me, "Come, I will show you the bride, the wife of the Lamb." </a:t>
            </a:r>
            <a:r>
              <a:rPr lang="en-US" sz="3200" baseline="30000" dirty="0" smtClean="0">
                <a:solidFill>
                  <a:schemeClr val="tx1"/>
                </a:solidFill>
              </a:rPr>
              <a:t>10 </a:t>
            </a:r>
            <a:r>
              <a:rPr lang="en-US" sz="3200" dirty="0" smtClean="0">
                <a:solidFill>
                  <a:schemeClr val="tx1"/>
                </a:solidFill>
              </a:rPr>
              <a:t> And he carried me away in the Spirit to a mountain great and high, and showed me the Holy City, Jerusalem, coming down out of heaven from God. </a:t>
            </a:r>
            <a:r>
              <a:rPr lang="en-US" sz="3200" baseline="30000" dirty="0" smtClean="0">
                <a:solidFill>
                  <a:schemeClr val="tx1"/>
                </a:solidFill>
              </a:rPr>
              <a:t>11 </a:t>
            </a:r>
            <a:r>
              <a:rPr lang="en-US" sz="3200" dirty="0" smtClean="0">
                <a:solidFill>
                  <a:schemeClr val="tx1"/>
                </a:solidFill>
              </a:rPr>
              <a:t> It shone with the glory of God, and its brilliance was like that of a very precious jewel, like a jasper, clear as crystal.</a:t>
            </a:r>
            <a:r>
              <a:rPr lang="en-GB" sz="3200" dirty="0" smtClean="0">
                <a:solidFill>
                  <a:schemeClr val="tx1"/>
                </a:solidFill>
              </a:rPr>
              <a:t> </a:t>
            </a:r>
            <a:endParaRPr lang="en-GB" sz="3200" dirty="0">
              <a:solidFill>
                <a:schemeClr val="tx1"/>
              </a:solidFill>
            </a:endParaRPr>
          </a:p>
        </p:txBody>
      </p:sp>
    </p:spTree>
    <p:extLst>
      <p:ext uri="{BB962C8B-B14F-4D97-AF65-F5344CB8AC3E}">
        <p14:creationId xmlns:p14="http://schemas.microsoft.com/office/powerpoint/2010/main" val="2439350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4" name="TextBox 3"/>
          <p:cNvSpPr txBox="1"/>
          <p:nvPr/>
        </p:nvSpPr>
        <p:spPr>
          <a:xfrm>
            <a:off x="596950" y="1779662"/>
            <a:ext cx="11809312" cy="5170646"/>
          </a:xfrm>
          <a:prstGeom prst="rect">
            <a:avLst/>
          </a:prstGeom>
          <a:noFill/>
        </p:spPr>
        <p:txBody>
          <a:bodyPr wrap="square" rtlCol="0">
            <a:spAutoFit/>
          </a:bodyPr>
          <a:lstStyle/>
          <a:p>
            <a:pPr>
              <a:lnSpc>
                <a:spcPts val="4400"/>
              </a:lnSpc>
            </a:pPr>
            <a:r>
              <a:rPr lang="en-GB" sz="3200" b="1" dirty="0">
                <a:solidFill>
                  <a:schemeClr val="tx1"/>
                </a:solidFill>
              </a:rPr>
              <a:t>Revelation </a:t>
            </a:r>
            <a:r>
              <a:rPr lang="en-GB" sz="3200" b="1" dirty="0" smtClean="0">
                <a:solidFill>
                  <a:schemeClr val="tx1"/>
                </a:solidFill>
              </a:rPr>
              <a:t>22:1-3</a:t>
            </a:r>
            <a:r>
              <a:rPr lang="en-GB" sz="3200" dirty="0">
                <a:solidFill>
                  <a:schemeClr val="tx1"/>
                </a:solidFill>
              </a:rPr>
              <a:t/>
            </a:r>
            <a:br>
              <a:rPr lang="en-GB" sz="3200" dirty="0">
                <a:solidFill>
                  <a:schemeClr val="tx1"/>
                </a:solidFill>
              </a:rPr>
            </a:br>
            <a:r>
              <a:rPr lang="en-GB" sz="3200" baseline="30000" dirty="0">
                <a:solidFill>
                  <a:schemeClr val="tx1"/>
                </a:solidFill>
              </a:rPr>
              <a:t>1 </a:t>
            </a:r>
            <a:r>
              <a:rPr lang="en-GB" sz="3200" dirty="0">
                <a:solidFill>
                  <a:schemeClr val="tx1"/>
                </a:solidFill>
              </a:rPr>
              <a:t> Then the angel showed me the river of the water of life, as clear as crystal, flowing from the throne of God and of the Lamb </a:t>
            </a:r>
            <a:r>
              <a:rPr lang="en-GB" sz="3200" baseline="30000" dirty="0">
                <a:solidFill>
                  <a:schemeClr val="tx1"/>
                </a:solidFill>
              </a:rPr>
              <a:t>2 </a:t>
            </a:r>
            <a:r>
              <a:rPr lang="en-GB" sz="3200" dirty="0">
                <a:solidFill>
                  <a:schemeClr val="tx1"/>
                </a:solidFill>
              </a:rPr>
              <a:t> down the middle of the great street of the city. On each side of the river stood the tree of life, bearing twelve crops of fruit, yielding its fruit every month. And the leaves of the tree are for the healing of the nations. </a:t>
            </a:r>
            <a:r>
              <a:rPr lang="en-GB" sz="3200" baseline="30000" dirty="0">
                <a:solidFill>
                  <a:schemeClr val="tx1"/>
                </a:solidFill>
              </a:rPr>
              <a:t>3 </a:t>
            </a:r>
            <a:r>
              <a:rPr lang="en-GB" sz="3200" dirty="0">
                <a:solidFill>
                  <a:schemeClr val="tx1"/>
                </a:solidFill>
              </a:rPr>
              <a:t> No longer will there be any curse. </a:t>
            </a:r>
            <a:r>
              <a:rPr lang="en-GB" sz="3200" u="sng" dirty="0">
                <a:solidFill>
                  <a:schemeClr val="tx1"/>
                </a:solidFill>
              </a:rPr>
              <a:t>The throne of God and of the Lamb will be in the city</a:t>
            </a:r>
            <a:r>
              <a:rPr lang="en-GB" sz="3200" dirty="0">
                <a:solidFill>
                  <a:schemeClr val="tx1"/>
                </a:solidFill>
              </a:rPr>
              <a:t>, and his servants will serve him</a:t>
            </a:r>
            <a:r>
              <a:rPr lang="en-GB" sz="3200" dirty="0" smtClean="0">
                <a:solidFill>
                  <a:schemeClr val="tx1"/>
                </a:solidFill>
              </a:rPr>
              <a:t>.</a:t>
            </a:r>
            <a:endParaRPr lang="en-GB" sz="3200" dirty="0">
              <a:solidFill>
                <a:schemeClr val="tx1"/>
              </a:solidFill>
            </a:endParaRPr>
          </a:p>
        </p:txBody>
      </p:sp>
    </p:spTree>
    <p:extLst>
      <p:ext uri="{BB962C8B-B14F-4D97-AF65-F5344CB8AC3E}">
        <p14:creationId xmlns:p14="http://schemas.microsoft.com/office/powerpoint/2010/main" val="1441461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4" name="TextBox 3"/>
          <p:cNvSpPr txBox="1"/>
          <p:nvPr/>
        </p:nvSpPr>
        <p:spPr>
          <a:xfrm>
            <a:off x="740966" y="3125570"/>
            <a:ext cx="11809312" cy="2926891"/>
          </a:xfrm>
          <a:prstGeom prst="rect">
            <a:avLst/>
          </a:prstGeom>
          <a:noFill/>
        </p:spPr>
        <p:txBody>
          <a:bodyPr wrap="square" rtlCol="0">
            <a:spAutoFit/>
          </a:bodyPr>
          <a:lstStyle/>
          <a:p>
            <a:pPr latinLnBrk="0">
              <a:lnSpc>
                <a:spcPts val="4500"/>
              </a:lnSpc>
            </a:pPr>
            <a:r>
              <a:rPr lang="en-US" sz="3200" b="1" dirty="0">
                <a:solidFill>
                  <a:schemeClr val="tx1"/>
                </a:solidFill>
              </a:rPr>
              <a:t>Isaiah 2:2 (ESV)</a:t>
            </a:r>
            <a:endParaRPr lang="en-GB" sz="3200" dirty="0">
              <a:solidFill>
                <a:schemeClr val="tx1"/>
              </a:solidFill>
            </a:endParaRPr>
          </a:p>
          <a:p>
            <a:pPr>
              <a:lnSpc>
                <a:spcPts val="4500"/>
              </a:lnSpc>
            </a:pPr>
            <a:r>
              <a:rPr lang="en-US" sz="3200" dirty="0">
                <a:solidFill>
                  <a:schemeClr val="tx1"/>
                </a:solidFill>
              </a:rPr>
              <a:t>It shall come to pass in the latter days that the mountain of the house of the LORD shall be established as the highest of the mountains, and shall be lifted up above the hills; and all the nations shall flow to it</a:t>
            </a:r>
            <a:endParaRPr lang="en-GB" sz="3200" dirty="0">
              <a:solidFill>
                <a:schemeClr val="tx1"/>
              </a:solidFill>
            </a:endParaRPr>
          </a:p>
        </p:txBody>
      </p:sp>
    </p:spTree>
    <p:extLst>
      <p:ext uri="{BB962C8B-B14F-4D97-AF65-F5344CB8AC3E}">
        <p14:creationId xmlns:p14="http://schemas.microsoft.com/office/powerpoint/2010/main" val="3131247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4" name="TextBox 3"/>
          <p:cNvSpPr txBox="1"/>
          <p:nvPr/>
        </p:nvSpPr>
        <p:spPr>
          <a:xfrm>
            <a:off x="596950" y="2355726"/>
            <a:ext cx="11809312" cy="5123006"/>
          </a:xfrm>
          <a:prstGeom prst="rect">
            <a:avLst/>
          </a:prstGeom>
          <a:noFill/>
        </p:spPr>
        <p:txBody>
          <a:bodyPr wrap="square" rtlCol="0">
            <a:spAutoFit/>
          </a:bodyPr>
          <a:lstStyle/>
          <a:p>
            <a:pPr latinLnBrk="0">
              <a:lnSpc>
                <a:spcPts val="4400"/>
              </a:lnSpc>
            </a:pPr>
            <a:r>
              <a:rPr lang="en-US" sz="3200" b="1" dirty="0">
                <a:solidFill>
                  <a:schemeClr val="tx1"/>
                </a:solidFill>
              </a:rPr>
              <a:t>Revelation 21:24 </a:t>
            </a:r>
            <a:r>
              <a:rPr lang="en-US" sz="3200" dirty="0">
                <a:solidFill>
                  <a:schemeClr val="tx1"/>
                </a:solidFill>
              </a:rPr>
              <a:t/>
            </a:r>
            <a:br>
              <a:rPr lang="en-US" sz="3200" dirty="0">
                <a:solidFill>
                  <a:schemeClr val="tx1"/>
                </a:solidFill>
              </a:rPr>
            </a:br>
            <a:r>
              <a:rPr lang="en-US" sz="3200" baseline="30000" dirty="0">
                <a:solidFill>
                  <a:schemeClr val="tx1"/>
                </a:solidFill>
              </a:rPr>
              <a:t>24 </a:t>
            </a:r>
            <a:r>
              <a:rPr lang="en-US" sz="3200" dirty="0">
                <a:solidFill>
                  <a:schemeClr val="tx1"/>
                </a:solidFill>
              </a:rPr>
              <a:t> The nations will walk by its light, and the </a:t>
            </a:r>
            <a:r>
              <a:rPr lang="en-US" sz="3200" u="sng" dirty="0">
                <a:solidFill>
                  <a:schemeClr val="tx1"/>
                </a:solidFill>
              </a:rPr>
              <a:t>kings of the earth will bring their splendour into it</a:t>
            </a:r>
            <a:r>
              <a:rPr lang="en-US" sz="3200" dirty="0">
                <a:solidFill>
                  <a:schemeClr val="tx1"/>
                </a:solidFill>
              </a:rPr>
              <a:t>. </a:t>
            </a:r>
            <a:r>
              <a:rPr lang="en-US" sz="3200" baseline="30000" dirty="0">
                <a:solidFill>
                  <a:schemeClr val="tx1"/>
                </a:solidFill>
              </a:rPr>
              <a:t>25 </a:t>
            </a:r>
            <a:r>
              <a:rPr lang="en-US" sz="3200" dirty="0">
                <a:solidFill>
                  <a:schemeClr val="tx1"/>
                </a:solidFill>
              </a:rPr>
              <a:t> On no day will its gates ever be shut, for there will be no night there. </a:t>
            </a:r>
            <a:r>
              <a:rPr lang="en-US" sz="3200" baseline="30000" dirty="0">
                <a:solidFill>
                  <a:schemeClr val="tx1"/>
                </a:solidFill>
              </a:rPr>
              <a:t>26 </a:t>
            </a:r>
            <a:r>
              <a:rPr lang="en-US" sz="3200" dirty="0">
                <a:solidFill>
                  <a:schemeClr val="tx1"/>
                </a:solidFill>
              </a:rPr>
              <a:t> </a:t>
            </a:r>
            <a:r>
              <a:rPr lang="en-US" sz="3200" u="sng" dirty="0">
                <a:solidFill>
                  <a:schemeClr val="tx1"/>
                </a:solidFill>
              </a:rPr>
              <a:t>The glory and </a:t>
            </a:r>
            <a:r>
              <a:rPr lang="en-US" sz="3200" u="sng" dirty="0" err="1">
                <a:solidFill>
                  <a:schemeClr val="tx1"/>
                </a:solidFill>
              </a:rPr>
              <a:t>honour</a:t>
            </a:r>
            <a:r>
              <a:rPr lang="en-US" sz="3200" u="sng" dirty="0">
                <a:solidFill>
                  <a:schemeClr val="tx1"/>
                </a:solidFill>
              </a:rPr>
              <a:t> of the nations will be brought into it</a:t>
            </a:r>
            <a:r>
              <a:rPr lang="en-US" sz="3200" dirty="0">
                <a:solidFill>
                  <a:schemeClr val="tx1"/>
                </a:solidFill>
              </a:rPr>
              <a:t>. </a:t>
            </a:r>
            <a:endParaRPr lang="en-US" sz="3200" dirty="0" smtClean="0">
              <a:solidFill>
                <a:schemeClr val="tx1"/>
              </a:solidFill>
            </a:endParaRPr>
          </a:p>
          <a:p>
            <a:pPr latinLnBrk="0">
              <a:lnSpc>
                <a:spcPts val="4400"/>
              </a:lnSpc>
            </a:pPr>
            <a:endParaRPr lang="en-US" sz="3200" baseline="30000" dirty="0">
              <a:solidFill>
                <a:schemeClr val="tx1"/>
              </a:solidFill>
            </a:endParaRPr>
          </a:p>
          <a:p>
            <a:pPr latinLnBrk="0">
              <a:lnSpc>
                <a:spcPts val="4400"/>
              </a:lnSpc>
            </a:pPr>
            <a:r>
              <a:rPr lang="en-US" sz="3200" baseline="30000" dirty="0" smtClean="0">
                <a:solidFill>
                  <a:schemeClr val="tx1"/>
                </a:solidFill>
              </a:rPr>
              <a:t>27 </a:t>
            </a:r>
            <a:r>
              <a:rPr lang="en-US" sz="3200" dirty="0">
                <a:solidFill>
                  <a:schemeClr val="tx1"/>
                </a:solidFill>
              </a:rPr>
              <a:t> Nothing impure will ever enter it, nor will anyone who does what is shameful or deceitful, but only those whose names are written in the Lamb's book of life.</a:t>
            </a:r>
            <a:endParaRPr lang="en-GB" sz="3200" dirty="0">
              <a:solidFill>
                <a:schemeClr val="tx1"/>
              </a:solidFill>
            </a:endParaRPr>
          </a:p>
        </p:txBody>
      </p:sp>
    </p:spTree>
    <p:extLst>
      <p:ext uri="{BB962C8B-B14F-4D97-AF65-F5344CB8AC3E}">
        <p14:creationId xmlns:p14="http://schemas.microsoft.com/office/powerpoint/2010/main" val="2409447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4" name="TextBox 3"/>
          <p:cNvSpPr txBox="1"/>
          <p:nvPr/>
        </p:nvSpPr>
        <p:spPr>
          <a:xfrm>
            <a:off x="573702" y="3265599"/>
            <a:ext cx="11809312" cy="1737463"/>
          </a:xfrm>
          <a:prstGeom prst="rect">
            <a:avLst/>
          </a:prstGeom>
          <a:noFill/>
        </p:spPr>
        <p:txBody>
          <a:bodyPr wrap="square" rtlCol="0">
            <a:spAutoFit/>
          </a:bodyPr>
          <a:lstStyle/>
          <a:p>
            <a:pPr latinLnBrk="0">
              <a:lnSpc>
                <a:spcPts val="4400"/>
              </a:lnSpc>
            </a:pPr>
            <a:r>
              <a:rPr lang="en-US" sz="3200" b="1" dirty="0">
                <a:solidFill>
                  <a:schemeClr val="tx1"/>
                </a:solidFill>
              </a:rPr>
              <a:t>Matthew </a:t>
            </a:r>
            <a:r>
              <a:rPr lang="en-US" sz="3200" b="1" dirty="0" smtClean="0">
                <a:solidFill>
                  <a:schemeClr val="tx1"/>
                </a:solidFill>
              </a:rPr>
              <a:t>24:35</a:t>
            </a:r>
            <a:r>
              <a:rPr lang="en-US" sz="3200" dirty="0">
                <a:solidFill>
                  <a:schemeClr val="tx1"/>
                </a:solidFill>
              </a:rPr>
              <a:t/>
            </a:r>
            <a:br>
              <a:rPr lang="en-US" sz="3200" dirty="0">
                <a:solidFill>
                  <a:schemeClr val="tx1"/>
                </a:solidFill>
              </a:rPr>
            </a:br>
            <a:r>
              <a:rPr lang="en-US" sz="3200" baseline="30000" dirty="0">
                <a:solidFill>
                  <a:schemeClr val="tx1"/>
                </a:solidFill>
              </a:rPr>
              <a:t>35 </a:t>
            </a:r>
            <a:r>
              <a:rPr lang="en-US" sz="3200" dirty="0">
                <a:solidFill>
                  <a:schemeClr val="tx1"/>
                </a:solidFill>
              </a:rPr>
              <a:t> Heaven and earth will pass away, but my words will never pass away.</a:t>
            </a:r>
            <a:endParaRPr lang="en-GB" sz="3200" dirty="0">
              <a:solidFill>
                <a:schemeClr val="tx1"/>
              </a:solidFill>
            </a:endParaRPr>
          </a:p>
        </p:txBody>
      </p:sp>
    </p:spTree>
    <p:extLst>
      <p:ext uri="{BB962C8B-B14F-4D97-AF65-F5344CB8AC3E}">
        <p14:creationId xmlns:p14="http://schemas.microsoft.com/office/powerpoint/2010/main" val="1749392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4" name="TextBox 3"/>
          <p:cNvSpPr txBox="1"/>
          <p:nvPr/>
        </p:nvSpPr>
        <p:spPr>
          <a:xfrm>
            <a:off x="596950" y="2355726"/>
            <a:ext cx="11809312" cy="6251520"/>
          </a:xfrm>
          <a:prstGeom prst="rect">
            <a:avLst/>
          </a:prstGeom>
          <a:noFill/>
        </p:spPr>
        <p:txBody>
          <a:bodyPr wrap="square" rtlCol="0">
            <a:spAutoFit/>
          </a:bodyPr>
          <a:lstStyle/>
          <a:p>
            <a:pPr latinLnBrk="0">
              <a:lnSpc>
                <a:spcPts val="4400"/>
              </a:lnSpc>
            </a:pPr>
            <a:r>
              <a:rPr lang="en-GB" sz="3200" b="1" dirty="0">
                <a:solidFill>
                  <a:schemeClr val="tx1"/>
                </a:solidFill>
              </a:rPr>
              <a:t>2 Peter 3:10-13 (ANIV) </a:t>
            </a:r>
            <a:r>
              <a:rPr lang="en-GB" sz="3200" dirty="0">
                <a:solidFill>
                  <a:schemeClr val="tx1"/>
                </a:solidFill>
              </a:rPr>
              <a:t/>
            </a:r>
            <a:br>
              <a:rPr lang="en-GB" sz="3200" dirty="0">
                <a:solidFill>
                  <a:schemeClr val="tx1"/>
                </a:solidFill>
              </a:rPr>
            </a:br>
            <a:r>
              <a:rPr lang="en-GB" sz="3200" baseline="30000" dirty="0">
                <a:solidFill>
                  <a:schemeClr val="tx1"/>
                </a:solidFill>
              </a:rPr>
              <a:t>10 </a:t>
            </a:r>
            <a:r>
              <a:rPr lang="en-GB" sz="3200" dirty="0">
                <a:solidFill>
                  <a:schemeClr val="tx1"/>
                </a:solidFill>
              </a:rPr>
              <a:t>But the day of the Lord will come like a thief. The heavens will disappear with a roar; the elements will be destroyed by fire, and the earth and everything in it will be laid bare. </a:t>
            </a:r>
          </a:p>
          <a:p>
            <a:pPr>
              <a:lnSpc>
                <a:spcPts val="4400"/>
              </a:lnSpc>
            </a:pPr>
            <a:r>
              <a:rPr lang="en-US" sz="3200" baseline="30000" dirty="0">
                <a:solidFill>
                  <a:schemeClr val="tx1"/>
                </a:solidFill>
              </a:rPr>
              <a:t>11 </a:t>
            </a:r>
            <a:r>
              <a:rPr lang="en-US" sz="3200" dirty="0">
                <a:solidFill>
                  <a:schemeClr val="tx1"/>
                </a:solidFill>
              </a:rPr>
              <a:t>Since everything will be destroyed in this way, what kind of people ought you to be? You ought to live holy and godly lives </a:t>
            </a:r>
            <a:r>
              <a:rPr lang="en-US" sz="3200" baseline="30000" dirty="0">
                <a:solidFill>
                  <a:schemeClr val="tx1"/>
                </a:solidFill>
              </a:rPr>
              <a:t>12 </a:t>
            </a:r>
            <a:r>
              <a:rPr lang="en-US" sz="3200" dirty="0">
                <a:solidFill>
                  <a:schemeClr val="tx1"/>
                </a:solidFill>
              </a:rPr>
              <a:t>as you look forward to the day of God and speed its coming. That day will bring about the destruction of the heavens by fire, and the elements will melt in the heat. </a:t>
            </a:r>
            <a:r>
              <a:rPr lang="en-US" sz="3200" baseline="30000" dirty="0">
                <a:solidFill>
                  <a:schemeClr val="tx1"/>
                </a:solidFill>
              </a:rPr>
              <a:t>13 </a:t>
            </a:r>
            <a:r>
              <a:rPr lang="en-US" sz="3200" dirty="0">
                <a:solidFill>
                  <a:schemeClr val="tx1"/>
                </a:solidFill>
              </a:rPr>
              <a:t>But in keeping with his promise </a:t>
            </a:r>
            <a:r>
              <a:rPr lang="en-US" sz="3200" u="sng" dirty="0">
                <a:solidFill>
                  <a:schemeClr val="tx1"/>
                </a:solidFill>
              </a:rPr>
              <a:t>we are looking forward to a new heaven and a new earth</a:t>
            </a:r>
            <a:r>
              <a:rPr lang="en-US" sz="3200" dirty="0">
                <a:solidFill>
                  <a:schemeClr val="tx1"/>
                </a:solidFill>
              </a:rPr>
              <a:t>, the home of righteousness. </a:t>
            </a:r>
            <a:endParaRPr lang="en-GB" sz="3200" dirty="0">
              <a:solidFill>
                <a:schemeClr val="tx1"/>
              </a:solidFill>
            </a:endParaRPr>
          </a:p>
        </p:txBody>
      </p:sp>
    </p:spTree>
    <p:extLst>
      <p:ext uri="{BB962C8B-B14F-4D97-AF65-F5344CB8AC3E}">
        <p14:creationId xmlns:p14="http://schemas.microsoft.com/office/powerpoint/2010/main" val="1770236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4" name="TextBox 3"/>
          <p:cNvSpPr txBox="1"/>
          <p:nvPr/>
        </p:nvSpPr>
        <p:spPr>
          <a:xfrm>
            <a:off x="596950" y="1851670"/>
            <a:ext cx="11809312" cy="7380034"/>
          </a:xfrm>
          <a:prstGeom prst="rect">
            <a:avLst/>
          </a:prstGeom>
          <a:noFill/>
        </p:spPr>
        <p:txBody>
          <a:bodyPr wrap="square" rtlCol="0">
            <a:spAutoFit/>
          </a:bodyPr>
          <a:lstStyle/>
          <a:p>
            <a:pPr latinLnBrk="0">
              <a:lnSpc>
                <a:spcPts val="4400"/>
              </a:lnSpc>
            </a:pPr>
            <a:r>
              <a:rPr lang="en-GB" sz="3200" b="1" dirty="0">
                <a:solidFill>
                  <a:schemeClr val="tx1"/>
                </a:solidFill>
              </a:rPr>
              <a:t>Romans 8:18-25 (ANIV) </a:t>
            </a:r>
            <a:r>
              <a:rPr lang="en-GB" sz="3200" dirty="0">
                <a:solidFill>
                  <a:schemeClr val="tx1"/>
                </a:solidFill>
              </a:rPr>
              <a:t/>
            </a:r>
            <a:br>
              <a:rPr lang="en-GB" sz="3200" dirty="0">
                <a:solidFill>
                  <a:schemeClr val="tx1"/>
                </a:solidFill>
              </a:rPr>
            </a:br>
            <a:r>
              <a:rPr lang="en-GB" sz="3200" baseline="30000" dirty="0">
                <a:solidFill>
                  <a:schemeClr val="tx1"/>
                </a:solidFill>
              </a:rPr>
              <a:t>18 </a:t>
            </a:r>
            <a:r>
              <a:rPr lang="en-GB" sz="3200" dirty="0">
                <a:solidFill>
                  <a:schemeClr val="tx1"/>
                </a:solidFill>
              </a:rPr>
              <a:t> I consider that our present sufferings are not worth comparing with the glory that will be revealed in us. </a:t>
            </a:r>
            <a:r>
              <a:rPr lang="en-GB" sz="3200" baseline="30000" dirty="0">
                <a:solidFill>
                  <a:schemeClr val="tx1"/>
                </a:solidFill>
              </a:rPr>
              <a:t>19 </a:t>
            </a:r>
            <a:r>
              <a:rPr lang="en-GB" sz="3200" dirty="0">
                <a:solidFill>
                  <a:schemeClr val="tx1"/>
                </a:solidFill>
              </a:rPr>
              <a:t> The creation waits in </a:t>
            </a:r>
            <a:r>
              <a:rPr lang="en-GB" sz="3200" u="sng" dirty="0">
                <a:solidFill>
                  <a:schemeClr val="tx1"/>
                </a:solidFill>
              </a:rPr>
              <a:t>eager expectation </a:t>
            </a:r>
            <a:r>
              <a:rPr lang="en-GB" sz="3200" dirty="0">
                <a:solidFill>
                  <a:schemeClr val="tx1"/>
                </a:solidFill>
              </a:rPr>
              <a:t>for the sons of God to be revealed. </a:t>
            </a:r>
            <a:r>
              <a:rPr lang="en-GB" sz="3200" baseline="30000" dirty="0">
                <a:solidFill>
                  <a:schemeClr val="tx1"/>
                </a:solidFill>
              </a:rPr>
              <a:t>20 </a:t>
            </a:r>
            <a:r>
              <a:rPr lang="en-GB" sz="3200" dirty="0">
                <a:solidFill>
                  <a:schemeClr val="tx1"/>
                </a:solidFill>
              </a:rPr>
              <a:t> For the creation was subjected to frustration, not by its own choice, but by the will of the one who subjected it, in hope </a:t>
            </a:r>
            <a:r>
              <a:rPr lang="en-GB" sz="3200" baseline="30000" dirty="0">
                <a:solidFill>
                  <a:schemeClr val="tx1"/>
                </a:solidFill>
              </a:rPr>
              <a:t>21 </a:t>
            </a:r>
            <a:r>
              <a:rPr lang="en-GB" sz="3200" dirty="0">
                <a:solidFill>
                  <a:schemeClr val="tx1"/>
                </a:solidFill>
              </a:rPr>
              <a:t> that the </a:t>
            </a:r>
            <a:r>
              <a:rPr lang="en-GB" sz="3200" u="sng" dirty="0">
                <a:solidFill>
                  <a:schemeClr val="tx1"/>
                </a:solidFill>
              </a:rPr>
              <a:t>creation itself will be liberated from its bondage to decay and brought into the glorious freedom of the children of God</a:t>
            </a:r>
            <a:r>
              <a:rPr lang="en-GB" sz="3200" dirty="0">
                <a:solidFill>
                  <a:schemeClr val="tx1"/>
                </a:solidFill>
              </a:rPr>
              <a:t>. </a:t>
            </a:r>
            <a:r>
              <a:rPr lang="en-GB" sz="3200" baseline="30000" dirty="0">
                <a:solidFill>
                  <a:schemeClr val="tx1"/>
                </a:solidFill>
              </a:rPr>
              <a:t>22 </a:t>
            </a:r>
            <a:r>
              <a:rPr lang="en-GB" sz="3200" dirty="0">
                <a:solidFill>
                  <a:schemeClr val="tx1"/>
                </a:solidFill>
              </a:rPr>
              <a:t> We know that the whole creation has been groaning as in the pains of childbirth right up to the present time. </a:t>
            </a:r>
            <a:r>
              <a:rPr lang="en-GB" sz="3200" baseline="30000" dirty="0">
                <a:solidFill>
                  <a:schemeClr val="tx1"/>
                </a:solidFill>
              </a:rPr>
              <a:t>23 </a:t>
            </a:r>
            <a:r>
              <a:rPr lang="en-GB" sz="3200" dirty="0">
                <a:solidFill>
                  <a:schemeClr val="tx1"/>
                </a:solidFill>
              </a:rPr>
              <a:t> Not only so, but we ourselves, who have the </a:t>
            </a:r>
            <a:r>
              <a:rPr lang="en-GB" sz="3200" dirty="0" err="1">
                <a:solidFill>
                  <a:schemeClr val="tx1"/>
                </a:solidFill>
              </a:rPr>
              <a:t>firstfruits</a:t>
            </a:r>
            <a:r>
              <a:rPr lang="en-GB" sz="3200" dirty="0">
                <a:solidFill>
                  <a:schemeClr val="tx1"/>
                </a:solidFill>
              </a:rPr>
              <a:t> of the Spirit, groan inwardly as </a:t>
            </a:r>
            <a:r>
              <a:rPr lang="en-GB" sz="3200" u="sng" dirty="0">
                <a:solidFill>
                  <a:schemeClr val="tx1"/>
                </a:solidFill>
              </a:rPr>
              <a:t>we wait eagerly </a:t>
            </a:r>
            <a:r>
              <a:rPr lang="en-GB" sz="3200" dirty="0">
                <a:solidFill>
                  <a:schemeClr val="tx1"/>
                </a:solidFill>
              </a:rPr>
              <a:t>for our adoption as sons, the redemption of our bodies. </a:t>
            </a:r>
          </a:p>
        </p:txBody>
      </p:sp>
    </p:spTree>
    <p:extLst>
      <p:ext uri="{BB962C8B-B14F-4D97-AF65-F5344CB8AC3E}">
        <p14:creationId xmlns:p14="http://schemas.microsoft.com/office/powerpoint/2010/main" val="37255230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4" name="TextBox 3"/>
          <p:cNvSpPr txBox="1"/>
          <p:nvPr/>
        </p:nvSpPr>
        <p:spPr>
          <a:xfrm>
            <a:off x="596950" y="3026350"/>
            <a:ext cx="11809312" cy="1785104"/>
          </a:xfrm>
          <a:prstGeom prst="rect">
            <a:avLst/>
          </a:prstGeom>
          <a:noFill/>
        </p:spPr>
        <p:txBody>
          <a:bodyPr wrap="square" rtlCol="0">
            <a:spAutoFit/>
          </a:bodyPr>
          <a:lstStyle/>
          <a:p>
            <a:pPr latinLnBrk="0">
              <a:lnSpc>
                <a:spcPts val="4400"/>
              </a:lnSpc>
            </a:pPr>
            <a:r>
              <a:rPr lang="en-GB" sz="3200" baseline="30000" dirty="0" smtClean="0">
                <a:solidFill>
                  <a:schemeClr val="tx1"/>
                </a:solidFill>
              </a:rPr>
              <a:t>23 </a:t>
            </a:r>
            <a:r>
              <a:rPr lang="en-GB" sz="3200" dirty="0">
                <a:solidFill>
                  <a:schemeClr val="tx1"/>
                </a:solidFill>
              </a:rPr>
              <a:t> Not only so, but we ourselves, who have the </a:t>
            </a:r>
            <a:r>
              <a:rPr lang="en-GB" sz="3200" dirty="0" err="1">
                <a:solidFill>
                  <a:schemeClr val="tx1"/>
                </a:solidFill>
              </a:rPr>
              <a:t>firstfruits</a:t>
            </a:r>
            <a:r>
              <a:rPr lang="en-GB" sz="3200" dirty="0">
                <a:solidFill>
                  <a:schemeClr val="tx1"/>
                </a:solidFill>
              </a:rPr>
              <a:t> of the Spirit, groan inwardly as </a:t>
            </a:r>
            <a:r>
              <a:rPr lang="en-GB" sz="3200" u="sng" dirty="0">
                <a:solidFill>
                  <a:schemeClr val="tx1"/>
                </a:solidFill>
              </a:rPr>
              <a:t>we wait eagerly for our adoption as sons, the redemption of our bodies</a:t>
            </a:r>
            <a:r>
              <a:rPr lang="en-GB" sz="3200" dirty="0">
                <a:solidFill>
                  <a:schemeClr val="tx1"/>
                </a:solidFill>
              </a:rPr>
              <a:t>. </a:t>
            </a:r>
          </a:p>
        </p:txBody>
      </p:sp>
      <p:sp>
        <p:nvSpPr>
          <p:cNvPr id="5" name="TextBox 4"/>
          <p:cNvSpPr txBox="1"/>
          <p:nvPr/>
        </p:nvSpPr>
        <p:spPr>
          <a:xfrm>
            <a:off x="629813" y="5145624"/>
            <a:ext cx="11809312" cy="3477875"/>
          </a:xfrm>
          <a:prstGeom prst="rect">
            <a:avLst/>
          </a:prstGeom>
          <a:noFill/>
        </p:spPr>
        <p:txBody>
          <a:bodyPr wrap="square" rtlCol="0">
            <a:spAutoFit/>
          </a:bodyPr>
          <a:lstStyle/>
          <a:p>
            <a:pPr latinLnBrk="0">
              <a:lnSpc>
                <a:spcPts val="4400"/>
              </a:lnSpc>
            </a:pPr>
            <a:r>
              <a:rPr lang="en-GB" sz="3200" baseline="30000" dirty="0" smtClean="0">
                <a:solidFill>
                  <a:schemeClr val="tx1"/>
                </a:solidFill>
              </a:rPr>
              <a:t>19 </a:t>
            </a:r>
            <a:r>
              <a:rPr lang="en-GB" sz="3200" dirty="0">
                <a:solidFill>
                  <a:schemeClr val="tx1"/>
                </a:solidFill>
              </a:rPr>
              <a:t> The creation waits in </a:t>
            </a:r>
            <a:r>
              <a:rPr lang="en-GB" sz="3200" u="sng" dirty="0">
                <a:solidFill>
                  <a:schemeClr val="tx1"/>
                </a:solidFill>
              </a:rPr>
              <a:t>eager expectation for the sons of God to be revealed</a:t>
            </a:r>
            <a:r>
              <a:rPr lang="en-GB" sz="3200" dirty="0">
                <a:solidFill>
                  <a:schemeClr val="tx1"/>
                </a:solidFill>
              </a:rPr>
              <a:t>. </a:t>
            </a:r>
            <a:r>
              <a:rPr lang="en-GB" sz="3200" baseline="30000" dirty="0">
                <a:solidFill>
                  <a:schemeClr val="tx1"/>
                </a:solidFill>
              </a:rPr>
              <a:t>20 </a:t>
            </a:r>
            <a:r>
              <a:rPr lang="en-GB" sz="3200" dirty="0">
                <a:solidFill>
                  <a:schemeClr val="tx1"/>
                </a:solidFill>
              </a:rPr>
              <a:t> For the creation was subjected to frustration, not by its own choice, but by the will of the one who subjected it, in hope </a:t>
            </a:r>
            <a:r>
              <a:rPr lang="en-GB" sz="3200" baseline="30000" dirty="0">
                <a:solidFill>
                  <a:schemeClr val="tx1"/>
                </a:solidFill>
              </a:rPr>
              <a:t>21 </a:t>
            </a:r>
            <a:r>
              <a:rPr lang="en-GB" sz="3200" dirty="0">
                <a:solidFill>
                  <a:schemeClr val="tx1"/>
                </a:solidFill>
              </a:rPr>
              <a:t> that the creation itself will be liberated from its bondage to decay and brought into the glorious freedom of the children of God. </a:t>
            </a:r>
          </a:p>
        </p:txBody>
      </p:sp>
    </p:spTree>
    <p:extLst>
      <p:ext uri="{BB962C8B-B14F-4D97-AF65-F5344CB8AC3E}">
        <p14:creationId xmlns:p14="http://schemas.microsoft.com/office/powerpoint/2010/main" val="341831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3" name="TextBox 2"/>
          <p:cNvSpPr txBox="1"/>
          <p:nvPr/>
        </p:nvSpPr>
        <p:spPr>
          <a:xfrm>
            <a:off x="154591" y="4083918"/>
            <a:ext cx="12694029" cy="3785652"/>
          </a:xfrm>
          <a:prstGeom prst="rect">
            <a:avLst/>
          </a:prstGeom>
          <a:noFill/>
        </p:spPr>
        <p:txBody>
          <a:bodyPr wrap="square" rtlCol="0">
            <a:spAutoFit/>
          </a:bodyPr>
          <a:lstStyle/>
          <a:p>
            <a:pPr algn="ctr" eaLnBrk="1" fontAlgn="auto" hangingPunct="1">
              <a:spcBef>
                <a:spcPts val="0"/>
              </a:spcBef>
              <a:spcAft>
                <a:spcPts val="0"/>
              </a:spcAft>
              <a:buClrTx/>
              <a:buSzTx/>
            </a:pPr>
            <a:r>
              <a:rPr lang="en-GB" sz="6000" b="1" dirty="0" smtClean="0">
                <a:solidFill>
                  <a:schemeClr val="tx1"/>
                </a:solidFill>
              </a:rPr>
              <a:t>Heaven: </a:t>
            </a:r>
          </a:p>
          <a:p>
            <a:pPr algn="ctr" eaLnBrk="1" fontAlgn="auto" hangingPunct="1">
              <a:spcBef>
                <a:spcPts val="0"/>
              </a:spcBef>
              <a:spcAft>
                <a:spcPts val="0"/>
              </a:spcAft>
              <a:buClrTx/>
              <a:buSzTx/>
            </a:pPr>
            <a:r>
              <a:rPr lang="en-GB" sz="6000" b="1" dirty="0" smtClean="0">
                <a:solidFill>
                  <a:schemeClr val="tx1"/>
                </a:solidFill>
              </a:rPr>
              <a:t>What,  Where, and When? </a:t>
            </a:r>
            <a:endParaRPr lang="en-GB" sz="6000" dirty="0">
              <a:solidFill>
                <a:schemeClr val="tx1"/>
              </a:solidFill>
            </a:endParaRPr>
          </a:p>
          <a:p>
            <a:pPr algn="ctr" eaLnBrk="1" fontAlgn="auto" hangingPunct="1">
              <a:spcBef>
                <a:spcPts val="0"/>
              </a:spcBef>
              <a:spcAft>
                <a:spcPts val="0"/>
              </a:spcAft>
              <a:buClrTx/>
              <a:buSzTx/>
            </a:pPr>
            <a:endParaRPr lang="en-GB" sz="6000" dirty="0">
              <a:solidFill>
                <a:schemeClr val="tx1"/>
              </a:solidFill>
            </a:endParaRPr>
          </a:p>
          <a:p>
            <a:pPr algn="ctr" eaLnBrk="1" fontAlgn="auto" hangingPunct="1">
              <a:spcBef>
                <a:spcPts val="0"/>
              </a:spcBef>
              <a:spcAft>
                <a:spcPts val="0"/>
              </a:spcAft>
              <a:buClrTx/>
              <a:buSzTx/>
            </a:pPr>
            <a:endParaRPr lang="en-GB" sz="6000" dirty="0">
              <a:solidFill>
                <a:schemeClr val="tx1"/>
              </a:solidFill>
            </a:endParaRPr>
          </a:p>
        </p:txBody>
      </p:sp>
    </p:spTree>
    <p:extLst>
      <p:ext uri="{BB962C8B-B14F-4D97-AF65-F5344CB8AC3E}">
        <p14:creationId xmlns:p14="http://schemas.microsoft.com/office/powerpoint/2010/main" val="1468165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4" name="TextBox 3"/>
          <p:cNvSpPr txBox="1"/>
          <p:nvPr/>
        </p:nvSpPr>
        <p:spPr>
          <a:xfrm>
            <a:off x="629523" y="3442636"/>
            <a:ext cx="11809312" cy="3785652"/>
          </a:xfrm>
          <a:prstGeom prst="rect">
            <a:avLst/>
          </a:prstGeom>
          <a:noFill/>
        </p:spPr>
        <p:txBody>
          <a:bodyPr wrap="square" rtlCol="0">
            <a:spAutoFit/>
          </a:bodyPr>
          <a:lstStyle/>
          <a:p>
            <a:pPr latinLnBrk="0">
              <a:lnSpc>
                <a:spcPct val="150000"/>
              </a:lnSpc>
            </a:pPr>
            <a:r>
              <a:rPr lang="en-GB" sz="3200" b="1" dirty="0">
                <a:solidFill>
                  <a:schemeClr val="tx1"/>
                </a:solidFill>
              </a:rPr>
              <a:t>Colossians </a:t>
            </a:r>
            <a:r>
              <a:rPr lang="en-GB" sz="3200" b="1" dirty="0" smtClean="0">
                <a:solidFill>
                  <a:schemeClr val="tx1"/>
                </a:solidFill>
              </a:rPr>
              <a:t>1:19-20 </a:t>
            </a:r>
            <a:r>
              <a:rPr lang="en-GB" sz="3200" b="1" dirty="0">
                <a:solidFill>
                  <a:schemeClr val="tx1"/>
                </a:solidFill>
              </a:rPr>
              <a:t>(ANIV) </a:t>
            </a:r>
            <a:r>
              <a:rPr lang="en-GB" sz="3200" dirty="0">
                <a:solidFill>
                  <a:schemeClr val="tx1"/>
                </a:solidFill>
              </a:rPr>
              <a:t/>
            </a:r>
            <a:br>
              <a:rPr lang="en-GB" sz="3200" dirty="0">
                <a:solidFill>
                  <a:schemeClr val="tx1"/>
                </a:solidFill>
              </a:rPr>
            </a:br>
            <a:r>
              <a:rPr lang="en-GB" sz="3200" baseline="30000" dirty="0" smtClean="0">
                <a:solidFill>
                  <a:schemeClr val="tx1"/>
                </a:solidFill>
              </a:rPr>
              <a:t>19 </a:t>
            </a:r>
            <a:r>
              <a:rPr lang="en-GB" sz="3200" dirty="0">
                <a:solidFill>
                  <a:schemeClr val="tx1"/>
                </a:solidFill>
              </a:rPr>
              <a:t> For God was pleased to have all his fulness dwell in him, </a:t>
            </a:r>
            <a:r>
              <a:rPr lang="en-GB" sz="3200" baseline="30000" dirty="0">
                <a:solidFill>
                  <a:schemeClr val="tx1"/>
                </a:solidFill>
              </a:rPr>
              <a:t>20 </a:t>
            </a:r>
            <a:r>
              <a:rPr lang="en-GB" sz="3200" dirty="0">
                <a:solidFill>
                  <a:schemeClr val="tx1"/>
                </a:solidFill>
              </a:rPr>
              <a:t> and </a:t>
            </a:r>
            <a:r>
              <a:rPr lang="en-GB" sz="3200" u="sng" dirty="0">
                <a:solidFill>
                  <a:schemeClr val="tx1"/>
                </a:solidFill>
              </a:rPr>
              <a:t>through him to reconcile to himself all things, whether things on earth or things in heaven</a:t>
            </a:r>
            <a:r>
              <a:rPr lang="en-GB" sz="3200" dirty="0">
                <a:solidFill>
                  <a:schemeClr val="tx1"/>
                </a:solidFill>
              </a:rPr>
              <a:t>, by making peace through his blood, shed on the cross. </a:t>
            </a:r>
            <a:r>
              <a:rPr lang="en-GB" sz="3200" dirty="0" smtClean="0">
                <a:solidFill>
                  <a:schemeClr val="tx1"/>
                </a:solidFill>
              </a:rPr>
              <a:t> </a:t>
            </a:r>
            <a:endParaRPr lang="en-GB" sz="3200" dirty="0">
              <a:solidFill>
                <a:schemeClr val="tx1"/>
              </a:solidFill>
            </a:endParaRPr>
          </a:p>
        </p:txBody>
      </p:sp>
    </p:spTree>
    <p:extLst>
      <p:ext uri="{BB962C8B-B14F-4D97-AF65-F5344CB8AC3E}">
        <p14:creationId xmlns:p14="http://schemas.microsoft.com/office/powerpoint/2010/main" val="2314546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4" name="TextBox 3"/>
          <p:cNvSpPr txBox="1"/>
          <p:nvPr/>
        </p:nvSpPr>
        <p:spPr>
          <a:xfrm>
            <a:off x="628942" y="5884118"/>
            <a:ext cx="11809312" cy="1785104"/>
          </a:xfrm>
          <a:prstGeom prst="rect">
            <a:avLst/>
          </a:prstGeom>
          <a:noFill/>
        </p:spPr>
        <p:txBody>
          <a:bodyPr wrap="square" rtlCol="0">
            <a:spAutoFit/>
          </a:bodyPr>
          <a:lstStyle/>
          <a:p>
            <a:pPr latinLnBrk="0">
              <a:lnSpc>
                <a:spcPts val="4400"/>
              </a:lnSpc>
            </a:pPr>
            <a:r>
              <a:rPr lang="en-GB" sz="3200" b="1" dirty="0">
                <a:solidFill>
                  <a:schemeClr val="tx1"/>
                </a:solidFill>
              </a:rPr>
              <a:t>Revelation 21:1 (ESV) </a:t>
            </a:r>
            <a:r>
              <a:rPr lang="en-GB" sz="3200" dirty="0">
                <a:solidFill>
                  <a:schemeClr val="tx1"/>
                </a:solidFill>
              </a:rPr>
              <a:t/>
            </a:r>
            <a:br>
              <a:rPr lang="en-GB" sz="3200" dirty="0">
                <a:solidFill>
                  <a:schemeClr val="tx1"/>
                </a:solidFill>
              </a:rPr>
            </a:br>
            <a:r>
              <a:rPr lang="en-GB" sz="3200" baseline="30000" dirty="0">
                <a:solidFill>
                  <a:schemeClr val="tx1"/>
                </a:solidFill>
              </a:rPr>
              <a:t>1 </a:t>
            </a:r>
            <a:r>
              <a:rPr lang="en-US" sz="3200" dirty="0" smtClean="0">
                <a:solidFill>
                  <a:schemeClr val="tx1"/>
                </a:solidFill>
              </a:rPr>
              <a:t>Then </a:t>
            </a:r>
            <a:r>
              <a:rPr lang="en-US" sz="3200" dirty="0">
                <a:solidFill>
                  <a:schemeClr val="tx1"/>
                </a:solidFill>
              </a:rPr>
              <a:t>I saw a </a:t>
            </a:r>
            <a:r>
              <a:rPr lang="en-US" sz="3200" b="1" dirty="0">
                <a:solidFill>
                  <a:srgbClr val="FF0000"/>
                </a:solidFill>
              </a:rPr>
              <a:t>new</a:t>
            </a:r>
            <a:r>
              <a:rPr lang="en-US" sz="3200" dirty="0">
                <a:solidFill>
                  <a:schemeClr val="tx1"/>
                </a:solidFill>
              </a:rPr>
              <a:t> heaven and a </a:t>
            </a:r>
            <a:r>
              <a:rPr lang="en-US" sz="3200" b="1" dirty="0">
                <a:solidFill>
                  <a:srgbClr val="FF0000"/>
                </a:solidFill>
              </a:rPr>
              <a:t>new</a:t>
            </a:r>
            <a:r>
              <a:rPr lang="en-US" sz="3200" dirty="0">
                <a:solidFill>
                  <a:schemeClr val="tx1"/>
                </a:solidFill>
              </a:rPr>
              <a:t> earth, for the first heaven and the first earth had </a:t>
            </a:r>
            <a:r>
              <a:rPr lang="en-US" sz="3200" b="1" dirty="0">
                <a:solidFill>
                  <a:srgbClr val="FF0000"/>
                </a:solidFill>
              </a:rPr>
              <a:t>passed away</a:t>
            </a:r>
            <a:r>
              <a:rPr lang="en-US" sz="3200" dirty="0">
                <a:solidFill>
                  <a:schemeClr val="tx1"/>
                </a:solidFill>
              </a:rPr>
              <a:t>, and the sea was no more</a:t>
            </a:r>
            <a:r>
              <a:rPr lang="en-US" sz="3200" dirty="0" smtClean="0">
                <a:solidFill>
                  <a:schemeClr val="tx1"/>
                </a:solidFill>
              </a:rPr>
              <a:t>.</a:t>
            </a:r>
            <a:endParaRPr lang="en-GB" sz="3200" dirty="0">
              <a:solidFill>
                <a:schemeClr val="tx1"/>
              </a:solidFill>
            </a:endParaRPr>
          </a:p>
        </p:txBody>
      </p:sp>
      <p:sp>
        <p:nvSpPr>
          <p:cNvPr id="5" name="TextBox 4"/>
          <p:cNvSpPr txBox="1"/>
          <p:nvPr/>
        </p:nvSpPr>
        <p:spPr>
          <a:xfrm>
            <a:off x="596950" y="3435846"/>
            <a:ext cx="11809312" cy="1737463"/>
          </a:xfrm>
          <a:prstGeom prst="rect">
            <a:avLst/>
          </a:prstGeom>
          <a:noFill/>
        </p:spPr>
        <p:txBody>
          <a:bodyPr wrap="square" rtlCol="0">
            <a:spAutoFit/>
          </a:bodyPr>
          <a:lstStyle/>
          <a:p>
            <a:pPr>
              <a:lnSpc>
                <a:spcPts val="4400"/>
              </a:lnSpc>
            </a:pPr>
            <a:r>
              <a:rPr lang="en-US" sz="3200" b="1" dirty="0" smtClean="0">
                <a:solidFill>
                  <a:schemeClr val="tx1"/>
                </a:solidFill>
              </a:rPr>
              <a:t>2 Corinthians 5:17 (ESV) </a:t>
            </a:r>
            <a:r>
              <a:rPr lang="en-US" sz="3200" dirty="0" smtClean="0">
                <a:solidFill>
                  <a:schemeClr val="tx1"/>
                </a:solidFill>
              </a:rPr>
              <a:t/>
            </a:r>
            <a:br>
              <a:rPr lang="en-US" sz="3200" dirty="0" smtClean="0">
                <a:solidFill>
                  <a:schemeClr val="tx1"/>
                </a:solidFill>
              </a:rPr>
            </a:br>
            <a:r>
              <a:rPr lang="en-US" sz="3200" baseline="30000" dirty="0" smtClean="0">
                <a:solidFill>
                  <a:schemeClr val="tx1"/>
                </a:solidFill>
              </a:rPr>
              <a:t>17</a:t>
            </a:r>
            <a:r>
              <a:rPr lang="en-US" sz="3200" dirty="0" smtClean="0">
                <a:solidFill>
                  <a:schemeClr val="tx1"/>
                </a:solidFill>
              </a:rPr>
              <a:t>Therefore, if anyone is in Christ, he is a </a:t>
            </a:r>
            <a:r>
              <a:rPr lang="en-US" sz="3200" b="1" dirty="0" smtClean="0">
                <a:solidFill>
                  <a:srgbClr val="FF0000"/>
                </a:solidFill>
              </a:rPr>
              <a:t>new</a:t>
            </a:r>
            <a:r>
              <a:rPr lang="en-US" sz="3200" dirty="0" smtClean="0">
                <a:solidFill>
                  <a:schemeClr val="tx1"/>
                </a:solidFill>
              </a:rPr>
              <a:t> creation.</a:t>
            </a:r>
            <a:r>
              <a:rPr lang="en-US" sz="3200" baseline="30000" dirty="0" smtClean="0">
                <a:solidFill>
                  <a:schemeClr val="tx1"/>
                </a:solidFill>
              </a:rPr>
              <a:t>[</a:t>
            </a:r>
            <a:r>
              <a:rPr lang="en-US" sz="3200" u="sng" baseline="30000" dirty="0" smtClean="0">
                <a:solidFill>
                  <a:schemeClr val="tx1"/>
                </a:solidFill>
                <a:hlinkClick r:id="rId3" tooltip="See footnote a"/>
              </a:rPr>
              <a:t>a</a:t>
            </a:r>
            <a:r>
              <a:rPr lang="en-US" sz="3200" baseline="30000" dirty="0" smtClean="0">
                <a:solidFill>
                  <a:schemeClr val="tx1"/>
                </a:solidFill>
              </a:rPr>
              <a:t>]</a:t>
            </a:r>
            <a:r>
              <a:rPr lang="en-US" sz="3200" dirty="0" smtClean="0">
                <a:solidFill>
                  <a:schemeClr val="tx1"/>
                </a:solidFill>
              </a:rPr>
              <a:t> The old has </a:t>
            </a:r>
            <a:r>
              <a:rPr lang="en-US" sz="3200" b="1" dirty="0" smtClean="0">
                <a:solidFill>
                  <a:srgbClr val="FF0000"/>
                </a:solidFill>
              </a:rPr>
              <a:t>passed away</a:t>
            </a:r>
            <a:r>
              <a:rPr lang="en-US" sz="3200" dirty="0" smtClean="0">
                <a:solidFill>
                  <a:schemeClr val="tx1"/>
                </a:solidFill>
              </a:rPr>
              <a:t>; behold, the new has come</a:t>
            </a:r>
            <a:endParaRPr lang="en-GB" sz="3200" dirty="0">
              <a:solidFill>
                <a:schemeClr val="tx1"/>
              </a:solidFill>
            </a:endParaRPr>
          </a:p>
        </p:txBody>
      </p:sp>
    </p:spTree>
    <p:extLst>
      <p:ext uri="{BB962C8B-B14F-4D97-AF65-F5344CB8AC3E}">
        <p14:creationId xmlns:p14="http://schemas.microsoft.com/office/powerpoint/2010/main" val="401856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5" name="TextBox 4"/>
          <p:cNvSpPr txBox="1"/>
          <p:nvPr/>
        </p:nvSpPr>
        <p:spPr>
          <a:xfrm>
            <a:off x="596950" y="3435846"/>
            <a:ext cx="11809312" cy="1737463"/>
          </a:xfrm>
          <a:prstGeom prst="rect">
            <a:avLst/>
          </a:prstGeom>
          <a:noFill/>
        </p:spPr>
        <p:txBody>
          <a:bodyPr wrap="square" rtlCol="0">
            <a:spAutoFit/>
          </a:bodyPr>
          <a:lstStyle/>
          <a:p>
            <a:pPr>
              <a:lnSpc>
                <a:spcPts val="4400"/>
              </a:lnSpc>
            </a:pPr>
            <a:r>
              <a:rPr lang="en-US" sz="3200" b="1" dirty="0">
                <a:solidFill>
                  <a:schemeClr val="tx1"/>
                </a:solidFill>
              </a:rPr>
              <a:t>Revelation 21:5 </a:t>
            </a:r>
            <a:r>
              <a:rPr lang="en-US" sz="3200" dirty="0">
                <a:solidFill>
                  <a:schemeClr val="tx1"/>
                </a:solidFill>
              </a:rPr>
              <a:t/>
            </a:r>
            <a:br>
              <a:rPr lang="en-US" sz="3200" dirty="0">
                <a:solidFill>
                  <a:schemeClr val="tx1"/>
                </a:solidFill>
              </a:rPr>
            </a:br>
            <a:r>
              <a:rPr lang="en-US" sz="3200" baseline="30000" dirty="0">
                <a:solidFill>
                  <a:schemeClr val="tx1"/>
                </a:solidFill>
              </a:rPr>
              <a:t>5 </a:t>
            </a:r>
            <a:r>
              <a:rPr lang="en-US" sz="3200" dirty="0">
                <a:solidFill>
                  <a:schemeClr val="tx1"/>
                </a:solidFill>
              </a:rPr>
              <a:t> He who was seated on the throne said, "I am making everything new!"</a:t>
            </a:r>
            <a:endParaRPr lang="en-GB" sz="3200" dirty="0">
              <a:solidFill>
                <a:schemeClr val="tx1"/>
              </a:solidFill>
            </a:endParaRPr>
          </a:p>
        </p:txBody>
      </p:sp>
    </p:spTree>
    <p:extLst>
      <p:ext uri="{BB962C8B-B14F-4D97-AF65-F5344CB8AC3E}">
        <p14:creationId xmlns:p14="http://schemas.microsoft.com/office/powerpoint/2010/main" val="1692716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3" name="TextBox 2"/>
          <p:cNvSpPr txBox="1"/>
          <p:nvPr/>
        </p:nvSpPr>
        <p:spPr>
          <a:xfrm>
            <a:off x="309184" y="2787774"/>
            <a:ext cx="12694029" cy="4401205"/>
          </a:xfrm>
          <a:prstGeom prst="rect">
            <a:avLst/>
          </a:prstGeom>
          <a:noFill/>
        </p:spPr>
        <p:txBody>
          <a:bodyPr wrap="square" rtlCol="0">
            <a:spAutoFit/>
          </a:bodyPr>
          <a:lstStyle/>
          <a:p>
            <a:pPr algn="ctr" eaLnBrk="1" fontAlgn="auto" hangingPunct="1">
              <a:spcBef>
                <a:spcPts val="0"/>
              </a:spcBef>
              <a:spcAft>
                <a:spcPts val="0"/>
              </a:spcAft>
              <a:buClrTx/>
              <a:buSzTx/>
            </a:pPr>
            <a:r>
              <a:rPr lang="en-GB" sz="4800" b="1" dirty="0">
                <a:solidFill>
                  <a:schemeClr val="tx1"/>
                </a:solidFill>
              </a:rPr>
              <a:t>C.S. Lewis on Heaven and the New </a:t>
            </a:r>
            <a:r>
              <a:rPr lang="en-GB" sz="4800" b="1" dirty="0" smtClean="0">
                <a:solidFill>
                  <a:schemeClr val="tx1"/>
                </a:solidFill>
              </a:rPr>
              <a:t>Earth</a:t>
            </a:r>
          </a:p>
          <a:p>
            <a:pPr algn="ctr" eaLnBrk="1" fontAlgn="auto" hangingPunct="1">
              <a:spcBef>
                <a:spcPts val="0"/>
              </a:spcBef>
              <a:spcAft>
                <a:spcPts val="0"/>
              </a:spcAft>
              <a:buClrTx/>
              <a:buSzTx/>
            </a:pPr>
            <a:endParaRPr lang="en-GB" sz="4800" b="1" dirty="0">
              <a:solidFill>
                <a:schemeClr val="tx1"/>
              </a:solidFill>
            </a:endParaRPr>
          </a:p>
          <a:p>
            <a:pPr algn="ctr" eaLnBrk="1" fontAlgn="auto" hangingPunct="1">
              <a:spcBef>
                <a:spcPts val="0"/>
              </a:spcBef>
              <a:spcAft>
                <a:spcPts val="0"/>
              </a:spcAft>
              <a:buClrTx/>
              <a:buSzTx/>
            </a:pPr>
            <a:r>
              <a:rPr lang="en-GB" sz="4000" b="1" i="1" dirty="0" smtClean="0">
                <a:solidFill>
                  <a:schemeClr val="tx1"/>
                </a:solidFill>
              </a:rPr>
              <a:t>Message by Randy Alcorn</a:t>
            </a:r>
            <a:endParaRPr lang="en-GB" sz="4800" b="1" i="1" dirty="0">
              <a:solidFill>
                <a:schemeClr val="tx1"/>
              </a:solidFill>
            </a:endParaRPr>
          </a:p>
          <a:p>
            <a:pPr algn="ctr" eaLnBrk="1" fontAlgn="auto" hangingPunct="1">
              <a:spcBef>
                <a:spcPts val="0"/>
              </a:spcBef>
              <a:spcAft>
                <a:spcPts val="0"/>
              </a:spcAft>
              <a:buClrTx/>
              <a:buSzTx/>
            </a:pPr>
            <a:endParaRPr lang="en-GB" sz="4800" b="1" i="1" dirty="0" smtClean="0">
              <a:solidFill>
                <a:schemeClr val="tx1"/>
              </a:solidFill>
            </a:endParaRPr>
          </a:p>
          <a:p>
            <a:pPr algn="ctr" eaLnBrk="1" fontAlgn="auto" hangingPunct="1">
              <a:spcBef>
                <a:spcPts val="0"/>
              </a:spcBef>
              <a:spcAft>
                <a:spcPts val="0"/>
              </a:spcAft>
              <a:buClrTx/>
              <a:buSzTx/>
            </a:pPr>
            <a:endParaRPr lang="en-GB" sz="4800" b="1" i="1" dirty="0">
              <a:solidFill>
                <a:schemeClr val="tx1"/>
              </a:solidFill>
            </a:endParaRPr>
          </a:p>
          <a:p>
            <a:pPr algn="ctr" eaLnBrk="1" fontAlgn="auto" hangingPunct="1">
              <a:spcBef>
                <a:spcPts val="0"/>
              </a:spcBef>
              <a:spcAft>
                <a:spcPts val="0"/>
              </a:spcAft>
              <a:buClrTx/>
              <a:buSzTx/>
            </a:pPr>
            <a:r>
              <a:rPr lang="en-GB" sz="4000" b="1" i="1" dirty="0">
                <a:solidFill>
                  <a:schemeClr val="tx1"/>
                </a:solidFill>
                <a:hlinkClick r:id="rId3"/>
              </a:rPr>
              <a:t>https://</a:t>
            </a:r>
            <a:r>
              <a:rPr lang="en-GB" sz="4000" b="1" i="1" dirty="0" smtClean="0">
                <a:solidFill>
                  <a:schemeClr val="tx1"/>
                </a:solidFill>
                <a:hlinkClick r:id="rId3"/>
              </a:rPr>
              <a:t>www.desiringgod.org/messages</a:t>
            </a:r>
            <a:r>
              <a:rPr lang="en-GB" sz="4000" b="1" i="1" dirty="0" smtClean="0">
                <a:solidFill>
                  <a:schemeClr val="tx1"/>
                </a:solidFill>
              </a:rPr>
              <a:t> </a:t>
            </a:r>
            <a:endParaRPr lang="en-GB" sz="4000" b="1" i="1" dirty="0">
              <a:solidFill>
                <a:schemeClr val="tx1"/>
              </a:solidFill>
            </a:endParaRPr>
          </a:p>
        </p:txBody>
      </p:sp>
    </p:spTree>
    <p:extLst>
      <p:ext uri="{BB962C8B-B14F-4D97-AF65-F5344CB8AC3E}">
        <p14:creationId xmlns:p14="http://schemas.microsoft.com/office/powerpoint/2010/main" val="4252957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4" name="TextBox 3"/>
          <p:cNvSpPr txBox="1"/>
          <p:nvPr/>
        </p:nvSpPr>
        <p:spPr>
          <a:xfrm>
            <a:off x="872985" y="3363838"/>
            <a:ext cx="10644863" cy="1323439"/>
          </a:xfrm>
          <a:prstGeom prst="rect">
            <a:avLst/>
          </a:prstGeom>
          <a:noFill/>
        </p:spPr>
        <p:txBody>
          <a:bodyPr wrap="square" rtlCol="0">
            <a:spAutoFit/>
          </a:bodyPr>
          <a:lstStyle/>
          <a:p>
            <a:pPr eaLnBrk="1" fontAlgn="auto" hangingPunct="1">
              <a:spcBef>
                <a:spcPts val="0"/>
              </a:spcBef>
              <a:spcAft>
                <a:spcPts val="0"/>
              </a:spcAft>
              <a:buClrTx/>
              <a:buSzTx/>
            </a:pPr>
            <a:endParaRPr lang="en-GB" sz="4000" b="1" i="1" dirty="0">
              <a:solidFill>
                <a:prstClr val="black"/>
              </a:solidFill>
              <a:latin typeface="Calibri"/>
              <a:cs typeface="Arial" panose="020B0604020202020204" pitchFamily="34" charset="0"/>
            </a:endParaRPr>
          </a:p>
          <a:p>
            <a:pPr eaLnBrk="1" fontAlgn="auto" hangingPunct="1">
              <a:spcBef>
                <a:spcPts val="0"/>
              </a:spcBef>
              <a:spcAft>
                <a:spcPts val="0"/>
              </a:spcAft>
              <a:buClrTx/>
              <a:buSzTx/>
            </a:pPr>
            <a:endParaRPr lang="en-GB" sz="4000" b="1" i="1" dirty="0">
              <a:solidFill>
                <a:prstClr val="black"/>
              </a:solidFill>
              <a:latin typeface="Calibri"/>
              <a:cs typeface="Arial" panose="020B0604020202020204" pitchFamily="34" charset="0"/>
            </a:endParaRPr>
          </a:p>
        </p:txBody>
      </p:sp>
      <p:pic>
        <p:nvPicPr>
          <p:cNvPr id="1028" name="Picture 4" descr="Image result for exploring my strange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67" y="3147814"/>
            <a:ext cx="5352678" cy="53526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53534" y="3088205"/>
            <a:ext cx="6880410" cy="2616101"/>
          </a:xfrm>
          <a:prstGeom prst="rect">
            <a:avLst/>
          </a:prstGeom>
          <a:noFill/>
        </p:spPr>
        <p:txBody>
          <a:bodyPr wrap="none" rtlCol="0">
            <a:spAutoFit/>
          </a:bodyPr>
          <a:lstStyle/>
          <a:p>
            <a:r>
              <a:rPr lang="en-GB" sz="4000" b="1" dirty="0" smtClean="0">
                <a:solidFill>
                  <a:schemeClr val="tx1"/>
                </a:solidFill>
              </a:rPr>
              <a:t>Exploring my Strange Bible</a:t>
            </a:r>
          </a:p>
          <a:p>
            <a:r>
              <a:rPr lang="en-GB" sz="2800" b="1" dirty="0" smtClean="0">
                <a:solidFill>
                  <a:schemeClr val="tx1"/>
                </a:solidFill>
              </a:rPr>
              <a:t>Podcast – Tim Mackie</a:t>
            </a:r>
          </a:p>
          <a:p>
            <a:endParaRPr lang="en-GB" sz="4000" b="1" dirty="0">
              <a:solidFill>
                <a:schemeClr val="tx1"/>
              </a:solidFill>
            </a:endParaRPr>
          </a:p>
          <a:p>
            <a:pPr marL="571500" indent="-571500">
              <a:buFont typeface="Arial" panose="020B0604020202020204" pitchFamily="34" charset="0"/>
              <a:buChar char="•"/>
            </a:pPr>
            <a:r>
              <a:rPr lang="en-GB" sz="2800" b="1" dirty="0" smtClean="0">
                <a:solidFill>
                  <a:schemeClr val="tx1"/>
                </a:solidFill>
              </a:rPr>
              <a:t>Resurrection as a way of life 1 to 5</a:t>
            </a:r>
          </a:p>
          <a:p>
            <a:pPr marL="571500" indent="-571500">
              <a:buFont typeface="Arial" panose="020B0604020202020204" pitchFamily="34" charset="0"/>
              <a:buChar char="•"/>
            </a:pPr>
            <a:r>
              <a:rPr lang="en-GB" sz="2800" b="1" dirty="0" smtClean="0">
                <a:solidFill>
                  <a:schemeClr val="tx1"/>
                </a:solidFill>
              </a:rPr>
              <a:t>The Lord’s Prayer</a:t>
            </a:r>
            <a:endParaRPr lang="en-GB" sz="2800" b="1" dirty="0">
              <a:solidFill>
                <a:schemeClr val="tx1"/>
              </a:solidFill>
            </a:endParaRPr>
          </a:p>
        </p:txBody>
      </p:sp>
    </p:spTree>
    <p:extLst>
      <p:ext uri="{BB962C8B-B14F-4D97-AF65-F5344CB8AC3E}">
        <p14:creationId xmlns:p14="http://schemas.microsoft.com/office/powerpoint/2010/main" val="1762003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4" name="TextBox 3"/>
          <p:cNvSpPr txBox="1"/>
          <p:nvPr/>
        </p:nvSpPr>
        <p:spPr>
          <a:xfrm>
            <a:off x="872985" y="3363838"/>
            <a:ext cx="10644863" cy="1323439"/>
          </a:xfrm>
          <a:prstGeom prst="rect">
            <a:avLst/>
          </a:prstGeom>
          <a:noFill/>
        </p:spPr>
        <p:txBody>
          <a:bodyPr wrap="square" rtlCol="0">
            <a:spAutoFit/>
          </a:bodyPr>
          <a:lstStyle/>
          <a:p>
            <a:pPr eaLnBrk="1" fontAlgn="auto" hangingPunct="1">
              <a:spcBef>
                <a:spcPts val="0"/>
              </a:spcBef>
              <a:spcAft>
                <a:spcPts val="0"/>
              </a:spcAft>
              <a:buClrTx/>
              <a:buSzTx/>
            </a:pPr>
            <a:endParaRPr lang="en-GB" sz="4000" b="1" i="1" dirty="0">
              <a:solidFill>
                <a:prstClr val="black"/>
              </a:solidFill>
              <a:latin typeface="Calibri"/>
              <a:cs typeface="Arial" panose="020B0604020202020204" pitchFamily="34" charset="0"/>
            </a:endParaRPr>
          </a:p>
          <a:p>
            <a:pPr eaLnBrk="1" fontAlgn="auto" hangingPunct="1">
              <a:spcBef>
                <a:spcPts val="0"/>
              </a:spcBef>
              <a:spcAft>
                <a:spcPts val="0"/>
              </a:spcAft>
              <a:buClrTx/>
              <a:buSzTx/>
            </a:pPr>
            <a:endParaRPr lang="en-GB" sz="4000" b="1" i="1" dirty="0">
              <a:solidFill>
                <a:prstClr val="black"/>
              </a:solidFill>
              <a:latin typeface="Calibri"/>
              <a:cs typeface="Arial" panose="020B0604020202020204" pitchFamily="34" charset="0"/>
            </a:endParaRPr>
          </a:p>
        </p:txBody>
      </p:sp>
      <p:pic>
        <p:nvPicPr>
          <p:cNvPr id="1030" name="Picture 6" descr="Surprised by H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984" y="2211710"/>
            <a:ext cx="4188461" cy="65339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501606" y="2655952"/>
            <a:ext cx="4742004" cy="1754326"/>
          </a:xfrm>
          <a:prstGeom prst="rect">
            <a:avLst/>
          </a:prstGeom>
          <a:noFill/>
        </p:spPr>
        <p:txBody>
          <a:bodyPr wrap="none" rtlCol="0">
            <a:spAutoFit/>
          </a:bodyPr>
          <a:lstStyle/>
          <a:p>
            <a:r>
              <a:rPr lang="en-GB" sz="4000" b="1" dirty="0" smtClean="0">
                <a:solidFill>
                  <a:schemeClr val="tx1"/>
                </a:solidFill>
              </a:rPr>
              <a:t>Surprised by Hope</a:t>
            </a:r>
          </a:p>
          <a:p>
            <a:endParaRPr lang="en-GB" sz="4000" b="1" dirty="0">
              <a:solidFill>
                <a:schemeClr val="tx1"/>
              </a:solidFill>
            </a:endParaRPr>
          </a:p>
          <a:p>
            <a:r>
              <a:rPr lang="en-GB" sz="2800" b="1" i="1" dirty="0" smtClean="0">
                <a:solidFill>
                  <a:schemeClr val="tx1"/>
                </a:solidFill>
              </a:rPr>
              <a:t>Tom Wright</a:t>
            </a:r>
            <a:endParaRPr lang="en-GB" sz="2800" b="1" i="1" dirty="0">
              <a:solidFill>
                <a:schemeClr val="tx1"/>
              </a:solidFill>
            </a:endParaRPr>
          </a:p>
        </p:txBody>
      </p:sp>
    </p:spTree>
    <p:extLst>
      <p:ext uri="{BB962C8B-B14F-4D97-AF65-F5344CB8AC3E}">
        <p14:creationId xmlns:p14="http://schemas.microsoft.com/office/powerpoint/2010/main" val="3977846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3" name="TextBox 2"/>
          <p:cNvSpPr txBox="1"/>
          <p:nvPr/>
        </p:nvSpPr>
        <p:spPr>
          <a:xfrm>
            <a:off x="154591" y="4083918"/>
            <a:ext cx="12694029" cy="3785652"/>
          </a:xfrm>
          <a:prstGeom prst="rect">
            <a:avLst/>
          </a:prstGeom>
          <a:noFill/>
        </p:spPr>
        <p:txBody>
          <a:bodyPr wrap="square" rtlCol="0">
            <a:spAutoFit/>
          </a:bodyPr>
          <a:lstStyle/>
          <a:p>
            <a:pPr algn="ctr" eaLnBrk="1" fontAlgn="auto" hangingPunct="1">
              <a:spcBef>
                <a:spcPts val="0"/>
              </a:spcBef>
              <a:spcAft>
                <a:spcPts val="0"/>
              </a:spcAft>
              <a:buClrTx/>
              <a:buSzTx/>
            </a:pPr>
            <a:r>
              <a:rPr lang="en-GB" sz="6000" b="1" dirty="0" smtClean="0">
                <a:solidFill>
                  <a:schemeClr val="tx1"/>
                </a:solidFill>
              </a:rPr>
              <a:t>Heaven: </a:t>
            </a:r>
          </a:p>
          <a:p>
            <a:pPr algn="ctr" eaLnBrk="1" fontAlgn="auto" hangingPunct="1">
              <a:spcBef>
                <a:spcPts val="0"/>
              </a:spcBef>
              <a:spcAft>
                <a:spcPts val="0"/>
              </a:spcAft>
              <a:buClrTx/>
              <a:buSzTx/>
            </a:pPr>
            <a:r>
              <a:rPr lang="en-GB" sz="6000" b="1" dirty="0" smtClean="0">
                <a:solidFill>
                  <a:schemeClr val="tx1"/>
                </a:solidFill>
              </a:rPr>
              <a:t>What,  Where, and When? </a:t>
            </a:r>
            <a:endParaRPr lang="en-GB" sz="6000" dirty="0">
              <a:solidFill>
                <a:schemeClr val="tx1"/>
              </a:solidFill>
            </a:endParaRPr>
          </a:p>
          <a:p>
            <a:pPr algn="ctr" eaLnBrk="1" fontAlgn="auto" hangingPunct="1">
              <a:spcBef>
                <a:spcPts val="0"/>
              </a:spcBef>
              <a:spcAft>
                <a:spcPts val="0"/>
              </a:spcAft>
              <a:buClrTx/>
              <a:buSzTx/>
            </a:pPr>
            <a:endParaRPr lang="en-GB" sz="6000" dirty="0">
              <a:solidFill>
                <a:schemeClr val="tx1"/>
              </a:solidFill>
            </a:endParaRPr>
          </a:p>
          <a:p>
            <a:pPr algn="ctr" eaLnBrk="1" fontAlgn="auto" hangingPunct="1">
              <a:spcBef>
                <a:spcPts val="0"/>
              </a:spcBef>
              <a:spcAft>
                <a:spcPts val="0"/>
              </a:spcAft>
              <a:buClrTx/>
              <a:buSzTx/>
            </a:pPr>
            <a:endParaRPr lang="en-GB" sz="6000" dirty="0">
              <a:solidFill>
                <a:schemeClr val="tx1"/>
              </a:solidFill>
            </a:endParaRPr>
          </a:p>
        </p:txBody>
      </p:sp>
    </p:spTree>
    <p:extLst>
      <p:ext uri="{BB962C8B-B14F-4D97-AF65-F5344CB8AC3E}">
        <p14:creationId xmlns:p14="http://schemas.microsoft.com/office/powerpoint/2010/main" val="2564047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3" name="TextBox 2"/>
          <p:cNvSpPr txBox="1"/>
          <p:nvPr/>
        </p:nvSpPr>
        <p:spPr>
          <a:xfrm>
            <a:off x="903525" y="2427734"/>
            <a:ext cx="10644863" cy="6251520"/>
          </a:xfrm>
          <a:prstGeom prst="rect">
            <a:avLst/>
          </a:prstGeom>
          <a:noFill/>
        </p:spPr>
        <p:txBody>
          <a:bodyPr wrap="square" rtlCol="0">
            <a:spAutoFit/>
          </a:bodyPr>
          <a:lstStyle/>
          <a:p>
            <a:pPr eaLnBrk="1" fontAlgn="auto" hangingPunct="1">
              <a:lnSpc>
                <a:spcPts val="4400"/>
              </a:lnSpc>
              <a:spcBef>
                <a:spcPts val="0"/>
              </a:spcBef>
              <a:spcAft>
                <a:spcPts val="0"/>
              </a:spcAft>
              <a:buClrTx/>
              <a:buSzTx/>
            </a:pPr>
            <a:r>
              <a:rPr lang="en-GB" sz="3200" b="1" dirty="0">
                <a:solidFill>
                  <a:schemeClr val="tx1"/>
                </a:solidFill>
              </a:rPr>
              <a:t>Luke </a:t>
            </a:r>
            <a:r>
              <a:rPr lang="en-GB" sz="3200" b="1" dirty="0" smtClean="0">
                <a:solidFill>
                  <a:schemeClr val="tx1"/>
                </a:solidFill>
              </a:rPr>
              <a:t>24:51 </a:t>
            </a:r>
            <a:r>
              <a:rPr lang="en-GB" sz="3200" dirty="0">
                <a:solidFill>
                  <a:schemeClr val="tx1"/>
                </a:solidFill>
              </a:rPr>
              <a:t/>
            </a:r>
            <a:br>
              <a:rPr lang="en-GB" sz="3200" dirty="0">
                <a:solidFill>
                  <a:schemeClr val="tx1"/>
                </a:solidFill>
              </a:rPr>
            </a:br>
            <a:r>
              <a:rPr lang="en-GB" sz="3200" baseline="30000" dirty="0">
                <a:solidFill>
                  <a:schemeClr val="tx1"/>
                </a:solidFill>
              </a:rPr>
              <a:t>51 </a:t>
            </a:r>
            <a:r>
              <a:rPr lang="en-GB" sz="3200" dirty="0">
                <a:solidFill>
                  <a:schemeClr val="tx1"/>
                </a:solidFill>
              </a:rPr>
              <a:t> While he was blessing them, he left them and was taken up into heaven</a:t>
            </a:r>
            <a:r>
              <a:rPr lang="en-GB" sz="3200" dirty="0" smtClean="0">
                <a:solidFill>
                  <a:schemeClr val="tx1"/>
                </a:solidFill>
              </a:rPr>
              <a:t>.</a:t>
            </a:r>
          </a:p>
          <a:p>
            <a:pPr eaLnBrk="1" fontAlgn="auto" hangingPunct="1">
              <a:lnSpc>
                <a:spcPts val="4400"/>
              </a:lnSpc>
              <a:spcBef>
                <a:spcPts val="0"/>
              </a:spcBef>
              <a:spcAft>
                <a:spcPts val="0"/>
              </a:spcAft>
              <a:buClrTx/>
              <a:buSzTx/>
            </a:pPr>
            <a:endParaRPr lang="en-GB" sz="3200" dirty="0">
              <a:solidFill>
                <a:schemeClr val="tx1"/>
              </a:solidFill>
            </a:endParaRPr>
          </a:p>
          <a:p>
            <a:pPr eaLnBrk="1" fontAlgn="auto" hangingPunct="1">
              <a:lnSpc>
                <a:spcPts val="4400"/>
              </a:lnSpc>
              <a:spcBef>
                <a:spcPts val="0"/>
              </a:spcBef>
              <a:spcAft>
                <a:spcPts val="0"/>
              </a:spcAft>
              <a:buClrTx/>
              <a:buSzTx/>
            </a:pPr>
            <a:r>
              <a:rPr lang="en-GB" sz="3200" b="1" dirty="0">
                <a:solidFill>
                  <a:schemeClr val="tx1"/>
                </a:solidFill>
              </a:rPr>
              <a:t>John </a:t>
            </a:r>
            <a:r>
              <a:rPr lang="en-GB" sz="3200" b="1" dirty="0" smtClean="0">
                <a:solidFill>
                  <a:schemeClr val="tx1"/>
                </a:solidFill>
              </a:rPr>
              <a:t>14:1-3 </a:t>
            </a:r>
            <a:r>
              <a:rPr lang="en-GB" sz="3200" dirty="0">
                <a:solidFill>
                  <a:schemeClr val="tx1"/>
                </a:solidFill>
              </a:rPr>
              <a:t/>
            </a:r>
            <a:br>
              <a:rPr lang="en-GB" sz="3200" dirty="0">
                <a:solidFill>
                  <a:schemeClr val="tx1"/>
                </a:solidFill>
              </a:rPr>
            </a:br>
            <a:r>
              <a:rPr lang="en-GB" sz="3200" baseline="30000" dirty="0">
                <a:solidFill>
                  <a:schemeClr val="tx1"/>
                </a:solidFill>
              </a:rPr>
              <a:t>1 </a:t>
            </a:r>
            <a:r>
              <a:rPr lang="en-GB" sz="3200" dirty="0">
                <a:solidFill>
                  <a:schemeClr val="tx1"/>
                </a:solidFill>
              </a:rPr>
              <a:t> "Do not let your hearts be troubled. Trust in God; trust also in me. </a:t>
            </a:r>
            <a:r>
              <a:rPr lang="en-GB" sz="3200" baseline="30000" dirty="0">
                <a:solidFill>
                  <a:schemeClr val="tx1"/>
                </a:solidFill>
              </a:rPr>
              <a:t>2 </a:t>
            </a:r>
            <a:r>
              <a:rPr lang="en-GB" sz="3200" dirty="0">
                <a:solidFill>
                  <a:schemeClr val="tx1"/>
                </a:solidFill>
              </a:rPr>
              <a:t> In my Father's house are many rooms; if it were not so, I would have told you. I am going there to prepare a place for you. </a:t>
            </a:r>
            <a:r>
              <a:rPr lang="en-GB" sz="3200" baseline="30000" dirty="0">
                <a:solidFill>
                  <a:schemeClr val="tx1"/>
                </a:solidFill>
              </a:rPr>
              <a:t>3 </a:t>
            </a:r>
            <a:r>
              <a:rPr lang="en-GB" sz="3200" dirty="0">
                <a:solidFill>
                  <a:schemeClr val="tx1"/>
                </a:solidFill>
              </a:rPr>
              <a:t> And if I go and prepare a place for you, </a:t>
            </a:r>
            <a:r>
              <a:rPr lang="en-GB" sz="3200" u="sng" dirty="0">
                <a:solidFill>
                  <a:schemeClr val="tx1"/>
                </a:solidFill>
              </a:rPr>
              <a:t>I will come back and take you to be with me that you also may be where I am</a:t>
            </a:r>
            <a:r>
              <a:rPr lang="en-GB" sz="3200" dirty="0" smtClean="0">
                <a:solidFill>
                  <a:schemeClr val="tx1"/>
                </a:solidFill>
              </a:rPr>
              <a:t>.</a:t>
            </a:r>
            <a:endParaRPr lang="en-GB" sz="3200" dirty="0">
              <a:solidFill>
                <a:schemeClr val="tx1"/>
              </a:solidFill>
            </a:endParaRPr>
          </a:p>
        </p:txBody>
      </p:sp>
    </p:spTree>
    <p:extLst>
      <p:ext uri="{BB962C8B-B14F-4D97-AF65-F5344CB8AC3E}">
        <p14:creationId xmlns:p14="http://schemas.microsoft.com/office/powerpoint/2010/main" val="651503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Identity_Series_template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 y="0"/>
            <a:ext cx="13002683" cy="9751250"/>
          </a:xfrm>
          <a:prstGeom prst="rect">
            <a:avLst/>
          </a:prstGeom>
        </p:spPr>
      </p:pic>
      <p:sp>
        <p:nvSpPr>
          <p:cNvPr id="3" name="TextBox 2"/>
          <p:cNvSpPr txBox="1"/>
          <p:nvPr/>
        </p:nvSpPr>
        <p:spPr>
          <a:xfrm>
            <a:off x="882765" y="2211710"/>
            <a:ext cx="10644863" cy="3994491"/>
          </a:xfrm>
          <a:prstGeom prst="rect">
            <a:avLst/>
          </a:prstGeom>
          <a:noFill/>
        </p:spPr>
        <p:txBody>
          <a:bodyPr wrap="square" rtlCol="0">
            <a:spAutoFit/>
          </a:bodyPr>
          <a:lstStyle/>
          <a:p>
            <a:pPr eaLnBrk="1" fontAlgn="auto" hangingPunct="1">
              <a:lnSpc>
                <a:spcPts val="4400"/>
              </a:lnSpc>
              <a:spcBef>
                <a:spcPts val="0"/>
              </a:spcBef>
              <a:spcAft>
                <a:spcPts val="0"/>
              </a:spcAft>
              <a:buClrTx/>
              <a:buSzTx/>
            </a:pPr>
            <a:r>
              <a:rPr lang="en-GB" sz="3200" b="1" dirty="0">
                <a:solidFill>
                  <a:schemeClr val="tx1"/>
                </a:solidFill>
              </a:rPr>
              <a:t>Matthew </a:t>
            </a:r>
            <a:r>
              <a:rPr lang="en-GB" sz="3200" b="1" dirty="0" smtClean="0">
                <a:solidFill>
                  <a:schemeClr val="tx1"/>
                </a:solidFill>
              </a:rPr>
              <a:t>6:19-21</a:t>
            </a:r>
            <a:r>
              <a:rPr lang="en-GB" sz="3200" dirty="0">
                <a:solidFill>
                  <a:schemeClr val="tx1"/>
                </a:solidFill>
              </a:rPr>
              <a:t/>
            </a:r>
            <a:br>
              <a:rPr lang="en-GB" sz="3200" dirty="0">
                <a:solidFill>
                  <a:schemeClr val="tx1"/>
                </a:solidFill>
              </a:rPr>
            </a:br>
            <a:r>
              <a:rPr lang="en-GB" sz="3200" baseline="30000" dirty="0">
                <a:solidFill>
                  <a:schemeClr val="tx1"/>
                </a:solidFill>
              </a:rPr>
              <a:t>19 </a:t>
            </a:r>
            <a:r>
              <a:rPr lang="en-GB" sz="3200" dirty="0">
                <a:solidFill>
                  <a:schemeClr val="tx1"/>
                </a:solidFill>
              </a:rPr>
              <a:t> "Do not store up for yourselves treasures on earth, where moth and rust destroy, and where thieves break in and steal. </a:t>
            </a:r>
            <a:r>
              <a:rPr lang="en-GB" sz="3200" baseline="30000" dirty="0">
                <a:solidFill>
                  <a:schemeClr val="tx1"/>
                </a:solidFill>
              </a:rPr>
              <a:t>20 </a:t>
            </a:r>
            <a:r>
              <a:rPr lang="en-GB" sz="3200" dirty="0">
                <a:solidFill>
                  <a:schemeClr val="tx1"/>
                </a:solidFill>
              </a:rPr>
              <a:t> </a:t>
            </a:r>
            <a:r>
              <a:rPr lang="en-GB" sz="3200" u="sng" dirty="0">
                <a:solidFill>
                  <a:schemeClr val="tx1"/>
                </a:solidFill>
              </a:rPr>
              <a:t>But store up for yourselves treasures in heaven</a:t>
            </a:r>
            <a:r>
              <a:rPr lang="en-GB" sz="3200" dirty="0">
                <a:solidFill>
                  <a:schemeClr val="tx1"/>
                </a:solidFill>
              </a:rPr>
              <a:t>, where moth and rust do not destroy, and where thieves do not break in and steal. </a:t>
            </a:r>
            <a:r>
              <a:rPr lang="en-GB" sz="3200" baseline="30000" dirty="0">
                <a:solidFill>
                  <a:schemeClr val="tx1"/>
                </a:solidFill>
              </a:rPr>
              <a:t>21 </a:t>
            </a:r>
            <a:r>
              <a:rPr lang="en-GB" sz="3200" dirty="0">
                <a:solidFill>
                  <a:schemeClr val="tx1"/>
                </a:solidFill>
              </a:rPr>
              <a:t> For where your treasure is, there your heart will be also.</a:t>
            </a:r>
          </a:p>
        </p:txBody>
      </p:sp>
      <p:sp>
        <p:nvSpPr>
          <p:cNvPr id="4" name="TextBox 3"/>
          <p:cNvSpPr txBox="1"/>
          <p:nvPr/>
        </p:nvSpPr>
        <p:spPr>
          <a:xfrm>
            <a:off x="882764" y="6676206"/>
            <a:ext cx="10644863" cy="1737463"/>
          </a:xfrm>
          <a:prstGeom prst="rect">
            <a:avLst/>
          </a:prstGeom>
          <a:noFill/>
        </p:spPr>
        <p:txBody>
          <a:bodyPr wrap="square" rtlCol="0">
            <a:spAutoFit/>
          </a:bodyPr>
          <a:lstStyle/>
          <a:p>
            <a:pPr eaLnBrk="1" fontAlgn="auto" hangingPunct="1">
              <a:lnSpc>
                <a:spcPts val="4400"/>
              </a:lnSpc>
              <a:spcBef>
                <a:spcPts val="0"/>
              </a:spcBef>
              <a:spcAft>
                <a:spcPts val="0"/>
              </a:spcAft>
              <a:buClrTx/>
              <a:buSzTx/>
            </a:pPr>
            <a:r>
              <a:rPr lang="en-GB" sz="3200" b="1" dirty="0" smtClean="0">
                <a:solidFill>
                  <a:schemeClr val="tx1"/>
                </a:solidFill>
              </a:rPr>
              <a:t>Philippians 3:20 </a:t>
            </a:r>
            <a:r>
              <a:rPr lang="en-GB" sz="3200" dirty="0">
                <a:solidFill>
                  <a:schemeClr val="tx1"/>
                </a:solidFill>
              </a:rPr>
              <a:t/>
            </a:r>
            <a:br>
              <a:rPr lang="en-GB" sz="3200" dirty="0">
                <a:solidFill>
                  <a:schemeClr val="tx1"/>
                </a:solidFill>
              </a:rPr>
            </a:br>
            <a:r>
              <a:rPr lang="en-GB" sz="3200" baseline="30000" dirty="0">
                <a:solidFill>
                  <a:schemeClr val="tx1"/>
                </a:solidFill>
              </a:rPr>
              <a:t>20 </a:t>
            </a:r>
            <a:r>
              <a:rPr lang="en-GB" sz="3200" dirty="0">
                <a:solidFill>
                  <a:schemeClr val="tx1"/>
                </a:solidFill>
              </a:rPr>
              <a:t> But our citizenship is in </a:t>
            </a:r>
            <a:r>
              <a:rPr lang="en-GB" sz="3200" u="sng" dirty="0">
                <a:solidFill>
                  <a:schemeClr val="tx1"/>
                </a:solidFill>
              </a:rPr>
              <a:t>heaven</a:t>
            </a:r>
            <a:r>
              <a:rPr lang="en-GB" sz="3200" dirty="0">
                <a:solidFill>
                  <a:schemeClr val="tx1"/>
                </a:solidFill>
              </a:rPr>
              <a:t>. And we eagerly await a Saviour from there, the Lord Jesus Christ</a:t>
            </a:r>
          </a:p>
        </p:txBody>
      </p:sp>
    </p:spTree>
    <p:extLst>
      <p:ext uri="{BB962C8B-B14F-4D97-AF65-F5344CB8AC3E}">
        <p14:creationId xmlns:p14="http://schemas.microsoft.com/office/powerpoint/2010/main" val="3603624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3131569</TotalTime>
  <Words>184</Words>
  <Application>Microsoft Office PowerPoint</Application>
  <PresentationFormat>Custom</PresentationFormat>
  <Paragraphs>73</Paragraphs>
  <Slides>32</Slides>
  <Notes>0</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2_Office Theme</vt:lpstr>
      <vt:lpstr>11_Office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 Pearce</dc:creator>
  <cp:lastModifiedBy>Robert Bishop</cp:lastModifiedBy>
  <cp:revision>71</cp:revision>
  <cp:lastPrinted>1601-01-01T00:00:00Z</cp:lastPrinted>
  <dcterms:created xsi:type="dcterms:W3CDTF">1601-01-01T00:00:00Z</dcterms:created>
  <dcterms:modified xsi:type="dcterms:W3CDTF">2018-12-16T17:53:25Z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ies>
</file>