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56" r:id="rId6"/>
    <p:sldId id="25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1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E64-A10E-C149-A382-0ED8DE61FEA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4B46-93BE-6644-B98C-DBBB3D3D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E64-A10E-C149-A382-0ED8DE61FEA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4B46-93BE-6644-B98C-DBBB3D3D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7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E64-A10E-C149-A382-0ED8DE61FEA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4B46-93BE-6644-B98C-DBBB3D3D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E64-A10E-C149-A382-0ED8DE61FEA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4B46-93BE-6644-B98C-DBBB3D3D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4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E64-A10E-C149-A382-0ED8DE61FEA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4B46-93BE-6644-B98C-DBBB3D3D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E64-A10E-C149-A382-0ED8DE61FEA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4B46-93BE-6644-B98C-DBBB3D3D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E64-A10E-C149-A382-0ED8DE61FEA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4B46-93BE-6644-B98C-DBBB3D3D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5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E64-A10E-C149-A382-0ED8DE61FEA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4B46-93BE-6644-B98C-DBBB3D3D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E64-A10E-C149-A382-0ED8DE61FEA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4B46-93BE-6644-B98C-DBBB3D3D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1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E64-A10E-C149-A382-0ED8DE61FEA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4B46-93BE-6644-B98C-DBBB3D3D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1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E64-A10E-C149-A382-0ED8DE61FEA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4B46-93BE-6644-B98C-DBBB3D3D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2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5E64-A10E-C149-A382-0ED8DE61FEA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E4B46-93BE-6644-B98C-DBBB3D3D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0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FBDD66E-DCFD-854C-BE19-3FBA6CA5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8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6BD8-DD19-B049-8DF5-143CD4A5AB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B403E-3690-3E4D-993D-A304B9B04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F5CA771-3B5C-6941-BA79-A1591A70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1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C6F2D08-79DE-BF47-BCF4-AC37F32BF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53F460B-1AF4-234C-977F-0D748E357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46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FECB86C33FDD4BA4CD37AAD790D960" ma:contentTypeVersion="10" ma:contentTypeDescription="Create a new document." ma:contentTypeScope="" ma:versionID="ab8b2e31d40897ae35448f8430e8f946">
  <xsd:schema xmlns:xsd="http://www.w3.org/2001/XMLSchema" xmlns:xs="http://www.w3.org/2001/XMLSchema" xmlns:p="http://schemas.microsoft.com/office/2006/metadata/properties" xmlns:ns2="42cc2bee-4a15-460f-8230-e9a528e5a739" xmlns:ns3="df8006dc-63f8-440d-88dd-e343379493b1" targetNamespace="http://schemas.microsoft.com/office/2006/metadata/properties" ma:root="true" ma:fieldsID="1e2e414139c87d234fc7b1c80ab16135" ns2:_="" ns3:_="">
    <xsd:import namespace="42cc2bee-4a15-460f-8230-e9a528e5a739"/>
    <xsd:import namespace="df8006dc-63f8-440d-88dd-e343379493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c2bee-4a15-460f-8230-e9a528e5a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006dc-63f8-440d-88dd-e343379493b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6EA21-68E4-4258-B671-B300041E3CD5}">
  <ds:schemaRefs>
    <ds:schemaRef ds:uri="http://purl.org/dc/terms/"/>
    <ds:schemaRef ds:uri="http://purl.org/dc/dcmitype/"/>
    <ds:schemaRef ds:uri="df8006dc-63f8-440d-88dd-e343379493b1"/>
    <ds:schemaRef ds:uri="http://purl.org/dc/elements/1.1/"/>
    <ds:schemaRef ds:uri="http://schemas.microsoft.com/office/2006/metadata/properties"/>
    <ds:schemaRef ds:uri="http://schemas.microsoft.com/office/2006/documentManagement/types"/>
    <ds:schemaRef ds:uri="42cc2bee-4a15-460f-8230-e9a528e5a739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A4C1CE-1359-4C64-B45D-A22C34D2C6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1B410E-4C97-4969-9D9B-4DC5EBE2A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c2bee-4a15-460f-8230-e9a528e5a739"/>
    <ds:schemaRef ds:uri="df8006dc-63f8-440d-88dd-e343379493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Grete Bauder</dc:creator>
  <cp:lastModifiedBy>smbramwell@virginmedia.com</cp:lastModifiedBy>
  <cp:revision>1</cp:revision>
  <dcterms:created xsi:type="dcterms:W3CDTF">2020-01-14T13:40:44Z</dcterms:created>
  <dcterms:modified xsi:type="dcterms:W3CDTF">2020-02-03T22:14:28Z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0x01010096FECB86C33FDD4BA4CD37AAD790D960</vt:lpwstr>
  </property>
</Properties>
</file>