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4" r:id="rId2"/>
    <p:sldId id="311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4BEB0D-9DA9-4549-B5BE-657CA420D23F}" v="7" dt="2020-06-14T11:01:28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Bishop" userId="9f1e80654d053336" providerId="LiveId" clId="{444BEB0D-9DA9-4549-B5BE-657CA420D23F}"/>
    <pc:docChg chg="undo custSel addSld delSld modSld sldOrd modNotesMaster">
      <pc:chgData name="Robert Bishop" userId="9f1e80654d053336" providerId="LiveId" clId="{444BEB0D-9DA9-4549-B5BE-657CA420D23F}" dt="2020-06-14T11:02:07.349" v="140" actId="478"/>
      <pc:docMkLst>
        <pc:docMk/>
      </pc:docMkLst>
      <pc:sldChg chg="addSp delSp del mod">
        <pc:chgData name="Robert Bishop" userId="9f1e80654d053336" providerId="LiveId" clId="{444BEB0D-9DA9-4549-B5BE-657CA420D23F}" dt="2020-06-14T07:48:11.071" v="18" actId="47"/>
        <pc:sldMkLst>
          <pc:docMk/>
          <pc:sldMk cId="1691879035" sldId="256"/>
        </pc:sldMkLst>
        <pc:spChg chg="del">
          <ac:chgData name="Robert Bishop" userId="9f1e80654d053336" providerId="LiveId" clId="{444BEB0D-9DA9-4549-B5BE-657CA420D23F}" dt="2020-06-14T07:47:53.319" v="15" actId="478"/>
          <ac:spMkLst>
            <pc:docMk/>
            <pc:sldMk cId="1691879035" sldId="256"/>
            <ac:spMk id="7" creationId="{00000000-0000-0000-0000-000000000000}"/>
          </ac:spMkLst>
        </pc:spChg>
        <pc:picChg chg="add del">
          <ac:chgData name="Robert Bishop" userId="9f1e80654d053336" providerId="LiveId" clId="{444BEB0D-9DA9-4549-B5BE-657CA420D23F}" dt="2020-06-14T07:48:02.245" v="17" actId="478"/>
          <ac:picMkLst>
            <pc:docMk/>
            <pc:sldMk cId="1691879035" sldId="256"/>
            <ac:picMk id="4" creationId="{00000000-0000-0000-0000-000000000000}"/>
          </ac:picMkLst>
        </pc:picChg>
      </pc:sldChg>
      <pc:sldChg chg="del">
        <pc:chgData name="Robert Bishop" userId="9f1e80654d053336" providerId="LiveId" clId="{444BEB0D-9DA9-4549-B5BE-657CA420D23F}" dt="2020-06-14T11:00:06.721" v="123" actId="47"/>
        <pc:sldMkLst>
          <pc:docMk/>
          <pc:sldMk cId="949592120" sldId="257"/>
        </pc:sldMkLst>
      </pc:sldChg>
      <pc:sldChg chg="del">
        <pc:chgData name="Robert Bishop" userId="9f1e80654d053336" providerId="LiveId" clId="{444BEB0D-9DA9-4549-B5BE-657CA420D23F}" dt="2020-06-14T11:00:00.491" v="105" actId="47"/>
        <pc:sldMkLst>
          <pc:docMk/>
          <pc:sldMk cId="3354361625" sldId="258"/>
        </pc:sldMkLst>
      </pc:sldChg>
      <pc:sldChg chg="del">
        <pc:chgData name="Robert Bishop" userId="9f1e80654d053336" providerId="LiveId" clId="{444BEB0D-9DA9-4549-B5BE-657CA420D23F}" dt="2020-06-14T11:00:00.938" v="106" actId="47"/>
        <pc:sldMkLst>
          <pc:docMk/>
          <pc:sldMk cId="453429932" sldId="260"/>
        </pc:sldMkLst>
      </pc:sldChg>
      <pc:sldChg chg="del">
        <pc:chgData name="Robert Bishop" userId="9f1e80654d053336" providerId="LiveId" clId="{444BEB0D-9DA9-4549-B5BE-657CA420D23F}" dt="2020-06-14T11:00:55.011" v="138" actId="47"/>
        <pc:sldMkLst>
          <pc:docMk/>
          <pc:sldMk cId="370428167" sldId="262"/>
        </pc:sldMkLst>
      </pc:sldChg>
      <pc:sldChg chg="del">
        <pc:chgData name="Robert Bishop" userId="9f1e80654d053336" providerId="LiveId" clId="{444BEB0D-9DA9-4549-B5BE-657CA420D23F}" dt="2020-06-14T11:00:06.952" v="124" actId="47"/>
        <pc:sldMkLst>
          <pc:docMk/>
          <pc:sldMk cId="1632105964" sldId="266"/>
        </pc:sldMkLst>
      </pc:sldChg>
      <pc:sldChg chg="del">
        <pc:chgData name="Robert Bishop" userId="9f1e80654d053336" providerId="LiveId" clId="{444BEB0D-9DA9-4549-B5BE-657CA420D23F}" dt="2020-06-14T11:00:03.312" v="110" actId="47"/>
        <pc:sldMkLst>
          <pc:docMk/>
          <pc:sldMk cId="2113031273" sldId="270"/>
        </pc:sldMkLst>
      </pc:sldChg>
      <pc:sldChg chg="del">
        <pc:chgData name="Robert Bishop" userId="9f1e80654d053336" providerId="LiveId" clId="{444BEB0D-9DA9-4549-B5BE-657CA420D23F}" dt="2020-06-14T11:00:04.058" v="112" actId="47"/>
        <pc:sldMkLst>
          <pc:docMk/>
          <pc:sldMk cId="1967098424" sldId="271"/>
        </pc:sldMkLst>
      </pc:sldChg>
      <pc:sldChg chg="del">
        <pc:chgData name="Robert Bishop" userId="9f1e80654d053336" providerId="LiveId" clId="{444BEB0D-9DA9-4549-B5BE-657CA420D23F}" dt="2020-06-14T11:00:04.511" v="114" actId="47"/>
        <pc:sldMkLst>
          <pc:docMk/>
          <pc:sldMk cId="294180273" sldId="272"/>
        </pc:sldMkLst>
      </pc:sldChg>
      <pc:sldChg chg="del">
        <pc:chgData name="Robert Bishop" userId="9f1e80654d053336" providerId="LiveId" clId="{444BEB0D-9DA9-4549-B5BE-657CA420D23F}" dt="2020-06-14T11:00:04.769" v="115" actId="47"/>
        <pc:sldMkLst>
          <pc:docMk/>
          <pc:sldMk cId="2202645751" sldId="273"/>
        </pc:sldMkLst>
      </pc:sldChg>
      <pc:sldChg chg="add del">
        <pc:chgData name="Robert Bishop" userId="9f1e80654d053336" providerId="LiveId" clId="{444BEB0D-9DA9-4549-B5BE-657CA420D23F}" dt="2020-06-14T11:00:22.138" v="128" actId="47"/>
        <pc:sldMkLst>
          <pc:docMk/>
          <pc:sldMk cId="4137166276" sldId="274"/>
        </pc:sldMkLst>
      </pc:sldChg>
      <pc:sldChg chg="del">
        <pc:chgData name="Robert Bishop" userId="9f1e80654d053336" providerId="LiveId" clId="{444BEB0D-9DA9-4549-B5BE-657CA420D23F}" dt="2020-06-14T11:00:31.046" v="129" actId="47"/>
        <pc:sldMkLst>
          <pc:docMk/>
          <pc:sldMk cId="1983099754" sldId="275"/>
        </pc:sldMkLst>
      </pc:sldChg>
      <pc:sldChg chg="del">
        <pc:chgData name="Robert Bishop" userId="9f1e80654d053336" providerId="LiveId" clId="{444BEB0D-9DA9-4549-B5BE-657CA420D23F}" dt="2020-06-14T11:00:31.763" v="130" actId="47"/>
        <pc:sldMkLst>
          <pc:docMk/>
          <pc:sldMk cId="1776569089" sldId="276"/>
        </pc:sldMkLst>
      </pc:sldChg>
      <pc:sldChg chg="del">
        <pc:chgData name="Robert Bishop" userId="9f1e80654d053336" providerId="LiveId" clId="{444BEB0D-9DA9-4549-B5BE-657CA420D23F}" dt="2020-06-14T11:00:32.802" v="131" actId="47"/>
        <pc:sldMkLst>
          <pc:docMk/>
          <pc:sldMk cId="576671465" sldId="277"/>
        </pc:sldMkLst>
      </pc:sldChg>
      <pc:sldChg chg="del">
        <pc:chgData name="Robert Bishop" userId="9f1e80654d053336" providerId="LiveId" clId="{444BEB0D-9DA9-4549-B5BE-657CA420D23F}" dt="2020-06-14T11:00:07.193" v="125" actId="47"/>
        <pc:sldMkLst>
          <pc:docMk/>
          <pc:sldMk cId="1189444641" sldId="278"/>
        </pc:sldMkLst>
      </pc:sldChg>
      <pc:sldChg chg="del">
        <pc:chgData name="Robert Bishop" userId="9f1e80654d053336" providerId="LiveId" clId="{444BEB0D-9DA9-4549-B5BE-657CA420D23F}" dt="2020-06-14T11:00:33.608" v="132" actId="47"/>
        <pc:sldMkLst>
          <pc:docMk/>
          <pc:sldMk cId="634326249" sldId="279"/>
        </pc:sldMkLst>
      </pc:sldChg>
      <pc:sldChg chg="del">
        <pc:chgData name="Robert Bishop" userId="9f1e80654d053336" providerId="LiveId" clId="{444BEB0D-9DA9-4549-B5BE-657CA420D23F}" dt="2020-06-14T11:00:34.198" v="133" actId="47"/>
        <pc:sldMkLst>
          <pc:docMk/>
          <pc:sldMk cId="4068442705" sldId="280"/>
        </pc:sldMkLst>
      </pc:sldChg>
      <pc:sldChg chg="del">
        <pc:chgData name="Robert Bishop" userId="9f1e80654d053336" providerId="LiveId" clId="{444BEB0D-9DA9-4549-B5BE-657CA420D23F}" dt="2020-06-14T11:00:34.621" v="134" actId="47"/>
        <pc:sldMkLst>
          <pc:docMk/>
          <pc:sldMk cId="776273709" sldId="281"/>
        </pc:sldMkLst>
      </pc:sldChg>
      <pc:sldChg chg="del">
        <pc:chgData name="Robert Bishop" userId="9f1e80654d053336" providerId="LiveId" clId="{444BEB0D-9DA9-4549-B5BE-657CA420D23F}" dt="2020-06-14T11:00:01.582" v="107" actId="47"/>
        <pc:sldMkLst>
          <pc:docMk/>
          <pc:sldMk cId="1598811171" sldId="299"/>
        </pc:sldMkLst>
      </pc:sldChg>
      <pc:sldChg chg="del">
        <pc:chgData name="Robert Bishop" userId="9f1e80654d053336" providerId="LiveId" clId="{444BEB0D-9DA9-4549-B5BE-657CA420D23F}" dt="2020-06-14T11:00:02.186" v="108" actId="47"/>
        <pc:sldMkLst>
          <pc:docMk/>
          <pc:sldMk cId="3900352046" sldId="300"/>
        </pc:sldMkLst>
      </pc:sldChg>
      <pc:sldChg chg="delSp modSp del mod">
        <pc:chgData name="Robert Bishop" userId="9f1e80654d053336" providerId="LiveId" clId="{444BEB0D-9DA9-4549-B5BE-657CA420D23F}" dt="2020-06-14T11:00:51.636" v="135" actId="47"/>
        <pc:sldMkLst>
          <pc:docMk/>
          <pc:sldMk cId="931268078" sldId="301"/>
        </pc:sldMkLst>
        <pc:spChg chg="del mod">
          <ac:chgData name="Robert Bishop" userId="9f1e80654d053336" providerId="LiveId" clId="{444BEB0D-9DA9-4549-B5BE-657CA420D23F}" dt="2020-06-14T07:41:31.076" v="13"/>
          <ac:spMkLst>
            <pc:docMk/>
            <pc:sldMk cId="931268078" sldId="301"/>
            <ac:spMk id="3" creationId="{00000000-0000-0000-0000-000000000000}"/>
          </ac:spMkLst>
        </pc:spChg>
        <pc:picChg chg="mod">
          <ac:chgData name="Robert Bishop" userId="9f1e80654d053336" providerId="LiveId" clId="{444BEB0D-9DA9-4549-B5BE-657CA420D23F}" dt="2020-06-14T07:41:12.432" v="10" actId="1076"/>
          <ac:picMkLst>
            <pc:docMk/>
            <pc:sldMk cId="931268078" sldId="301"/>
            <ac:picMk id="4" creationId="{00000000-0000-0000-0000-000000000000}"/>
          </ac:picMkLst>
        </pc:picChg>
      </pc:sldChg>
      <pc:sldChg chg="del">
        <pc:chgData name="Robert Bishop" userId="9f1e80654d053336" providerId="LiveId" clId="{444BEB0D-9DA9-4549-B5BE-657CA420D23F}" dt="2020-06-14T11:00:05.239" v="117" actId="47"/>
        <pc:sldMkLst>
          <pc:docMk/>
          <pc:sldMk cId="1888663814" sldId="302"/>
        </pc:sldMkLst>
      </pc:sldChg>
      <pc:sldChg chg="del">
        <pc:chgData name="Robert Bishop" userId="9f1e80654d053336" providerId="LiveId" clId="{444BEB0D-9DA9-4549-B5BE-657CA420D23F}" dt="2020-06-14T11:00:05.688" v="119" actId="47"/>
        <pc:sldMkLst>
          <pc:docMk/>
          <pc:sldMk cId="2915714510" sldId="303"/>
        </pc:sldMkLst>
      </pc:sldChg>
      <pc:sldChg chg="del">
        <pc:chgData name="Robert Bishop" userId="9f1e80654d053336" providerId="LiveId" clId="{444BEB0D-9DA9-4549-B5BE-657CA420D23F}" dt="2020-06-14T11:00:05.458" v="118" actId="47"/>
        <pc:sldMkLst>
          <pc:docMk/>
          <pc:sldMk cId="4112390668" sldId="304"/>
        </pc:sldMkLst>
      </pc:sldChg>
      <pc:sldChg chg="del">
        <pc:chgData name="Robert Bishop" userId="9f1e80654d053336" providerId="LiveId" clId="{444BEB0D-9DA9-4549-B5BE-657CA420D23F}" dt="2020-06-14T11:00:04.991" v="116" actId="47"/>
        <pc:sldMkLst>
          <pc:docMk/>
          <pc:sldMk cId="3203332331" sldId="305"/>
        </pc:sldMkLst>
      </pc:sldChg>
      <pc:sldChg chg="del">
        <pc:chgData name="Robert Bishop" userId="9f1e80654d053336" providerId="LiveId" clId="{444BEB0D-9DA9-4549-B5BE-657CA420D23F}" dt="2020-06-14T11:00:03.782" v="111" actId="47"/>
        <pc:sldMkLst>
          <pc:docMk/>
          <pc:sldMk cId="993791796" sldId="306"/>
        </pc:sldMkLst>
      </pc:sldChg>
      <pc:sldChg chg="del">
        <pc:chgData name="Robert Bishop" userId="9f1e80654d053336" providerId="LiveId" clId="{444BEB0D-9DA9-4549-B5BE-657CA420D23F}" dt="2020-06-14T11:00:04.289" v="113" actId="47"/>
        <pc:sldMkLst>
          <pc:docMk/>
          <pc:sldMk cId="2802489221" sldId="307"/>
        </pc:sldMkLst>
      </pc:sldChg>
      <pc:sldChg chg="del">
        <pc:chgData name="Robert Bishop" userId="9f1e80654d053336" providerId="LiveId" clId="{444BEB0D-9DA9-4549-B5BE-657CA420D23F}" dt="2020-06-14T11:00:05.928" v="120" actId="47"/>
        <pc:sldMkLst>
          <pc:docMk/>
          <pc:sldMk cId="727137169" sldId="308"/>
        </pc:sldMkLst>
      </pc:sldChg>
      <pc:sldChg chg="del">
        <pc:chgData name="Robert Bishop" userId="9f1e80654d053336" providerId="LiveId" clId="{444BEB0D-9DA9-4549-B5BE-657CA420D23F}" dt="2020-06-14T11:00:06.178" v="121" actId="47"/>
        <pc:sldMkLst>
          <pc:docMk/>
          <pc:sldMk cId="4120591355" sldId="309"/>
        </pc:sldMkLst>
      </pc:sldChg>
      <pc:sldChg chg="delSp mod">
        <pc:chgData name="Robert Bishop" userId="9f1e80654d053336" providerId="LiveId" clId="{444BEB0D-9DA9-4549-B5BE-657CA420D23F}" dt="2020-06-14T11:02:07.349" v="140" actId="478"/>
        <pc:sldMkLst>
          <pc:docMk/>
          <pc:sldMk cId="3085591339" sldId="311"/>
        </pc:sldMkLst>
        <pc:picChg chg="del">
          <ac:chgData name="Robert Bishop" userId="9f1e80654d053336" providerId="LiveId" clId="{444BEB0D-9DA9-4549-B5BE-657CA420D23F}" dt="2020-06-14T11:02:07.349" v="140" actId="478"/>
          <ac:picMkLst>
            <pc:docMk/>
            <pc:sldMk cId="3085591339" sldId="311"/>
            <ac:picMk id="3" creationId="{00000000-0000-0000-0000-000000000000}"/>
          </ac:picMkLst>
        </pc:picChg>
      </pc:sldChg>
      <pc:sldChg chg="del">
        <pc:chgData name="Robert Bishop" userId="9f1e80654d053336" providerId="LiveId" clId="{444BEB0D-9DA9-4549-B5BE-657CA420D23F}" dt="2020-06-14T10:59:54.522" v="104" actId="47"/>
        <pc:sldMkLst>
          <pc:docMk/>
          <pc:sldMk cId="3906640231" sldId="312"/>
        </pc:sldMkLst>
      </pc:sldChg>
      <pc:sldChg chg="modSp mod">
        <pc:chgData name="Robert Bishop" userId="9f1e80654d053336" providerId="LiveId" clId="{444BEB0D-9DA9-4549-B5BE-657CA420D23F}" dt="2020-06-14T09:16:22.744" v="102" actId="20577"/>
        <pc:sldMkLst>
          <pc:docMk/>
          <pc:sldMk cId="3162517908" sldId="313"/>
        </pc:sldMkLst>
        <pc:spChg chg="mod">
          <ac:chgData name="Robert Bishop" userId="9f1e80654d053336" providerId="LiveId" clId="{444BEB0D-9DA9-4549-B5BE-657CA420D23F}" dt="2020-06-14T09:16:22.744" v="102" actId="20577"/>
          <ac:spMkLst>
            <pc:docMk/>
            <pc:sldMk cId="3162517908" sldId="313"/>
            <ac:spMk id="3" creationId="{00000000-0000-0000-0000-000000000000}"/>
          </ac:spMkLst>
        </pc:spChg>
      </pc:sldChg>
      <pc:sldChg chg="delSp add del mod">
        <pc:chgData name="Robert Bishop" userId="9f1e80654d053336" providerId="LiveId" clId="{444BEB0D-9DA9-4549-B5BE-657CA420D23F}" dt="2020-06-14T11:00:02.769" v="109" actId="47"/>
        <pc:sldMkLst>
          <pc:docMk/>
          <pc:sldMk cId="928318238" sldId="322"/>
        </pc:sldMkLst>
        <pc:spChg chg="del">
          <ac:chgData name="Robert Bishop" userId="9f1e80654d053336" providerId="LiveId" clId="{444BEB0D-9DA9-4549-B5BE-657CA420D23F}" dt="2020-06-14T07:10:18.255" v="1" actId="478"/>
          <ac:spMkLst>
            <pc:docMk/>
            <pc:sldMk cId="928318238" sldId="322"/>
            <ac:spMk id="4" creationId="{00000000-0000-0000-0000-000000000000}"/>
          </ac:spMkLst>
        </pc:spChg>
      </pc:sldChg>
      <pc:sldChg chg="delSp add del mod">
        <pc:chgData name="Robert Bishop" userId="9f1e80654d053336" providerId="LiveId" clId="{444BEB0D-9DA9-4549-B5BE-657CA420D23F}" dt="2020-06-14T11:00:06.445" v="122" actId="47"/>
        <pc:sldMkLst>
          <pc:docMk/>
          <pc:sldMk cId="2908094146" sldId="323"/>
        </pc:sldMkLst>
        <pc:spChg chg="del">
          <ac:chgData name="Robert Bishop" userId="9f1e80654d053336" providerId="LiveId" clId="{444BEB0D-9DA9-4549-B5BE-657CA420D23F}" dt="2020-06-14T07:11:07.617" v="3" actId="478"/>
          <ac:spMkLst>
            <pc:docMk/>
            <pc:sldMk cId="2908094146" sldId="323"/>
            <ac:spMk id="3" creationId="{00000000-0000-0000-0000-000000000000}"/>
          </ac:spMkLst>
        </pc:spChg>
      </pc:sldChg>
      <pc:sldChg chg="delSp modSp add del mod">
        <pc:chgData name="Robert Bishop" userId="9f1e80654d053336" providerId="LiveId" clId="{444BEB0D-9DA9-4549-B5BE-657CA420D23F}" dt="2020-06-14T11:00:07.762" v="126" actId="47"/>
        <pc:sldMkLst>
          <pc:docMk/>
          <pc:sldMk cId="567685887" sldId="324"/>
        </pc:sldMkLst>
        <pc:spChg chg="del mod">
          <ac:chgData name="Robert Bishop" userId="9f1e80654d053336" providerId="LiveId" clId="{444BEB0D-9DA9-4549-B5BE-657CA420D23F}" dt="2020-06-14T07:18:38.805" v="7" actId="478"/>
          <ac:spMkLst>
            <pc:docMk/>
            <pc:sldMk cId="567685887" sldId="324"/>
            <ac:spMk id="3" creationId="{00000000-0000-0000-0000-000000000000}"/>
          </ac:spMkLst>
        </pc:spChg>
      </pc:sldChg>
      <pc:sldChg chg="add del">
        <pc:chgData name="Robert Bishop" userId="9f1e80654d053336" providerId="LiveId" clId="{444BEB0D-9DA9-4549-B5BE-657CA420D23F}" dt="2020-06-14T11:00:52.277" v="136" actId="47"/>
        <pc:sldMkLst>
          <pc:docMk/>
          <pc:sldMk cId="2462382021" sldId="325"/>
        </pc:sldMkLst>
      </pc:sldChg>
      <pc:sldChg chg="add del">
        <pc:chgData name="Robert Bishop" userId="9f1e80654d053336" providerId="LiveId" clId="{444BEB0D-9DA9-4549-B5BE-657CA420D23F}" dt="2020-06-14T11:00:53.607" v="137" actId="47"/>
        <pc:sldMkLst>
          <pc:docMk/>
          <pc:sldMk cId="2826612427" sldId="326"/>
        </pc:sldMkLst>
      </pc:sldChg>
      <pc:sldChg chg="add del ord">
        <pc:chgData name="Robert Bishop" userId="9f1e80654d053336" providerId="LiveId" clId="{444BEB0D-9DA9-4549-B5BE-657CA420D23F}" dt="2020-06-14T10:59:50.267" v="103" actId="47"/>
        <pc:sldMkLst>
          <pc:docMk/>
          <pc:sldMk cId="3319707319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21731-CAF8-3A44-8D13-8D5E34AD11B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862A7-D1E4-324B-AB60-E666E4439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0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62A7-D1E4-324B-AB60-E666E44393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0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3E4C-CB24-2C4D-9F74-B5AFE5A401A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3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3E4C-CB24-2C4D-9F74-B5AFE5A401A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7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3E4C-CB24-2C4D-9F74-B5AFE5A401A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6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3E4C-CB24-2C4D-9F74-B5AFE5A401A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2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3E4C-CB24-2C4D-9F74-B5AFE5A401A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9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3E4C-CB24-2C4D-9F74-B5AFE5A401A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7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3E4C-CB24-2C4D-9F74-B5AFE5A401A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5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3E4C-CB24-2C4D-9F74-B5AFE5A401A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1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3E4C-CB24-2C4D-9F74-B5AFE5A401A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8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3E4C-CB24-2C4D-9F74-B5AFE5A401A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1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3E4C-CB24-2C4D-9F74-B5AFE5A401A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6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93E4C-CB24-2C4D-9F74-B5AFE5A401A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3 Cro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43782" y="1704522"/>
            <a:ext cx="5554939" cy="2277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800" b="1" i="1" dirty="0">
                <a:solidFill>
                  <a:srgbClr val="000000"/>
                </a:solidFill>
              </a:rPr>
              <a:t>Prayers</a:t>
            </a:r>
          </a:p>
          <a:p>
            <a:pPr algn="ctr"/>
            <a:r>
              <a:rPr lang="en-GB" sz="5400" i="1" dirty="0">
                <a:solidFill>
                  <a:schemeClr val="bg1"/>
                </a:solidFill>
              </a:rPr>
              <a:t>Persecuted Church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413716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BC_Roma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C4BCE-722E-42F5-A82B-C598AC825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432" t="6322" r="4547" b="10241"/>
          <a:stretch/>
        </p:blipFill>
        <p:spPr>
          <a:xfrm>
            <a:off x="141402" y="301658"/>
            <a:ext cx="2573517" cy="5722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1A8D1A-3BC7-43FC-9911-20FAA18DE1E6}"/>
              </a:ext>
            </a:extLst>
          </p:cNvPr>
          <p:cNvSpPr txBox="1"/>
          <p:nvPr/>
        </p:nvSpPr>
        <p:spPr>
          <a:xfrm>
            <a:off x="3063711" y="556181"/>
            <a:ext cx="601430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u="sng" dirty="0">
                <a:solidFill>
                  <a:prstClr val="white"/>
                </a:solidFill>
                <a:latin typeface="Calibri"/>
              </a:rPr>
              <a:t>Green</a:t>
            </a:r>
            <a:r>
              <a:rPr kumimoji="0" lang="en-GB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Light</a:t>
            </a:r>
            <a:r>
              <a:rPr kumimoji="0" lang="en-GB" sz="4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n-GB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..consider yourselves dead to sin, </a:t>
            </a:r>
            <a:r>
              <a:rPr kumimoji="0" lang="en-GB" sz="4800" b="0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alive </a:t>
            </a:r>
            <a:br>
              <a:rPr kumimoji="0" lang="en-GB" sz="4800" b="0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4800" b="0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God </a:t>
            </a: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(v11)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1" dirty="0">
                <a:solidFill>
                  <a:prstClr val="white"/>
                </a:solidFill>
                <a:latin typeface="Calibri"/>
              </a:rPr>
              <a:t> 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/>
            <a:r>
              <a:rPr lang="en-GB" sz="4800" i="1" dirty="0">
                <a:solidFill>
                  <a:prstClr val="white"/>
                </a:solidFill>
              </a:rPr>
              <a:t>..offer yourselves as slaves to righteousness (v19) </a:t>
            </a:r>
            <a:endParaRPr kumimoji="0" lang="en-GB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26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BC_Roma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C4BCE-722E-42F5-A82B-C598AC825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22" b="8041"/>
          <a:stretch/>
        </p:blipFill>
        <p:spPr>
          <a:xfrm>
            <a:off x="1597557" y="131976"/>
            <a:ext cx="5948886" cy="3970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CA622E-F2D4-4315-82F3-E6280D8594E3}"/>
              </a:ext>
            </a:extLst>
          </p:cNvPr>
          <p:cNvSpPr txBox="1"/>
          <p:nvPr/>
        </p:nvSpPr>
        <p:spPr>
          <a:xfrm>
            <a:off x="0" y="4221885"/>
            <a:ext cx="8881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prstClr val="white"/>
                </a:solidFill>
                <a:latin typeface="Calibri"/>
              </a:rPr>
              <a:t>Free from the power of sin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prstClr val="white"/>
                </a:solidFill>
                <a:latin typeface="Calibri"/>
              </a:rPr>
              <a:t>a</a:t>
            </a:r>
            <a:r>
              <a:rPr kumimoji="0" lang="en-GB" sz="48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</a:t>
            </a:r>
            <a:endParaRPr kumimoji="0" lang="en-GB" sz="48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prstClr val="white"/>
                </a:solidFill>
                <a:latin typeface="Calibri"/>
              </a:rPr>
              <a:t>Free for the purposes of God</a:t>
            </a:r>
            <a:endParaRPr kumimoji="0" lang="en-GB" sz="48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82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6-12 at 22.55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81588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009362" y="1899292"/>
            <a:ext cx="87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Nigeria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54648" y="1423052"/>
            <a:ext cx="1820767" cy="149956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59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bed-wi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6771" y="1500758"/>
            <a:ext cx="8229112" cy="3859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4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Lord, strengthen those you love</a:t>
            </a:r>
            <a:br>
              <a:rPr lang="en-GB" sz="4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GB" sz="4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suffering in your name</a:t>
            </a:r>
          </a:p>
          <a:p>
            <a:pPr algn="ctr">
              <a:lnSpc>
                <a:spcPct val="90000"/>
              </a:lnSpc>
            </a:pPr>
            <a:endParaRPr lang="en-GB" sz="48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endParaRPr lang="en-GB" sz="32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n-GB" sz="3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 prepare a table before me in the </a:t>
            </a:r>
          </a:p>
          <a:p>
            <a:pPr algn="ctr">
              <a:lnSpc>
                <a:spcPct val="90000"/>
              </a:lnSpc>
            </a:pPr>
            <a:r>
              <a:rPr lang="en-GB" sz="3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presence of my enemies</a:t>
            </a:r>
          </a:p>
          <a:p>
            <a:pPr algn="ctr">
              <a:lnSpc>
                <a:spcPct val="90000"/>
              </a:lnSpc>
            </a:pPr>
            <a:r>
              <a:rPr lang="en-GB" sz="3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Psalm 23.5</a:t>
            </a:r>
            <a:endParaRPr lang="en-US" sz="32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251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MBC_Roman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2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MBC_Roma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146" y="949102"/>
            <a:ext cx="46942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sz="4800" dirty="0">
                <a:solidFill>
                  <a:schemeClr val="bg1"/>
                </a:solidFill>
              </a:rPr>
              <a:t>New Freedom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sz="3200" dirty="0">
                <a:solidFill>
                  <a:srgbClr val="FFD409"/>
                </a:solidFill>
              </a:rPr>
              <a:t>Romans 6  </a:t>
            </a:r>
            <a:endParaRPr lang="en-GB" sz="3200" i="1" dirty="0">
              <a:solidFill>
                <a:srgbClr val="FFD4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8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BC_Roma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C4BCE-722E-42F5-A82B-C598AC825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22" b="8041"/>
          <a:stretch/>
        </p:blipFill>
        <p:spPr>
          <a:xfrm>
            <a:off x="285750" y="584462"/>
            <a:ext cx="8572500" cy="57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3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BC_Roma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C4BCE-722E-42F5-A82B-C598AC825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4" t="8522" r="65505" b="8041"/>
          <a:stretch/>
        </p:blipFill>
        <p:spPr>
          <a:xfrm>
            <a:off x="188536" y="452486"/>
            <a:ext cx="2564091" cy="5722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1A8D1A-3BC7-43FC-9911-20FAA18DE1E6}"/>
              </a:ext>
            </a:extLst>
          </p:cNvPr>
          <p:cNvSpPr txBox="1"/>
          <p:nvPr/>
        </p:nvSpPr>
        <p:spPr>
          <a:xfrm>
            <a:off x="3063711" y="556181"/>
            <a:ext cx="5731497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u="sng" dirty="0">
                <a:solidFill>
                  <a:schemeClr val="bg1"/>
                </a:solidFill>
              </a:rPr>
              <a:t>Red Light </a:t>
            </a:r>
            <a:r>
              <a:rPr lang="en-GB" sz="4800" dirty="0">
                <a:solidFill>
                  <a:schemeClr val="bg1"/>
                </a:solidFill>
              </a:rPr>
              <a:t>– </a:t>
            </a:r>
            <a:r>
              <a:rPr lang="en-GB" sz="4800" b="1" u="sng" dirty="0">
                <a:solidFill>
                  <a:schemeClr val="bg1"/>
                </a:solidFill>
              </a:rPr>
              <a:t>STOP</a:t>
            </a:r>
          </a:p>
          <a:p>
            <a:r>
              <a:rPr lang="en-GB" sz="1100" dirty="0">
                <a:solidFill>
                  <a:schemeClr val="bg1"/>
                </a:solidFill>
              </a:rPr>
              <a:t> </a:t>
            </a: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4000" i="1" dirty="0">
                <a:solidFill>
                  <a:schemeClr val="bg1"/>
                </a:solidFill>
              </a:rPr>
              <a:t>v1:Shall we go on sinning so that grace may increase?</a:t>
            </a:r>
          </a:p>
          <a:p>
            <a:r>
              <a:rPr lang="en-GB" sz="4000" i="1" dirty="0">
                <a:solidFill>
                  <a:schemeClr val="bg1"/>
                </a:solidFill>
              </a:rPr>
              <a:t>V15: Shall we sin because we are not under law but under grace? </a:t>
            </a:r>
            <a:br>
              <a:rPr lang="en-GB" sz="4000" i="1" dirty="0">
                <a:solidFill>
                  <a:schemeClr val="bg1"/>
                </a:solidFill>
              </a:rPr>
            </a:br>
            <a:r>
              <a:rPr lang="en-GB" sz="6000" i="1" dirty="0">
                <a:solidFill>
                  <a:schemeClr val="bg1"/>
                </a:solidFill>
              </a:rPr>
              <a:t>BY NO MEANS!!</a:t>
            </a:r>
            <a:endParaRPr lang="en-GB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2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BC_Roma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C4BCE-722E-42F5-A82B-C598AC825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39" t="6322" r="35339" b="10241"/>
          <a:stretch/>
        </p:blipFill>
        <p:spPr>
          <a:xfrm>
            <a:off x="348792" y="301658"/>
            <a:ext cx="2479250" cy="5722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1A8D1A-3BC7-43FC-9911-20FAA18DE1E6}"/>
              </a:ext>
            </a:extLst>
          </p:cNvPr>
          <p:cNvSpPr txBox="1"/>
          <p:nvPr/>
        </p:nvSpPr>
        <p:spPr>
          <a:xfrm>
            <a:off x="3063711" y="556181"/>
            <a:ext cx="57314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u="sng" dirty="0">
                <a:solidFill>
                  <a:prstClr val="white"/>
                </a:solidFill>
                <a:latin typeface="Calibri"/>
              </a:rPr>
              <a:t>Amber</a:t>
            </a:r>
            <a:r>
              <a:rPr kumimoji="0" lang="en-GB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Light</a:t>
            </a:r>
            <a:r>
              <a:rPr kumimoji="0" lang="en-GB" sz="4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n-GB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THINK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i="1" dirty="0">
                <a:solidFill>
                  <a:prstClr val="white"/>
                </a:solidFill>
                <a:latin typeface="Calibri"/>
              </a:rPr>
              <a:t>..consider yourselves dead to sin (v11)</a:t>
            </a:r>
            <a:b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GB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i="1" dirty="0">
                <a:solidFill>
                  <a:prstClr val="white"/>
                </a:solidFill>
                <a:latin typeface="Calibri"/>
              </a:rPr>
              <a:t>..you have been set free from sin</a:t>
            </a:r>
            <a:r>
              <a:rPr kumimoji="0" lang="en-GB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(v17)</a:t>
            </a:r>
          </a:p>
        </p:txBody>
      </p:sp>
    </p:spTree>
    <p:extLst>
      <p:ext uri="{BB962C8B-B14F-4D97-AF65-F5344CB8AC3E}">
        <p14:creationId xmlns:p14="http://schemas.microsoft.com/office/powerpoint/2010/main" val="1399664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BC_Roma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C4BCE-722E-42F5-A82B-C598AC825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39" t="6322" r="35339" b="10241"/>
          <a:stretch/>
        </p:blipFill>
        <p:spPr>
          <a:xfrm>
            <a:off x="348792" y="301658"/>
            <a:ext cx="2479250" cy="5722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1A8D1A-3BC7-43FC-9911-20FAA18DE1E6}"/>
              </a:ext>
            </a:extLst>
          </p:cNvPr>
          <p:cNvSpPr txBox="1"/>
          <p:nvPr/>
        </p:nvSpPr>
        <p:spPr>
          <a:xfrm>
            <a:off x="3063711" y="556181"/>
            <a:ext cx="5731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Amber Light</a:t>
            </a:r>
            <a:r>
              <a:rPr kumimoji="0" lang="en-GB" sz="4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n-GB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731B4-4A46-4B39-80C3-BF15AA66AD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82" t="7010" r="17786" b="33196"/>
          <a:stretch/>
        </p:blipFill>
        <p:spPr>
          <a:xfrm>
            <a:off x="3478489" y="1659117"/>
            <a:ext cx="4072379" cy="41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87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146</Words>
  <Application>Microsoft Office PowerPoint</Application>
  <PresentationFormat>On-screen Show (4:3)</PresentationFormat>
  <Paragraphs>28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Pozzo</dc:creator>
  <cp:lastModifiedBy>Robert Bishop</cp:lastModifiedBy>
  <cp:revision>269</cp:revision>
  <cp:lastPrinted>2020-06-14T11:01:29Z</cp:lastPrinted>
  <dcterms:created xsi:type="dcterms:W3CDTF">2020-05-28T06:39:30Z</dcterms:created>
  <dcterms:modified xsi:type="dcterms:W3CDTF">2020-06-14T11:02:35Z</dcterms:modified>
</cp:coreProperties>
</file>