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4"/>
  </p:notesMasterIdLst>
  <p:sldIdLst>
    <p:sldId id="256" r:id="rId3"/>
    <p:sldId id="258" r:id="rId4"/>
    <p:sldId id="289" r:id="rId5"/>
    <p:sldId id="330" r:id="rId6"/>
    <p:sldId id="312" r:id="rId7"/>
    <p:sldId id="259" r:id="rId8"/>
    <p:sldId id="311" r:id="rId9"/>
    <p:sldId id="306" r:id="rId10"/>
    <p:sldId id="307" r:id="rId11"/>
    <p:sldId id="304" r:id="rId12"/>
    <p:sldId id="260" r:id="rId13"/>
    <p:sldId id="284" r:id="rId14"/>
    <p:sldId id="285" r:id="rId15"/>
    <p:sldId id="310" r:id="rId16"/>
    <p:sldId id="313" r:id="rId17"/>
    <p:sldId id="314" r:id="rId18"/>
    <p:sldId id="291" r:id="rId19"/>
    <p:sldId id="315" r:id="rId20"/>
    <p:sldId id="316" r:id="rId21"/>
    <p:sldId id="288" r:id="rId22"/>
    <p:sldId id="308" r:id="rId23"/>
    <p:sldId id="309" r:id="rId24"/>
    <p:sldId id="329" r:id="rId25"/>
    <p:sldId id="290" r:id="rId26"/>
    <p:sldId id="317" r:id="rId27"/>
    <p:sldId id="318" r:id="rId28"/>
    <p:sldId id="319" r:id="rId29"/>
    <p:sldId id="320" r:id="rId30"/>
    <p:sldId id="328" r:id="rId31"/>
    <p:sldId id="270" r:id="rId32"/>
    <p:sldId id="281" r:id="rId33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660066"/>
    <a:srgbClr val="CC0000"/>
    <a:srgbClr val="D7D7D7"/>
    <a:srgbClr val="990033"/>
    <a:srgbClr val="E0EB4F"/>
    <a:srgbClr val="CBE258"/>
    <a:srgbClr val="A6D961"/>
    <a:srgbClr val="83C42F"/>
    <a:srgbClr val="00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91" autoAdjust="0"/>
  </p:normalViewPr>
  <p:slideViewPr>
    <p:cSldViewPr snapToGrid="0" snapToObjects="1">
      <p:cViewPr varScale="1">
        <p:scale>
          <a:sx n="59" d="100"/>
          <a:sy n="59" d="100"/>
        </p:scale>
        <p:origin x="14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Pearce" userId="e211e6dda9429fcc" providerId="LiveId" clId="{1B21B9F8-6BE7-4465-BB28-98BABD3B4CD0}"/>
    <pc:docChg chg="undo custSel addSld delSld modSld sldOrd">
      <pc:chgData name="Roger Pearce" userId="e211e6dda9429fcc" providerId="LiveId" clId="{1B21B9F8-6BE7-4465-BB28-98BABD3B4CD0}" dt="2020-06-22T11:14:19.790" v="3767" actId="1076"/>
      <pc:docMkLst>
        <pc:docMk/>
      </pc:docMkLst>
      <pc:sldChg chg="modSp mod ord">
        <pc:chgData name="Roger Pearce" userId="e211e6dda9429fcc" providerId="LiveId" clId="{1B21B9F8-6BE7-4465-BB28-98BABD3B4CD0}" dt="2020-06-22T11:11:52.263" v="3712"/>
        <pc:sldMkLst>
          <pc:docMk/>
          <pc:sldMk cId="0" sldId="258"/>
        </pc:sldMkLst>
        <pc:spChg chg="mod">
          <ac:chgData name="Roger Pearce" userId="e211e6dda9429fcc" providerId="LiveId" clId="{1B21B9F8-6BE7-4465-BB28-98BABD3B4CD0}" dt="2020-06-20T10:52:41.319" v="825" actId="1076"/>
          <ac:spMkLst>
            <pc:docMk/>
            <pc:sldMk cId="0" sldId="258"/>
            <ac:spMk id="3075" creationId="{FC55EA63-A213-4867-AA4D-B5FB152E3628}"/>
          </ac:spMkLst>
        </pc:spChg>
      </pc:sldChg>
      <pc:sldChg chg="addSp delSp modSp mod modAnim">
        <pc:chgData name="Roger Pearce" userId="e211e6dda9429fcc" providerId="LiveId" clId="{1B21B9F8-6BE7-4465-BB28-98BABD3B4CD0}" dt="2020-06-22T07:51:10.914" v="2763" actId="313"/>
        <pc:sldMkLst>
          <pc:docMk/>
          <pc:sldMk cId="0" sldId="259"/>
        </pc:sldMkLst>
        <pc:spChg chg="add mod">
          <ac:chgData name="Roger Pearce" userId="e211e6dda9429fcc" providerId="LiveId" clId="{1B21B9F8-6BE7-4465-BB28-98BABD3B4CD0}" dt="2020-06-20T10:31:14.261" v="760" actId="255"/>
          <ac:spMkLst>
            <pc:docMk/>
            <pc:sldMk cId="0" sldId="259"/>
            <ac:spMk id="5" creationId="{78DA0CA8-3A1E-4FDB-A714-95F588B47E96}"/>
          </ac:spMkLst>
        </pc:spChg>
        <pc:spChg chg="add mod">
          <ac:chgData name="Roger Pearce" userId="e211e6dda9429fcc" providerId="LiveId" clId="{1B21B9F8-6BE7-4465-BB28-98BABD3B4CD0}" dt="2020-06-22T07:51:06.897" v="2759" actId="313"/>
          <ac:spMkLst>
            <pc:docMk/>
            <pc:sldMk cId="0" sldId="259"/>
            <ac:spMk id="6" creationId="{1D3F258E-3439-458A-9249-DD2EA7BE1B95}"/>
          </ac:spMkLst>
        </pc:spChg>
        <pc:spChg chg="add mod">
          <ac:chgData name="Roger Pearce" userId="e211e6dda9429fcc" providerId="LiveId" clId="{1B21B9F8-6BE7-4465-BB28-98BABD3B4CD0}" dt="2020-06-22T07:51:00.890" v="2755" actId="313"/>
          <ac:spMkLst>
            <pc:docMk/>
            <pc:sldMk cId="0" sldId="259"/>
            <ac:spMk id="7" creationId="{F6D17AD7-D4F7-4C3F-9626-27F3F5A2D43B}"/>
          </ac:spMkLst>
        </pc:spChg>
        <pc:spChg chg="mod">
          <ac:chgData name="Roger Pearce" userId="e211e6dda9429fcc" providerId="LiveId" clId="{1B21B9F8-6BE7-4465-BB28-98BABD3B4CD0}" dt="2020-06-22T07:51:10.914" v="2763" actId="313"/>
          <ac:spMkLst>
            <pc:docMk/>
            <pc:sldMk cId="0" sldId="259"/>
            <ac:spMk id="4099" creationId="{CE172444-6AD7-4BF7-9C02-D1D790890F96}"/>
          </ac:spMkLst>
        </pc:spChg>
        <pc:picChg chg="add del mod">
          <ac:chgData name="Roger Pearce" userId="e211e6dda9429fcc" providerId="LiveId" clId="{1B21B9F8-6BE7-4465-BB28-98BABD3B4CD0}" dt="2020-06-20T10:17:00.891" v="325" actId="21"/>
          <ac:picMkLst>
            <pc:docMk/>
            <pc:sldMk cId="0" sldId="259"/>
            <ac:picMk id="4" creationId="{A60E8C18-D03C-49C6-A4B0-9B9FDC2CBB9C}"/>
          </ac:picMkLst>
        </pc:picChg>
        <pc:picChg chg="mod">
          <ac:chgData name="Roger Pearce" userId="e211e6dda9429fcc" providerId="LiveId" clId="{1B21B9F8-6BE7-4465-BB28-98BABD3B4CD0}" dt="2020-06-20T10:21:53.870" v="614" actId="1076"/>
          <ac:picMkLst>
            <pc:docMk/>
            <pc:sldMk cId="0" sldId="259"/>
            <ac:picMk id="4098" creationId="{CF7D5741-90CA-4EBE-A134-3EEC3ED303B6}"/>
          </ac:picMkLst>
        </pc:picChg>
      </pc:sldChg>
      <pc:sldChg chg="addSp delSp modSp mod modAnim">
        <pc:chgData name="Roger Pearce" userId="e211e6dda9429fcc" providerId="LiveId" clId="{1B21B9F8-6BE7-4465-BB28-98BABD3B4CD0}" dt="2020-06-21T17:12:33.223" v="2608" actId="1076"/>
        <pc:sldMkLst>
          <pc:docMk/>
          <pc:sldMk cId="245868969" sldId="260"/>
        </pc:sldMkLst>
        <pc:spChg chg="add mod">
          <ac:chgData name="Roger Pearce" userId="e211e6dda9429fcc" providerId="LiveId" clId="{1B21B9F8-6BE7-4465-BB28-98BABD3B4CD0}" dt="2020-06-21T17:09:48.479" v="2607" actId="1076"/>
          <ac:spMkLst>
            <pc:docMk/>
            <pc:sldMk cId="245868969" sldId="260"/>
            <ac:spMk id="2" creationId="{7B2A8549-D9F4-49EF-8243-EA1E11838B32}"/>
          </ac:spMkLst>
        </pc:spChg>
        <pc:spChg chg="add mod">
          <ac:chgData name="Roger Pearce" userId="e211e6dda9429fcc" providerId="LiveId" clId="{1B21B9F8-6BE7-4465-BB28-98BABD3B4CD0}" dt="2020-06-21T17:09:41.404" v="2606" actId="1076"/>
          <ac:spMkLst>
            <pc:docMk/>
            <pc:sldMk cId="245868969" sldId="260"/>
            <ac:spMk id="5" creationId="{ABC1FF7A-A7FA-4BAE-B446-2B6CDDAF296D}"/>
          </ac:spMkLst>
        </pc:spChg>
        <pc:spChg chg="add mod">
          <ac:chgData name="Roger Pearce" userId="e211e6dda9429fcc" providerId="LiveId" clId="{1B21B9F8-6BE7-4465-BB28-98BABD3B4CD0}" dt="2020-06-21T17:12:33.223" v="2608" actId="1076"/>
          <ac:spMkLst>
            <pc:docMk/>
            <pc:sldMk cId="245868969" sldId="260"/>
            <ac:spMk id="6" creationId="{879B983F-E6FA-4DA3-9941-17069A747843}"/>
          </ac:spMkLst>
        </pc:spChg>
        <pc:picChg chg="del mod">
          <ac:chgData name="Roger Pearce" userId="e211e6dda9429fcc" providerId="LiveId" clId="{1B21B9F8-6BE7-4465-BB28-98BABD3B4CD0}" dt="2020-06-21T14:54:08.001" v="2392" actId="21"/>
          <ac:picMkLst>
            <pc:docMk/>
            <pc:sldMk cId="245868969" sldId="260"/>
            <ac:picMk id="4" creationId="{8772C54B-17B8-47FA-8680-3CD7AC6EB859}"/>
          </ac:picMkLst>
        </pc:picChg>
        <pc:picChg chg="mod">
          <ac:chgData name="Roger Pearce" userId="e211e6dda9429fcc" providerId="LiveId" clId="{1B21B9F8-6BE7-4465-BB28-98BABD3B4CD0}" dt="2020-06-21T14:51:56.100" v="2124" actId="1076"/>
          <ac:picMkLst>
            <pc:docMk/>
            <pc:sldMk cId="245868969" sldId="260"/>
            <ac:picMk id="11266" creationId="{8CC09B18-FAD3-42E1-8E1D-765667FC8A14}"/>
          </ac:picMkLst>
        </pc:picChg>
      </pc:sldChg>
      <pc:sldChg chg="addSp delSp modSp del mod">
        <pc:chgData name="Roger Pearce" userId="e211e6dda9429fcc" providerId="LiveId" clId="{1B21B9F8-6BE7-4465-BB28-98BABD3B4CD0}" dt="2020-06-21T14:40:42.737" v="2003" actId="2696"/>
        <pc:sldMkLst>
          <pc:docMk/>
          <pc:sldMk cId="2561768953" sldId="260"/>
        </pc:sldMkLst>
        <pc:spChg chg="del">
          <ac:chgData name="Roger Pearce" userId="e211e6dda9429fcc" providerId="LiveId" clId="{1B21B9F8-6BE7-4465-BB28-98BABD3B4CD0}" dt="2020-06-20T10:17:16.284" v="327" actId="21"/>
          <ac:spMkLst>
            <pc:docMk/>
            <pc:sldMk cId="2561768953" sldId="260"/>
            <ac:spMk id="11267" creationId="{FE58F539-BFEB-4422-8AA2-18D101B1AAD6}"/>
          </ac:spMkLst>
        </pc:spChg>
        <pc:picChg chg="add mod">
          <ac:chgData name="Roger Pearce" userId="e211e6dda9429fcc" providerId="LiveId" clId="{1B21B9F8-6BE7-4465-BB28-98BABD3B4CD0}" dt="2020-06-20T11:08:50.650" v="1641" actId="1076"/>
          <ac:picMkLst>
            <pc:docMk/>
            <pc:sldMk cId="2561768953" sldId="260"/>
            <ac:picMk id="4" creationId="{8772C54B-17B8-47FA-8680-3CD7AC6EB859}"/>
          </ac:picMkLst>
        </pc:picChg>
      </pc:sldChg>
      <pc:sldChg chg="delSp del mod delAnim">
        <pc:chgData name="Roger Pearce" userId="e211e6dda9429fcc" providerId="LiveId" clId="{1B21B9F8-6BE7-4465-BB28-98BABD3B4CD0}" dt="2020-06-20T15:58:23.972" v="1756" actId="2696"/>
        <pc:sldMkLst>
          <pc:docMk/>
          <pc:sldMk cId="0" sldId="262"/>
        </pc:sldMkLst>
        <pc:picChg chg="del">
          <ac:chgData name="Roger Pearce" userId="e211e6dda9429fcc" providerId="LiveId" clId="{1B21B9F8-6BE7-4465-BB28-98BABD3B4CD0}" dt="2020-06-20T14:07:53.204" v="1692" actId="21"/>
          <ac:picMkLst>
            <pc:docMk/>
            <pc:sldMk cId="0" sldId="262"/>
            <ac:picMk id="2" creationId="{AC4DB84F-B169-4B7A-BCBC-1EA8F0F95ECA}"/>
          </ac:picMkLst>
        </pc:picChg>
        <pc:picChg chg="del">
          <ac:chgData name="Roger Pearce" userId="e211e6dda9429fcc" providerId="LiveId" clId="{1B21B9F8-6BE7-4465-BB28-98BABD3B4CD0}" dt="2020-06-20T14:07:47.331" v="1691" actId="21"/>
          <ac:picMkLst>
            <pc:docMk/>
            <pc:sldMk cId="0" sldId="262"/>
            <ac:picMk id="3" creationId="{E538FC7C-6A37-4EEC-8C0F-C95E07A1EA33}"/>
          </ac:picMkLst>
        </pc:picChg>
      </pc:sldChg>
      <pc:sldChg chg="modSp ord">
        <pc:chgData name="Roger Pearce" userId="e211e6dda9429fcc" providerId="LiveId" clId="{1B21B9F8-6BE7-4465-BB28-98BABD3B4CD0}" dt="2020-06-22T08:33:27.693" v="3282"/>
        <pc:sldMkLst>
          <pc:docMk/>
          <pc:sldMk cId="0" sldId="264"/>
        </pc:sldMkLst>
        <pc:spChg chg="mod">
          <ac:chgData name="Roger Pearce" userId="e211e6dda9429fcc" providerId="LiveId" clId="{1B21B9F8-6BE7-4465-BB28-98BABD3B4CD0}" dt="2020-06-21T16:56:38.727" v="2513" actId="6549"/>
          <ac:spMkLst>
            <pc:docMk/>
            <pc:sldMk cId="0" sldId="264"/>
            <ac:spMk id="23555" creationId="{4337B257-ADF8-49A3-B7BD-D03DD891A166}"/>
          </ac:spMkLst>
        </pc:spChg>
      </pc:sldChg>
      <pc:sldChg chg="del">
        <pc:chgData name="Roger Pearce" userId="e211e6dda9429fcc" providerId="LiveId" clId="{1B21B9F8-6BE7-4465-BB28-98BABD3B4CD0}" dt="2020-06-20T14:08:00.794" v="1693" actId="2696"/>
        <pc:sldMkLst>
          <pc:docMk/>
          <pc:sldMk cId="4093022283" sldId="269"/>
        </pc:sldMkLst>
      </pc:sldChg>
      <pc:sldChg chg="addSp delSp modSp mod modAnim">
        <pc:chgData name="Roger Pearce" userId="e211e6dda9429fcc" providerId="LiveId" clId="{1B21B9F8-6BE7-4465-BB28-98BABD3B4CD0}" dt="2020-06-22T09:29:22.194" v="3706" actId="20577"/>
        <pc:sldMkLst>
          <pc:docMk/>
          <pc:sldMk cId="0" sldId="270"/>
        </pc:sldMkLst>
        <pc:spChg chg="add mod">
          <ac:chgData name="Roger Pearce" userId="e211e6dda9429fcc" providerId="LiveId" clId="{1B21B9F8-6BE7-4465-BB28-98BABD3B4CD0}" dt="2020-06-22T08:40:35.669" v="3356" actId="692"/>
          <ac:spMkLst>
            <pc:docMk/>
            <pc:sldMk cId="0" sldId="270"/>
            <ac:spMk id="2" creationId="{5035E790-E7D8-4935-82D1-4E79717C9741}"/>
          </ac:spMkLst>
        </pc:spChg>
        <pc:spChg chg="add mod ord">
          <ac:chgData name="Roger Pearce" userId="e211e6dda9429fcc" providerId="LiveId" clId="{1B21B9F8-6BE7-4465-BB28-98BABD3B4CD0}" dt="2020-06-20T16:21:39.515" v="1796" actId="164"/>
          <ac:spMkLst>
            <pc:docMk/>
            <pc:sldMk cId="0" sldId="270"/>
            <ac:spMk id="4" creationId="{B05A6485-579F-4215-910F-AD38196FE05B}"/>
          </ac:spMkLst>
        </pc:spChg>
        <pc:spChg chg="add mod">
          <ac:chgData name="Roger Pearce" userId="e211e6dda9429fcc" providerId="LiveId" clId="{1B21B9F8-6BE7-4465-BB28-98BABD3B4CD0}" dt="2020-06-20T16:21:39.515" v="1796" actId="164"/>
          <ac:spMkLst>
            <pc:docMk/>
            <pc:sldMk cId="0" sldId="270"/>
            <ac:spMk id="5" creationId="{440C09DA-8F0D-4B22-BF82-8A2F04E80211}"/>
          </ac:spMkLst>
        </pc:spChg>
        <pc:spChg chg="del">
          <ac:chgData name="Roger Pearce" userId="e211e6dda9429fcc" providerId="LiveId" clId="{1B21B9F8-6BE7-4465-BB28-98BABD3B4CD0}" dt="2020-06-20T16:16:52.866" v="1766" actId="21"/>
          <ac:spMkLst>
            <pc:docMk/>
            <pc:sldMk cId="0" sldId="270"/>
            <ac:spMk id="7" creationId="{06FA0FB1-360E-4CF3-B232-3BECCB1585B7}"/>
          </ac:spMkLst>
        </pc:spChg>
        <pc:spChg chg="add mod ord">
          <ac:chgData name="Roger Pearce" userId="e211e6dda9429fcc" providerId="LiveId" clId="{1B21B9F8-6BE7-4465-BB28-98BABD3B4CD0}" dt="2020-06-22T09:29:22.194" v="3706" actId="20577"/>
          <ac:spMkLst>
            <pc:docMk/>
            <pc:sldMk cId="0" sldId="270"/>
            <ac:spMk id="8" creationId="{1560B0AE-2FFC-4394-91B4-01C747B143CB}"/>
          </ac:spMkLst>
        </pc:spChg>
        <pc:spChg chg="add mod">
          <ac:chgData name="Roger Pearce" userId="e211e6dda9429fcc" providerId="LiveId" clId="{1B21B9F8-6BE7-4465-BB28-98BABD3B4CD0}" dt="2020-06-20T16:22:24.659" v="1805" actId="164"/>
          <ac:spMkLst>
            <pc:docMk/>
            <pc:sldMk cId="0" sldId="270"/>
            <ac:spMk id="10" creationId="{2E1F3A45-C5BC-4784-926C-8172EC43BBB7}"/>
          </ac:spMkLst>
        </pc:spChg>
        <pc:spChg chg="add mod">
          <ac:chgData name="Roger Pearce" userId="e211e6dda9429fcc" providerId="LiveId" clId="{1B21B9F8-6BE7-4465-BB28-98BABD3B4CD0}" dt="2020-06-22T09:29:18.479" v="3704" actId="20577"/>
          <ac:spMkLst>
            <pc:docMk/>
            <pc:sldMk cId="0" sldId="270"/>
            <ac:spMk id="16" creationId="{9A98B5FB-CA57-4267-B61F-5C9AC5241BC5}"/>
          </ac:spMkLst>
        </pc:spChg>
        <pc:grpChg chg="add mod">
          <ac:chgData name="Roger Pearce" userId="e211e6dda9429fcc" providerId="LiveId" clId="{1B21B9F8-6BE7-4465-BB28-98BABD3B4CD0}" dt="2020-06-22T08:40:02.481" v="3351" actId="1076"/>
          <ac:grpSpMkLst>
            <pc:docMk/>
            <pc:sldMk cId="0" sldId="270"/>
            <ac:grpSpMk id="6" creationId="{96E3739F-2FD4-4A1E-9592-EA80BECDC44E}"/>
          </ac:grpSpMkLst>
        </pc:grpChg>
        <pc:grpChg chg="add mod">
          <ac:chgData name="Roger Pearce" userId="e211e6dda9429fcc" providerId="LiveId" clId="{1B21B9F8-6BE7-4465-BB28-98BABD3B4CD0}" dt="2020-06-22T08:39:59.403" v="3349" actId="1076"/>
          <ac:grpSpMkLst>
            <pc:docMk/>
            <pc:sldMk cId="0" sldId="270"/>
            <ac:grpSpMk id="9" creationId="{1032B1C7-4ECD-4F85-9672-BCC181B45922}"/>
          </ac:grpSpMkLst>
        </pc:grpChg>
        <pc:picChg chg="add mod">
          <ac:chgData name="Roger Pearce" userId="e211e6dda9429fcc" providerId="LiveId" clId="{1B21B9F8-6BE7-4465-BB28-98BABD3B4CD0}" dt="2020-06-22T08:44:16.454" v="3366" actId="1076"/>
          <ac:picMkLst>
            <pc:docMk/>
            <pc:sldMk cId="0" sldId="270"/>
            <ac:picMk id="3" creationId="{D693B3B5-3E8C-4FD3-85A8-90B27DEFAA88}"/>
          </ac:picMkLst>
        </pc:picChg>
        <pc:picChg chg="add del mod">
          <ac:chgData name="Roger Pearce" userId="e211e6dda9429fcc" providerId="LiveId" clId="{1B21B9F8-6BE7-4465-BB28-98BABD3B4CD0}" dt="2020-06-22T08:44:11.001" v="3364" actId="21"/>
          <ac:picMkLst>
            <pc:docMk/>
            <pc:sldMk cId="0" sldId="270"/>
            <ac:picMk id="11" creationId="{ABA42847-83A8-4E14-BC0E-EBE19F03B566}"/>
          </ac:picMkLst>
        </pc:picChg>
        <pc:picChg chg="add mod">
          <ac:chgData name="Roger Pearce" userId="e211e6dda9429fcc" providerId="LiveId" clId="{1B21B9F8-6BE7-4465-BB28-98BABD3B4CD0}" dt="2020-06-22T08:43:48.410" v="3360" actId="1076"/>
          <ac:picMkLst>
            <pc:docMk/>
            <pc:sldMk cId="0" sldId="270"/>
            <ac:picMk id="13" creationId="{4CE9C9E7-0FE3-4CBA-B23C-D94E0AF46759}"/>
          </ac:picMkLst>
        </pc:picChg>
        <pc:picChg chg="add mod">
          <ac:chgData name="Roger Pearce" userId="e211e6dda9429fcc" providerId="LiveId" clId="{1B21B9F8-6BE7-4465-BB28-98BABD3B4CD0}" dt="2020-06-22T08:44:07.070" v="3363" actId="1076"/>
          <ac:picMkLst>
            <pc:docMk/>
            <pc:sldMk cId="0" sldId="270"/>
            <ac:picMk id="15" creationId="{A206E3C6-84E4-4B53-BCCA-60F67D96E907}"/>
          </ac:picMkLst>
        </pc:picChg>
        <pc:picChg chg="del">
          <ac:chgData name="Roger Pearce" userId="e211e6dda9429fcc" providerId="LiveId" clId="{1B21B9F8-6BE7-4465-BB28-98BABD3B4CD0}" dt="2020-06-20T16:16:54.924" v="1767" actId="21"/>
          <ac:picMkLst>
            <pc:docMk/>
            <pc:sldMk cId="0" sldId="270"/>
            <ac:picMk id="10242" creationId="{CED2A007-565C-4882-A0BC-53730E536275}"/>
          </ac:picMkLst>
        </pc:picChg>
      </pc:sldChg>
      <pc:sldChg chg="del">
        <pc:chgData name="Roger Pearce" userId="e211e6dda9429fcc" providerId="LiveId" clId="{1B21B9F8-6BE7-4465-BB28-98BABD3B4CD0}" dt="2020-06-20T15:59:13.928" v="1764" actId="2696"/>
        <pc:sldMkLst>
          <pc:docMk/>
          <pc:sldMk cId="0" sldId="272"/>
        </pc:sldMkLst>
      </pc:sldChg>
      <pc:sldChg chg="del">
        <pc:chgData name="Roger Pearce" userId="e211e6dda9429fcc" providerId="LiveId" clId="{1B21B9F8-6BE7-4465-BB28-98BABD3B4CD0}" dt="2020-06-21T17:13:15.929" v="2609" actId="2696"/>
        <pc:sldMkLst>
          <pc:docMk/>
          <pc:sldMk cId="0" sldId="278"/>
        </pc:sldMkLst>
      </pc:sldChg>
      <pc:sldChg chg="del">
        <pc:chgData name="Roger Pearce" userId="e211e6dda9429fcc" providerId="LiveId" clId="{1B21B9F8-6BE7-4465-BB28-98BABD3B4CD0}" dt="2020-06-20T15:58:41.428" v="1759" actId="2696"/>
        <pc:sldMkLst>
          <pc:docMk/>
          <pc:sldMk cId="0" sldId="279"/>
        </pc:sldMkLst>
      </pc:sldChg>
      <pc:sldChg chg="del">
        <pc:chgData name="Roger Pearce" userId="e211e6dda9429fcc" providerId="LiveId" clId="{1B21B9F8-6BE7-4465-BB28-98BABD3B4CD0}" dt="2020-06-20T15:58:45.061" v="1760" actId="2696"/>
        <pc:sldMkLst>
          <pc:docMk/>
          <pc:sldMk cId="0" sldId="280"/>
        </pc:sldMkLst>
      </pc:sldChg>
      <pc:sldChg chg="addSp delSp modSp mod">
        <pc:chgData name="Roger Pearce" userId="e211e6dda9429fcc" providerId="LiveId" clId="{1B21B9F8-6BE7-4465-BB28-98BABD3B4CD0}" dt="2020-06-22T09:11:09.885" v="3482" actId="114"/>
        <pc:sldMkLst>
          <pc:docMk/>
          <pc:sldMk cId="0" sldId="281"/>
        </pc:sldMkLst>
        <pc:spChg chg="mod">
          <ac:chgData name="Roger Pearce" userId="e211e6dda9429fcc" providerId="LiveId" clId="{1B21B9F8-6BE7-4465-BB28-98BABD3B4CD0}" dt="2020-06-22T09:11:09.885" v="3482" actId="114"/>
          <ac:spMkLst>
            <pc:docMk/>
            <pc:sldMk cId="0" sldId="281"/>
            <ac:spMk id="24579" creationId="{459664AA-40A3-4E12-A668-DE7BE3E0233D}"/>
          </ac:spMkLst>
        </pc:spChg>
        <pc:picChg chg="add del">
          <ac:chgData name="Roger Pearce" userId="e211e6dda9429fcc" providerId="LiveId" clId="{1B21B9F8-6BE7-4465-BB28-98BABD3B4CD0}" dt="2020-06-22T09:07:24.620" v="3444"/>
          <ac:picMkLst>
            <pc:docMk/>
            <pc:sldMk cId="0" sldId="281"/>
            <ac:picMk id="2" creationId="{133CD965-EC23-48CB-9633-4B5E44C667EA}"/>
          </ac:picMkLst>
        </pc:picChg>
        <pc:picChg chg="add del">
          <ac:chgData name="Roger Pearce" userId="e211e6dda9429fcc" providerId="LiveId" clId="{1B21B9F8-6BE7-4465-BB28-98BABD3B4CD0}" dt="2020-06-22T09:07:33.812" v="3446"/>
          <ac:picMkLst>
            <pc:docMk/>
            <pc:sldMk cId="0" sldId="281"/>
            <ac:picMk id="3" creationId="{F3EB744D-9B1A-4538-BE46-5832BDEF6A7B}"/>
          </ac:picMkLst>
        </pc:picChg>
      </pc:sldChg>
      <pc:sldChg chg="addSp modSp mod ord modAnim">
        <pc:chgData name="Roger Pearce" userId="e211e6dda9429fcc" providerId="LiveId" clId="{1B21B9F8-6BE7-4465-BB28-98BABD3B4CD0}" dt="2020-06-22T09:21:44.632" v="3598"/>
        <pc:sldMkLst>
          <pc:docMk/>
          <pc:sldMk cId="1713815748" sldId="284"/>
        </pc:sldMkLst>
        <pc:spChg chg="add mod">
          <ac:chgData name="Roger Pearce" userId="e211e6dda9429fcc" providerId="LiveId" clId="{1B21B9F8-6BE7-4465-BB28-98BABD3B4CD0}" dt="2020-06-20T11:11:37.037" v="1666" actId="20577"/>
          <ac:spMkLst>
            <pc:docMk/>
            <pc:sldMk cId="1713815748" sldId="284"/>
            <ac:spMk id="5" creationId="{7BEF5B3D-50F8-43CD-ABF8-FEB0CE007FCC}"/>
          </ac:spMkLst>
        </pc:spChg>
        <pc:spChg chg="mod">
          <ac:chgData name="Roger Pearce" userId="e211e6dda9429fcc" providerId="LiveId" clId="{1B21B9F8-6BE7-4465-BB28-98BABD3B4CD0}" dt="2020-06-19T10:47:06.718" v="230" actId="113"/>
          <ac:spMkLst>
            <pc:docMk/>
            <pc:sldMk cId="1713815748" sldId="284"/>
            <ac:spMk id="4099" creationId="{CE172444-6AD7-4BF7-9C02-D1D790890F96}"/>
          </ac:spMkLst>
        </pc:spChg>
        <pc:picChg chg="add mod">
          <ac:chgData name="Roger Pearce" userId="e211e6dda9429fcc" providerId="LiveId" clId="{1B21B9F8-6BE7-4465-BB28-98BABD3B4CD0}" dt="2020-06-19T10:47:20.226" v="234" actId="1076"/>
          <ac:picMkLst>
            <pc:docMk/>
            <pc:sldMk cId="1713815748" sldId="284"/>
            <ac:picMk id="2" creationId="{B6AEB39F-4364-4ED4-8479-20A185F81E4C}"/>
          </ac:picMkLst>
        </pc:picChg>
      </pc:sldChg>
      <pc:sldChg chg="addSp modSp mod modAnim">
        <pc:chgData name="Roger Pearce" userId="e211e6dda9429fcc" providerId="LiveId" clId="{1B21B9F8-6BE7-4465-BB28-98BABD3B4CD0}" dt="2020-06-22T09:21:49.940" v="3599"/>
        <pc:sldMkLst>
          <pc:docMk/>
          <pc:sldMk cId="4157908440" sldId="285"/>
        </pc:sldMkLst>
        <pc:spChg chg="add mod">
          <ac:chgData name="Roger Pearce" userId="e211e6dda9429fcc" providerId="LiveId" clId="{1B21B9F8-6BE7-4465-BB28-98BABD3B4CD0}" dt="2020-06-20T11:11:19.097" v="1661" actId="1076"/>
          <ac:spMkLst>
            <pc:docMk/>
            <pc:sldMk cId="4157908440" sldId="285"/>
            <ac:spMk id="5" creationId="{35435203-368B-4D8C-93B3-62E46943AB39}"/>
          </ac:spMkLst>
        </pc:spChg>
        <pc:spChg chg="mod">
          <ac:chgData name="Roger Pearce" userId="e211e6dda9429fcc" providerId="LiveId" clId="{1B21B9F8-6BE7-4465-BB28-98BABD3B4CD0}" dt="2020-06-20T11:10:12.167" v="1643" actId="1076"/>
          <ac:spMkLst>
            <pc:docMk/>
            <pc:sldMk cId="4157908440" sldId="285"/>
            <ac:spMk id="4099" creationId="{CE172444-6AD7-4BF7-9C02-D1D790890F96}"/>
          </ac:spMkLst>
        </pc:spChg>
        <pc:picChg chg="add mod">
          <ac:chgData name="Roger Pearce" userId="e211e6dda9429fcc" providerId="LiveId" clId="{1B21B9F8-6BE7-4465-BB28-98BABD3B4CD0}" dt="2020-06-20T11:10:14.553" v="1644" actId="1076"/>
          <ac:picMkLst>
            <pc:docMk/>
            <pc:sldMk cId="4157908440" sldId="285"/>
            <ac:picMk id="4" creationId="{DA499E02-882E-440B-AD91-893FC8FE5824}"/>
          </ac:picMkLst>
        </pc:picChg>
      </pc:sldChg>
      <pc:sldChg chg="del">
        <pc:chgData name="Roger Pearce" userId="e211e6dda9429fcc" providerId="LiveId" clId="{1B21B9F8-6BE7-4465-BB28-98BABD3B4CD0}" dt="2020-06-20T15:58:50.119" v="1761" actId="2696"/>
        <pc:sldMkLst>
          <pc:docMk/>
          <pc:sldMk cId="2822443945" sldId="287"/>
        </pc:sldMkLst>
      </pc:sldChg>
      <pc:sldChg chg="addSp delSp modSp mod modAnim">
        <pc:chgData name="Roger Pearce" userId="e211e6dda9429fcc" providerId="LiveId" clId="{1B21B9F8-6BE7-4465-BB28-98BABD3B4CD0}" dt="2020-06-22T08:16:54.688" v="3106"/>
        <pc:sldMkLst>
          <pc:docMk/>
          <pc:sldMk cId="3581886909" sldId="288"/>
        </pc:sldMkLst>
        <pc:spChg chg="mod">
          <ac:chgData name="Roger Pearce" userId="e211e6dda9429fcc" providerId="LiveId" clId="{1B21B9F8-6BE7-4465-BB28-98BABD3B4CD0}" dt="2020-06-20T15:53:41.527" v="1721" actId="113"/>
          <ac:spMkLst>
            <pc:docMk/>
            <pc:sldMk cId="3581886909" sldId="288"/>
            <ac:spMk id="11267" creationId="{FE58F539-BFEB-4422-8AA2-18D101B1AAD6}"/>
          </ac:spMkLst>
        </pc:spChg>
        <pc:picChg chg="add mod ord">
          <ac:chgData name="Roger Pearce" userId="e211e6dda9429fcc" providerId="LiveId" clId="{1B21B9F8-6BE7-4465-BB28-98BABD3B4CD0}" dt="2020-06-20T15:51:56.180" v="1711" actId="167"/>
          <ac:picMkLst>
            <pc:docMk/>
            <pc:sldMk cId="3581886909" sldId="288"/>
            <ac:picMk id="2" creationId="{12B431F8-EEC4-49E3-856A-A65606508323}"/>
          </ac:picMkLst>
        </pc:picChg>
        <pc:picChg chg="del">
          <ac:chgData name="Roger Pearce" userId="e211e6dda9429fcc" providerId="LiveId" clId="{1B21B9F8-6BE7-4465-BB28-98BABD3B4CD0}" dt="2020-06-20T15:51:35.634" v="1706" actId="21"/>
          <ac:picMkLst>
            <pc:docMk/>
            <pc:sldMk cId="3581886909" sldId="288"/>
            <ac:picMk id="11266" creationId="{8CC09B18-FAD3-42E1-8E1D-765667FC8A14}"/>
          </ac:picMkLst>
        </pc:picChg>
      </pc:sldChg>
      <pc:sldChg chg="modSp mod">
        <pc:chgData name="Roger Pearce" userId="e211e6dda9429fcc" providerId="LiveId" clId="{1B21B9F8-6BE7-4465-BB28-98BABD3B4CD0}" dt="2020-06-22T09:09:56.270" v="3466" actId="113"/>
        <pc:sldMkLst>
          <pc:docMk/>
          <pc:sldMk cId="4009042944" sldId="289"/>
        </pc:sldMkLst>
        <pc:spChg chg="mod">
          <ac:chgData name="Roger Pearce" userId="e211e6dda9429fcc" providerId="LiveId" clId="{1B21B9F8-6BE7-4465-BB28-98BABD3B4CD0}" dt="2020-06-22T09:09:56.270" v="3466" actId="113"/>
          <ac:spMkLst>
            <pc:docMk/>
            <pc:sldMk cId="4009042944" sldId="289"/>
            <ac:spMk id="3075" creationId="{FC55EA63-A213-4867-AA4D-B5FB152E3628}"/>
          </ac:spMkLst>
        </pc:spChg>
      </pc:sldChg>
      <pc:sldChg chg="addSp delSp modSp del mod delAnim">
        <pc:chgData name="Roger Pearce" userId="e211e6dda9429fcc" providerId="LiveId" clId="{1B21B9F8-6BE7-4465-BB28-98BABD3B4CD0}" dt="2020-06-21T17:24:42.856" v="2695" actId="2696"/>
        <pc:sldMkLst>
          <pc:docMk/>
          <pc:sldMk cId="293828709" sldId="290"/>
        </pc:sldMkLst>
        <pc:grpChg chg="del">
          <ac:chgData name="Roger Pearce" userId="e211e6dda9429fcc" providerId="LiveId" clId="{1B21B9F8-6BE7-4465-BB28-98BABD3B4CD0}" dt="2020-06-20T11:16:05.712" v="1669" actId="21"/>
          <ac:grpSpMkLst>
            <pc:docMk/>
            <pc:sldMk cId="293828709" sldId="290"/>
            <ac:grpSpMk id="3" creationId="{C64DC500-9DD9-4B1B-A76C-AC175AAF614B}"/>
          </ac:grpSpMkLst>
        </pc:grpChg>
        <pc:picChg chg="add mod">
          <ac:chgData name="Roger Pearce" userId="e211e6dda9429fcc" providerId="LiveId" clId="{1B21B9F8-6BE7-4465-BB28-98BABD3B4CD0}" dt="2020-06-20T14:07:10.157" v="1688" actId="1076"/>
          <ac:picMkLst>
            <pc:docMk/>
            <pc:sldMk cId="293828709" sldId="290"/>
            <ac:picMk id="4" creationId="{04453AFB-D3FB-4292-8167-A8E550B8B837}"/>
          </ac:picMkLst>
        </pc:picChg>
        <pc:picChg chg="del">
          <ac:chgData name="Roger Pearce" userId="e211e6dda9429fcc" providerId="LiveId" clId="{1B21B9F8-6BE7-4465-BB28-98BABD3B4CD0}" dt="2020-06-20T11:16:03.770" v="1668" actId="21"/>
          <ac:picMkLst>
            <pc:docMk/>
            <pc:sldMk cId="293828709" sldId="290"/>
            <ac:picMk id="5" creationId="{D1836DF0-9C4C-47CB-9C0F-38C8B5488783}"/>
          </ac:picMkLst>
        </pc:picChg>
      </pc:sldChg>
      <pc:sldChg chg="modSp mod">
        <pc:chgData name="Roger Pearce" userId="e211e6dda9429fcc" providerId="LiveId" clId="{1B21B9F8-6BE7-4465-BB28-98BABD3B4CD0}" dt="2020-06-22T08:21:31.610" v="3254" actId="14100"/>
        <pc:sldMkLst>
          <pc:docMk/>
          <pc:sldMk cId="2441107176" sldId="290"/>
        </pc:sldMkLst>
        <pc:picChg chg="mod">
          <ac:chgData name="Roger Pearce" userId="e211e6dda9429fcc" providerId="LiveId" clId="{1B21B9F8-6BE7-4465-BB28-98BABD3B4CD0}" dt="2020-06-22T08:21:31.610" v="3254" actId="14100"/>
          <ac:picMkLst>
            <pc:docMk/>
            <pc:sldMk cId="2441107176" sldId="290"/>
            <ac:picMk id="4" creationId="{04453AFB-D3FB-4292-8167-A8E550B8B837}"/>
          </ac:picMkLst>
        </pc:picChg>
      </pc:sldChg>
      <pc:sldChg chg="addSp modSp mod">
        <pc:chgData name="Roger Pearce" userId="e211e6dda9429fcc" providerId="LiveId" clId="{1B21B9F8-6BE7-4465-BB28-98BABD3B4CD0}" dt="2020-06-22T08:10:35.537" v="2969" actId="1076"/>
        <pc:sldMkLst>
          <pc:docMk/>
          <pc:sldMk cId="619401498" sldId="291"/>
        </pc:sldMkLst>
        <pc:spChg chg="mod">
          <ac:chgData name="Roger Pearce" userId="e211e6dda9429fcc" providerId="LiveId" clId="{1B21B9F8-6BE7-4465-BB28-98BABD3B4CD0}" dt="2020-06-22T08:10:31.499" v="2968" actId="1076"/>
          <ac:spMkLst>
            <pc:docMk/>
            <pc:sldMk cId="619401498" sldId="291"/>
            <ac:spMk id="11267" creationId="{FE58F539-BFEB-4422-8AA2-18D101B1AAD6}"/>
          </ac:spMkLst>
        </pc:spChg>
        <pc:picChg chg="add mod">
          <ac:chgData name="Roger Pearce" userId="e211e6dda9429fcc" providerId="LiveId" clId="{1B21B9F8-6BE7-4465-BB28-98BABD3B4CD0}" dt="2020-06-22T08:10:35.537" v="2969" actId="1076"/>
          <ac:picMkLst>
            <pc:docMk/>
            <pc:sldMk cId="619401498" sldId="291"/>
            <ac:picMk id="2" creationId="{65FCEE1D-9959-4EF8-8372-32DB2322D132}"/>
          </ac:picMkLst>
        </pc:picChg>
        <pc:picChg chg="mod">
          <ac:chgData name="Roger Pearce" userId="e211e6dda9429fcc" providerId="LiveId" clId="{1B21B9F8-6BE7-4465-BB28-98BABD3B4CD0}" dt="2020-06-22T08:10:27.859" v="2967" actId="1076"/>
          <ac:picMkLst>
            <pc:docMk/>
            <pc:sldMk cId="619401498" sldId="291"/>
            <ac:picMk id="11266" creationId="{8CC09B18-FAD3-42E1-8E1D-765667FC8A14}"/>
          </ac:picMkLst>
        </pc:picChg>
      </pc:sldChg>
      <pc:sldChg chg="modSp del mod">
        <pc:chgData name="Roger Pearce" userId="e211e6dda9429fcc" providerId="LiveId" clId="{1B21B9F8-6BE7-4465-BB28-98BABD3B4CD0}" dt="2020-06-21T17:24:32.863" v="2694" actId="2696"/>
        <pc:sldMkLst>
          <pc:docMk/>
          <pc:sldMk cId="954200321" sldId="291"/>
        </pc:sldMkLst>
        <pc:spChg chg="mod">
          <ac:chgData name="Roger Pearce" userId="e211e6dda9429fcc" providerId="LiveId" clId="{1B21B9F8-6BE7-4465-BB28-98BABD3B4CD0}" dt="2020-06-21T17:24:17.395" v="2693" actId="1076"/>
          <ac:spMkLst>
            <pc:docMk/>
            <pc:sldMk cId="954200321" sldId="291"/>
            <ac:spMk id="11267" creationId="{FE58F539-BFEB-4422-8AA2-18D101B1AAD6}"/>
          </ac:spMkLst>
        </pc:spChg>
      </pc:sldChg>
      <pc:sldChg chg="del">
        <pc:chgData name="Roger Pearce" userId="e211e6dda9429fcc" providerId="LiveId" clId="{1B21B9F8-6BE7-4465-BB28-98BABD3B4CD0}" dt="2020-06-20T15:58:36.668" v="1758" actId="2696"/>
        <pc:sldMkLst>
          <pc:docMk/>
          <pc:sldMk cId="3734055517" sldId="292"/>
        </pc:sldMkLst>
      </pc:sldChg>
      <pc:sldChg chg="modSp del">
        <pc:chgData name="Roger Pearce" userId="e211e6dda9429fcc" providerId="LiveId" clId="{1B21B9F8-6BE7-4465-BB28-98BABD3B4CD0}" dt="2020-06-21T21:09:05.569" v="2697" actId="2696"/>
        <pc:sldMkLst>
          <pc:docMk/>
          <pc:sldMk cId="4110249318" sldId="293"/>
        </pc:sldMkLst>
        <pc:spChg chg="mod">
          <ac:chgData name="Roger Pearce" userId="e211e6dda9429fcc" providerId="LiveId" clId="{1B21B9F8-6BE7-4465-BB28-98BABD3B4CD0}" dt="2020-06-21T16:56:55.198" v="2514" actId="6549"/>
          <ac:spMkLst>
            <pc:docMk/>
            <pc:sldMk cId="4110249318" sldId="293"/>
            <ac:spMk id="5" creationId="{D3D07875-AC32-484E-9609-15B8DC6CD28F}"/>
          </ac:spMkLst>
        </pc:spChg>
      </pc:sldChg>
      <pc:sldChg chg="del">
        <pc:chgData name="Roger Pearce" userId="e211e6dda9429fcc" providerId="LiveId" clId="{1B21B9F8-6BE7-4465-BB28-98BABD3B4CD0}" dt="2020-06-20T16:26:54.743" v="1810" actId="2696"/>
        <pc:sldMkLst>
          <pc:docMk/>
          <pc:sldMk cId="2647107852" sldId="294"/>
        </pc:sldMkLst>
      </pc:sldChg>
      <pc:sldChg chg="del">
        <pc:chgData name="Roger Pearce" userId="e211e6dda9429fcc" providerId="LiveId" clId="{1B21B9F8-6BE7-4465-BB28-98BABD3B4CD0}" dt="2020-06-20T15:58:56.247" v="1762" actId="2696"/>
        <pc:sldMkLst>
          <pc:docMk/>
          <pc:sldMk cId="3024664278" sldId="296"/>
        </pc:sldMkLst>
      </pc:sldChg>
      <pc:sldChg chg="del">
        <pc:chgData name="Roger Pearce" userId="e211e6dda9429fcc" providerId="LiveId" clId="{1B21B9F8-6BE7-4465-BB28-98BABD3B4CD0}" dt="2020-06-20T15:58:19.747" v="1755" actId="2696"/>
        <pc:sldMkLst>
          <pc:docMk/>
          <pc:sldMk cId="21772420" sldId="297"/>
        </pc:sldMkLst>
      </pc:sldChg>
      <pc:sldChg chg="del">
        <pc:chgData name="Roger Pearce" userId="e211e6dda9429fcc" providerId="LiveId" clId="{1B21B9F8-6BE7-4465-BB28-98BABD3B4CD0}" dt="2020-06-20T15:59:09.796" v="1763" actId="2696"/>
        <pc:sldMkLst>
          <pc:docMk/>
          <pc:sldMk cId="2523230365" sldId="298"/>
        </pc:sldMkLst>
      </pc:sldChg>
      <pc:sldChg chg="del">
        <pc:chgData name="Roger Pearce" userId="e211e6dda9429fcc" providerId="LiveId" clId="{1B21B9F8-6BE7-4465-BB28-98BABD3B4CD0}" dt="2020-06-20T15:59:17.682" v="1765" actId="2696"/>
        <pc:sldMkLst>
          <pc:docMk/>
          <pc:sldMk cId="3225466463" sldId="299"/>
        </pc:sldMkLst>
      </pc:sldChg>
      <pc:sldChg chg="del">
        <pc:chgData name="Roger Pearce" userId="e211e6dda9429fcc" providerId="LiveId" clId="{1B21B9F8-6BE7-4465-BB28-98BABD3B4CD0}" dt="2020-06-21T17:24:56.051" v="2696" actId="2696"/>
        <pc:sldMkLst>
          <pc:docMk/>
          <pc:sldMk cId="512981987" sldId="300"/>
        </pc:sldMkLst>
      </pc:sldChg>
      <pc:sldChg chg="del">
        <pc:chgData name="Roger Pearce" userId="e211e6dda9429fcc" providerId="LiveId" clId="{1B21B9F8-6BE7-4465-BB28-98BABD3B4CD0}" dt="2020-06-21T17:13:31.321" v="2610" actId="2696"/>
        <pc:sldMkLst>
          <pc:docMk/>
          <pc:sldMk cId="2707051807" sldId="301"/>
        </pc:sldMkLst>
      </pc:sldChg>
      <pc:sldChg chg="del">
        <pc:chgData name="Roger Pearce" userId="e211e6dda9429fcc" providerId="LiveId" clId="{1B21B9F8-6BE7-4465-BB28-98BABD3B4CD0}" dt="2020-06-20T14:07:37.340" v="1689" actId="2696"/>
        <pc:sldMkLst>
          <pc:docMk/>
          <pc:sldMk cId="3484036381" sldId="302"/>
        </pc:sldMkLst>
      </pc:sldChg>
      <pc:sldChg chg="del">
        <pc:chgData name="Roger Pearce" userId="e211e6dda9429fcc" providerId="LiveId" clId="{1B21B9F8-6BE7-4465-BB28-98BABD3B4CD0}" dt="2020-06-20T14:07:39.692" v="1690" actId="2696"/>
        <pc:sldMkLst>
          <pc:docMk/>
          <pc:sldMk cId="3327765406" sldId="303"/>
        </pc:sldMkLst>
      </pc:sldChg>
      <pc:sldChg chg="addSp delSp modSp del mod delAnim">
        <pc:chgData name="Roger Pearce" userId="e211e6dda9429fcc" providerId="LiveId" clId="{1B21B9F8-6BE7-4465-BB28-98BABD3B4CD0}" dt="2020-06-21T14:40:11.910" v="2002" actId="2696"/>
        <pc:sldMkLst>
          <pc:docMk/>
          <pc:sldMk cId="337169505" sldId="304"/>
        </pc:sldMkLst>
        <pc:spChg chg="mod">
          <ac:chgData name="Roger Pearce" userId="e211e6dda9429fcc" providerId="LiveId" clId="{1B21B9F8-6BE7-4465-BB28-98BABD3B4CD0}" dt="2020-06-21T14:39:55.273" v="2000" actId="1076"/>
          <ac:spMkLst>
            <pc:docMk/>
            <pc:sldMk cId="337169505" sldId="304"/>
            <ac:spMk id="2" creationId="{8C006B11-E909-4D13-8294-15F6C9EDB666}"/>
          </ac:spMkLst>
        </pc:spChg>
        <pc:spChg chg="del">
          <ac:chgData name="Roger Pearce" userId="e211e6dda9429fcc" providerId="LiveId" clId="{1B21B9F8-6BE7-4465-BB28-98BABD3B4CD0}" dt="2020-06-20T14:08:19.536" v="1696" actId="21"/>
          <ac:spMkLst>
            <pc:docMk/>
            <pc:sldMk cId="337169505" sldId="304"/>
            <ac:spMk id="4" creationId="{1DF23755-61C8-400A-B088-89C2F07C9758}"/>
          </ac:spMkLst>
        </pc:spChg>
        <pc:picChg chg="mod">
          <ac:chgData name="Roger Pearce" userId="e211e6dda9429fcc" providerId="LiveId" clId="{1B21B9F8-6BE7-4465-BB28-98BABD3B4CD0}" dt="2020-06-21T14:39:52.799" v="1999" actId="1076"/>
          <ac:picMkLst>
            <pc:docMk/>
            <pc:sldMk cId="337169505" sldId="304"/>
            <ac:picMk id="3" creationId="{93710575-E973-4EB3-8234-2CCD854B4B4A}"/>
          </ac:picMkLst>
        </pc:picChg>
        <pc:picChg chg="add mod">
          <ac:chgData name="Roger Pearce" userId="e211e6dda9429fcc" providerId="LiveId" clId="{1B21B9F8-6BE7-4465-BB28-98BABD3B4CD0}" dt="2020-06-21T14:40:00.004" v="2001" actId="1076"/>
          <ac:picMkLst>
            <pc:docMk/>
            <pc:sldMk cId="337169505" sldId="304"/>
            <ac:picMk id="5" creationId="{A6968EE1-16D0-4709-AC61-D358E23DE5E7}"/>
          </ac:picMkLst>
        </pc:picChg>
      </pc:sldChg>
      <pc:sldChg chg="modSp mod">
        <pc:chgData name="Roger Pearce" userId="e211e6dda9429fcc" providerId="LiveId" clId="{1B21B9F8-6BE7-4465-BB28-98BABD3B4CD0}" dt="2020-06-22T07:55:27.018" v="2794" actId="20577"/>
        <pc:sldMkLst>
          <pc:docMk/>
          <pc:sldMk cId="3089605111" sldId="304"/>
        </pc:sldMkLst>
        <pc:spChg chg="mod">
          <ac:chgData name="Roger Pearce" userId="e211e6dda9429fcc" providerId="LiveId" clId="{1B21B9F8-6BE7-4465-BB28-98BABD3B4CD0}" dt="2020-06-22T07:55:27.018" v="2794" actId="20577"/>
          <ac:spMkLst>
            <pc:docMk/>
            <pc:sldMk cId="3089605111" sldId="304"/>
            <ac:spMk id="2" creationId="{8C006B11-E909-4D13-8294-15F6C9EDB666}"/>
          </ac:spMkLst>
        </pc:spChg>
      </pc:sldChg>
      <pc:sldChg chg="del">
        <pc:chgData name="Roger Pearce" userId="e211e6dda9429fcc" providerId="LiveId" clId="{1B21B9F8-6BE7-4465-BB28-98BABD3B4CD0}" dt="2020-06-20T15:58:33.305" v="1757" actId="2696"/>
        <pc:sldMkLst>
          <pc:docMk/>
          <pc:sldMk cId="2607920042" sldId="305"/>
        </pc:sldMkLst>
      </pc:sldChg>
      <pc:sldChg chg="addSp modSp new mod setBg">
        <pc:chgData name="Roger Pearce" userId="e211e6dda9429fcc" providerId="LiveId" clId="{1B21B9F8-6BE7-4465-BB28-98BABD3B4CD0}" dt="2020-06-20T10:41:31.050" v="775"/>
        <pc:sldMkLst>
          <pc:docMk/>
          <pc:sldMk cId="3983394820" sldId="306"/>
        </pc:sldMkLst>
        <pc:picChg chg="add mod">
          <ac:chgData name="Roger Pearce" userId="e211e6dda9429fcc" providerId="LiveId" clId="{1B21B9F8-6BE7-4465-BB28-98BABD3B4CD0}" dt="2020-06-20T10:41:22.340" v="774" actId="1076"/>
          <ac:picMkLst>
            <pc:docMk/>
            <pc:sldMk cId="3983394820" sldId="306"/>
            <ac:picMk id="2" creationId="{CFC663E4-0467-44F6-8476-570ACEFE3059}"/>
          </ac:picMkLst>
        </pc:picChg>
      </pc:sldChg>
      <pc:sldChg chg="addSp delSp modSp new mod setBg">
        <pc:chgData name="Roger Pearce" userId="e211e6dda9429fcc" providerId="LiveId" clId="{1B21B9F8-6BE7-4465-BB28-98BABD3B4CD0}" dt="2020-06-20T10:51:10.593" v="786"/>
        <pc:sldMkLst>
          <pc:docMk/>
          <pc:sldMk cId="3227546820" sldId="307"/>
        </pc:sldMkLst>
        <pc:picChg chg="add del">
          <ac:chgData name="Roger Pearce" userId="e211e6dda9429fcc" providerId="LiveId" clId="{1B21B9F8-6BE7-4465-BB28-98BABD3B4CD0}" dt="2020-06-20T10:50:15.788" v="781"/>
          <ac:picMkLst>
            <pc:docMk/>
            <pc:sldMk cId="3227546820" sldId="307"/>
            <ac:picMk id="2" creationId="{003E9CC8-ED54-4ADD-AD28-BC69D27F5E93}"/>
          </ac:picMkLst>
        </pc:picChg>
        <pc:picChg chg="add mod">
          <ac:chgData name="Roger Pearce" userId="e211e6dda9429fcc" providerId="LiveId" clId="{1B21B9F8-6BE7-4465-BB28-98BABD3B4CD0}" dt="2020-06-20T10:51:03.056" v="785" actId="1076"/>
          <ac:picMkLst>
            <pc:docMk/>
            <pc:sldMk cId="3227546820" sldId="307"/>
            <ac:picMk id="4" creationId="{C4FD551C-F641-4CC2-A533-021FB4F955C2}"/>
          </ac:picMkLst>
        </pc:picChg>
      </pc:sldChg>
      <pc:sldChg chg="modSp mod modAnim">
        <pc:chgData name="Roger Pearce" userId="e211e6dda9429fcc" providerId="LiveId" clId="{1B21B9F8-6BE7-4465-BB28-98BABD3B4CD0}" dt="2020-06-22T08:19:14.476" v="3247" actId="1076"/>
        <pc:sldMkLst>
          <pc:docMk/>
          <pc:sldMk cId="3791615323" sldId="308"/>
        </pc:sldMkLst>
        <pc:spChg chg="mod">
          <ac:chgData name="Roger Pearce" userId="e211e6dda9429fcc" providerId="LiveId" clId="{1B21B9F8-6BE7-4465-BB28-98BABD3B4CD0}" dt="2020-06-22T08:19:14.476" v="3247" actId="1076"/>
          <ac:spMkLst>
            <pc:docMk/>
            <pc:sldMk cId="3791615323" sldId="308"/>
            <ac:spMk id="11267" creationId="{FE58F539-BFEB-4422-8AA2-18D101B1AAD6}"/>
          </ac:spMkLst>
        </pc:spChg>
        <pc:picChg chg="mod">
          <ac:chgData name="Roger Pearce" userId="e211e6dda9429fcc" providerId="LiveId" clId="{1B21B9F8-6BE7-4465-BB28-98BABD3B4CD0}" dt="2020-06-20T15:55:33.460" v="1732" actId="1076"/>
          <ac:picMkLst>
            <pc:docMk/>
            <pc:sldMk cId="3791615323" sldId="308"/>
            <ac:picMk id="2" creationId="{12B431F8-EEC4-49E3-856A-A65606508323}"/>
          </ac:picMkLst>
        </pc:picChg>
      </pc:sldChg>
      <pc:sldChg chg="modSp mod">
        <pc:chgData name="Roger Pearce" userId="e211e6dda9429fcc" providerId="LiveId" clId="{1B21B9F8-6BE7-4465-BB28-98BABD3B4CD0}" dt="2020-06-22T08:20:06.556" v="3252" actId="20577"/>
        <pc:sldMkLst>
          <pc:docMk/>
          <pc:sldMk cId="886787657" sldId="309"/>
        </pc:sldMkLst>
        <pc:spChg chg="mod">
          <ac:chgData name="Roger Pearce" userId="e211e6dda9429fcc" providerId="LiveId" clId="{1B21B9F8-6BE7-4465-BB28-98BABD3B4CD0}" dt="2020-06-22T08:20:06.556" v="3252" actId="20577"/>
          <ac:spMkLst>
            <pc:docMk/>
            <pc:sldMk cId="886787657" sldId="309"/>
            <ac:spMk id="11267" creationId="{FE58F539-BFEB-4422-8AA2-18D101B1AAD6}"/>
          </ac:spMkLst>
        </pc:spChg>
      </pc:sldChg>
      <pc:sldChg chg="addSp delSp modSp mod modAnim">
        <pc:chgData name="Roger Pearce" userId="e211e6dda9429fcc" providerId="LiveId" clId="{1B21B9F8-6BE7-4465-BB28-98BABD3B4CD0}" dt="2020-06-22T09:21:55.466" v="3600"/>
        <pc:sldMkLst>
          <pc:docMk/>
          <pc:sldMk cId="3553475486" sldId="310"/>
        </pc:sldMkLst>
        <pc:spChg chg="mod">
          <ac:chgData name="Roger Pearce" userId="e211e6dda9429fcc" providerId="LiveId" clId="{1B21B9F8-6BE7-4465-BB28-98BABD3B4CD0}" dt="2020-06-21T08:56:12.720" v="1882" actId="1076"/>
          <ac:spMkLst>
            <pc:docMk/>
            <pc:sldMk cId="3553475486" sldId="310"/>
            <ac:spMk id="5" creationId="{7BEF5B3D-50F8-43CD-ABF8-FEB0CE007FCC}"/>
          </ac:spMkLst>
        </pc:spChg>
        <pc:spChg chg="mod">
          <ac:chgData name="Roger Pearce" userId="e211e6dda9429fcc" providerId="LiveId" clId="{1B21B9F8-6BE7-4465-BB28-98BABD3B4CD0}" dt="2020-06-21T08:56:49.338" v="1904" actId="1076"/>
          <ac:spMkLst>
            <pc:docMk/>
            <pc:sldMk cId="3553475486" sldId="310"/>
            <ac:spMk id="4099" creationId="{CE172444-6AD7-4BF7-9C02-D1D790890F96}"/>
          </ac:spMkLst>
        </pc:spChg>
        <pc:picChg chg="del">
          <ac:chgData name="Roger Pearce" userId="e211e6dda9429fcc" providerId="LiveId" clId="{1B21B9F8-6BE7-4465-BB28-98BABD3B4CD0}" dt="2020-06-21T08:53:48.415" v="1858" actId="21"/>
          <ac:picMkLst>
            <pc:docMk/>
            <pc:sldMk cId="3553475486" sldId="310"/>
            <ac:picMk id="2" creationId="{B6AEB39F-4364-4ED4-8479-20A185F81E4C}"/>
          </ac:picMkLst>
        </pc:picChg>
        <pc:picChg chg="add mod">
          <ac:chgData name="Roger Pearce" userId="e211e6dda9429fcc" providerId="LiveId" clId="{1B21B9F8-6BE7-4465-BB28-98BABD3B4CD0}" dt="2020-06-21T08:56:52.785" v="1905" actId="1076"/>
          <ac:picMkLst>
            <pc:docMk/>
            <pc:sldMk cId="3553475486" sldId="310"/>
            <ac:picMk id="4" creationId="{A83A67B3-0920-4BC2-83E6-6848CA2B8260}"/>
          </ac:picMkLst>
        </pc:picChg>
      </pc:sldChg>
      <pc:sldChg chg="addSp delSp modSp mod delAnim">
        <pc:chgData name="Roger Pearce" userId="e211e6dda9429fcc" providerId="LiveId" clId="{1B21B9F8-6BE7-4465-BB28-98BABD3B4CD0}" dt="2020-06-21T17:07:13.923" v="2604" actId="1076"/>
        <pc:sldMkLst>
          <pc:docMk/>
          <pc:sldMk cId="178995010" sldId="311"/>
        </pc:sldMkLst>
        <pc:spChg chg="del">
          <ac:chgData name="Roger Pearce" userId="e211e6dda9429fcc" providerId="LiveId" clId="{1B21B9F8-6BE7-4465-BB28-98BABD3B4CD0}" dt="2020-06-21T17:04:22.844" v="2515" actId="21"/>
          <ac:spMkLst>
            <pc:docMk/>
            <pc:sldMk cId="178995010" sldId="311"/>
            <ac:spMk id="5" creationId="{78DA0CA8-3A1E-4FDB-A714-95F588B47E96}"/>
          </ac:spMkLst>
        </pc:spChg>
        <pc:spChg chg="del">
          <ac:chgData name="Roger Pearce" userId="e211e6dda9429fcc" providerId="LiveId" clId="{1B21B9F8-6BE7-4465-BB28-98BABD3B4CD0}" dt="2020-06-21T17:04:29.306" v="2517" actId="21"/>
          <ac:spMkLst>
            <pc:docMk/>
            <pc:sldMk cId="178995010" sldId="311"/>
            <ac:spMk id="6" creationId="{1D3F258E-3439-458A-9249-DD2EA7BE1B95}"/>
          </ac:spMkLst>
        </pc:spChg>
        <pc:spChg chg="del">
          <ac:chgData name="Roger Pearce" userId="e211e6dda9429fcc" providerId="LiveId" clId="{1B21B9F8-6BE7-4465-BB28-98BABD3B4CD0}" dt="2020-06-21T17:04:26.496" v="2516" actId="21"/>
          <ac:spMkLst>
            <pc:docMk/>
            <pc:sldMk cId="178995010" sldId="311"/>
            <ac:spMk id="7" creationId="{F6D17AD7-D4F7-4C3F-9626-27F3F5A2D43B}"/>
          </ac:spMkLst>
        </pc:spChg>
        <pc:spChg chg="mod">
          <ac:chgData name="Roger Pearce" userId="e211e6dda9429fcc" providerId="LiveId" clId="{1B21B9F8-6BE7-4465-BB28-98BABD3B4CD0}" dt="2020-06-21T17:07:08.407" v="2602" actId="1076"/>
          <ac:spMkLst>
            <pc:docMk/>
            <pc:sldMk cId="178995010" sldId="311"/>
            <ac:spMk id="4099" creationId="{CE172444-6AD7-4BF7-9C02-D1D790890F96}"/>
          </ac:spMkLst>
        </pc:spChg>
        <pc:picChg chg="add mod">
          <ac:chgData name="Roger Pearce" userId="e211e6dda9429fcc" providerId="LiveId" clId="{1B21B9F8-6BE7-4465-BB28-98BABD3B4CD0}" dt="2020-06-21T17:07:13.923" v="2604" actId="1076"/>
          <ac:picMkLst>
            <pc:docMk/>
            <pc:sldMk cId="178995010" sldId="311"/>
            <ac:picMk id="2" creationId="{558240C8-4828-4E60-9781-EDCC35CBE9B5}"/>
          </ac:picMkLst>
        </pc:picChg>
      </pc:sldChg>
      <pc:sldChg chg="addSp delSp modSp mod delAnim modAnim">
        <pc:chgData name="Roger Pearce" userId="e211e6dda9429fcc" providerId="LiveId" clId="{1B21B9F8-6BE7-4465-BB28-98BABD3B4CD0}" dt="2020-06-22T09:18:05.046" v="3597"/>
        <pc:sldMkLst>
          <pc:docMk/>
          <pc:sldMk cId="473514497" sldId="312"/>
        </pc:sldMkLst>
        <pc:spChg chg="add mod">
          <ac:chgData name="Roger Pearce" userId="e211e6dda9429fcc" providerId="LiveId" clId="{1B21B9F8-6BE7-4465-BB28-98BABD3B4CD0}" dt="2020-06-22T09:18:01.366" v="3596" actId="1076"/>
          <ac:spMkLst>
            <pc:docMk/>
            <pc:sldMk cId="473514497" sldId="312"/>
            <ac:spMk id="2" creationId="{AF18A23A-C029-4DE6-9893-7334034BD9C1}"/>
          </ac:spMkLst>
        </pc:spChg>
        <pc:spChg chg="mod">
          <ac:chgData name="Roger Pearce" userId="e211e6dda9429fcc" providerId="LiveId" clId="{1B21B9F8-6BE7-4465-BB28-98BABD3B4CD0}" dt="2020-06-22T09:17:33.670" v="3593" actId="1076"/>
          <ac:spMkLst>
            <pc:docMk/>
            <pc:sldMk cId="473514497" sldId="312"/>
            <ac:spMk id="5" creationId="{78DA0CA8-3A1E-4FDB-A714-95F588B47E96}"/>
          </ac:spMkLst>
        </pc:spChg>
        <pc:spChg chg="del">
          <ac:chgData name="Roger Pearce" userId="e211e6dda9429fcc" providerId="LiveId" clId="{1B21B9F8-6BE7-4465-BB28-98BABD3B4CD0}" dt="2020-06-22T07:48:04.354" v="2717" actId="21"/>
          <ac:spMkLst>
            <pc:docMk/>
            <pc:sldMk cId="473514497" sldId="312"/>
            <ac:spMk id="6" creationId="{1D3F258E-3439-458A-9249-DD2EA7BE1B95}"/>
          </ac:spMkLst>
        </pc:spChg>
        <pc:spChg chg="del">
          <ac:chgData name="Roger Pearce" userId="e211e6dda9429fcc" providerId="LiveId" clId="{1B21B9F8-6BE7-4465-BB28-98BABD3B4CD0}" dt="2020-06-22T07:48:01.029" v="2716" actId="21"/>
          <ac:spMkLst>
            <pc:docMk/>
            <pc:sldMk cId="473514497" sldId="312"/>
            <ac:spMk id="7" creationId="{F6D17AD7-D4F7-4C3F-9626-27F3F5A2D43B}"/>
          </ac:spMkLst>
        </pc:spChg>
        <pc:spChg chg="add mod">
          <ac:chgData name="Roger Pearce" userId="e211e6dda9429fcc" providerId="LiveId" clId="{1B21B9F8-6BE7-4465-BB28-98BABD3B4CD0}" dt="2020-06-22T09:17:38.241" v="3594" actId="6549"/>
          <ac:spMkLst>
            <pc:docMk/>
            <pc:sldMk cId="473514497" sldId="312"/>
            <ac:spMk id="8" creationId="{844B3D40-032F-46E6-AD68-78724BFE74AC}"/>
          </ac:spMkLst>
        </pc:spChg>
        <pc:spChg chg="add mod">
          <ac:chgData name="Roger Pearce" userId="e211e6dda9429fcc" providerId="LiveId" clId="{1B21B9F8-6BE7-4465-BB28-98BABD3B4CD0}" dt="2020-06-22T09:13:27.340" v="3513" actId="1076"/>
          <ac:spMkLst>
            <pc:docMk/>
            <pc:sldMk cId="473514497" sldId="312"/>
            <ac:spMk id="9" creationId="{3F2B5890-DB55-49A6-9BC4-460B29C4AF5E}"/>
          </ac:spMkLst>
        </pc:spChg>
        <pc:spChg chg="del">
          <ac:chgData name="Roger Pearce" userId="e211e6dda9429fcc" providerId="LiveId" clId="{1B21B9F8-6BE7-4465-BB28-98BABD3B4CD0}" dt="2020-06-22T07:48:07.555" v="2718" actId="21"/>
          <ac:spMkLst>
            <pc:docMk/>
            <pc:sldMk cId="473514497" sldId="312"/>
            <ac:spMk id="4099" creationId="{CE172444-6AD7-4BF7-9C02-D1D790890F96}"/>
          </ac:spMkLst>
        </pc:spChg>
        <pc:picChg chg="mod">
          <ac:chgData name="Roger Pearce" userId="e211e6dda9429fcc" providerId="LiveId" clId="{1B21B9F8-6BE7-4465-BB28-98BABD3B4CD0}" dt="2020-06-22T09:17:18.897" v="3580" actId="688"/>
          <ac:picMkLst>
            <pc:docMk/>
            <pc:sldMk cId="473514497" sldId="312"/>
            <ac:picMk id="4098" creationId="{CF7D5741-90CA-4EBE-A134-3EEC3ED303B6}"/>
          </ac:picMkLst>
        </pc:picChg>
      </pc:sldChg>
      <pc:sldChg chg="addSp modSp new mod setBg">
        <pc:chgData name="Roger Pearce" userId="e211e6dda9429fcc" providerId="LiveId" clId="{1B21B9F8-6BE7-4465-BB28-98BABD3B4CD0}" dt="2020-06-22T08:04:00.234" v="2882" actId="1076"/>
        <pc:sldMkLst>
          <pc:docMk/>
          <pc:sldMk cId="147776697" sldId="313"/>
        </pc:sldMkLst>
        <pc:spChg chg="add mod">
          <ac:chgData name="Roger Pearce" userId="e211e6dda9429fcc" providerId="LiveId" clId="{1B21B9F8-6BE7-4465-BB28-98BABD3B4CD0}" dt="2020-06-22T08:04:00.234" v="2882" actId="1076"/>
          <ac:spMkLst>
            <pc:docMk/>
            <pc:sldMk cId="147776697" sldId="313"/>
            <ac:spMk id="3" creationId="{17965F04-A3FF-4F22-95F6-7B2FE000774C}"/>
          </ac:spMkLst>
        </pc:spChg>
        <pc:spChg chg="add mod">
          <ac:chgData name="Roger Pearce" userId="e211e6dda9429fcc" providerId="LiveId" clId="{1B21B9F8-6BE7-4465-BB28-98BABD3B4CD0}" dt="2020-06-22T08:02:32.119" v="2855" actId="20577"/>
          <ac:spMkLst>
            <pc:docMk/>
            <pc:sldMk cId="147776697" sldId="313"/>
            <ac:spMk id="4" creationId="{70BC328E-9D1B-4998-986D-0271A1C42E7C}"/>
          </ac:spMkLst>
        </pc:spChg>
        <pc:picChg chg="add mod">
          <ac:chgData name="Roger Pearce" userId="e211e6dda9429fcc" providerId="LiveId" clId="{1B21B9F8-6BE7-4465-BB28-98BABD3B4CD0}" dt="2020-06-22T08:02:03.398" v="2836" actId="1076"/>
          <ac:picMkLst>
            <pc:docMk/>
            <pc:sldMk cId="147776697" sldId="313"/>
            <ac:picMk id="2" creationId="{77B31149-E507-475D-8489-329F66496366}"/>
          </ac:picMkLst>
        </pc:picChg>
      </pc:sldChg>
      <pc:sldChg chg="modSp mod">
        <pc:chgData name="Roger Pearce" userId="e211e6dda9429fcc" providerId="LiveId" clId="{1B21B9F8-6BE7-4465-BB28-98BABD3B4CD0}" dt="2020-06-22T08:06:03.692" v="2958" actId="20577"/>
        <pc:sldMkLst>
          <pc:docMk/>
          <pc:sldMk cId="591249205" sldId="314"/>
        </pc:sldMkLst>
        <pc:spChg chg="mod">
          <ac:chgData name="Roger Pearce" userId="e211e6dda9429fcc" providerId="LiveId" clId="{1B21B9F8-6BE7-4465-BB28-98BABD3B4CD0}" dt="2020-06-22T08:06:03.692" v="2958" actId="20577"/>
          <ac:spMkLst>
            <pc:docMk/>
            <pc:sldMk cId="591249205" sldId="314"/>
            <ac:spMk id="3" creationId="{17965F04-A3FF-4F22-95F6-7B2FE000774C}"/>
          </ac:spMkLst>
        </pc:spChg>
      </pc:sldChg>
      <pc:sldChg chg="modSp mod">
        <pc:chgData name="Roger Pearce" userId="e211e6dda9429fcc" providerId="LiveId" clId="{1B21B9F8-6BE7-4465-BB28-98BABD3B4CD0}" dt="2020-06-22T08:10:50.724" v="2971" actId="1076"/>
        <pc:sldMkLst>
          <pc:docMk/>
          <pc:sldMk cId="2461833987" sldId="315"/>
        </pc:sldMkLst>
        <pc:spChg chg="mod">
          <ac:chgData name="Roger Pearce" userId="e211e6dda9429fcc" providerId="LiveId" clId="{1B21B9F8-6BE7-4465-BB28-98BABD3B4CD0}" dt="2020-06-22T08:10:50.724" v="2971" actId="1076"/>
          <ac:spMkLst>
            <pc:docMk/>
            <pc:sldMk cId="2461833987" sldId="315"/>
            <ac:spMk id="11267" creationId="{FE58F539-BFEB-4422-8AA2-18D101B1AAD6}"/>
          </ac:spMkLst>
        </pc:spChg>
      </pc:sldChg>
      <pc:sldChg chg="modSp mod">
        <pc:chgData name="Roger Pearce" userId="e211e6dda9429fcc" providerId="LiveId" clId="{1B21B9F8-6BE7-4465-BB28-98BABD3B4CD0}" dt="2020-06-22T08:16:34.830" v="3105" actId="1076"/>
        <pc:sldMkLst>
          <pc:docMk/>
          <pc:sldMk cId="4030339725" sldId="316"/>
        </pc:sldMkLst>
        <pc:spChg chg="mod">
          <ac:chgData name="Roger Pearce" userId="e211e6dda9429fcc" providerId="LiveId" clId="{1B21B9F8-6BE7-4465-BB28-98BABD3B4CD0}" dt="2020-06-22T08:16:34.830" v="3105" actId="1076"/>
          <ac:spMkLst>
            <pc:docMk/>
            <pc:sldMk cId="4030339725" sldId="316"/>
            <ac:spMk id="11267" creationId="{FE58F539-BFEB-4422-8AA2-18D101B1AAD6}"/>
          </ac:spMkLst>
        </pc:spChg>
      </pc:sldChg>
      <pc:sldChg chg="addSp modSp new mod setBg">
        <pc:chgData name="Roger Pearce" userId="e211e6dda9429fcc" providerId="LiveId" clId="{1B21B9F8-6BE7-4465-BB28-98BABD3B4CD0}" dt="2020-06-22T08:25:07.290" v="3265" actId="1076"/>
        <pc:sldMkLst>
          <pc:docMk/>
          <pc:sldMk cId="1273634452" sldId="317"/>
        </pc:sldMkLst>
        <pc:picChg chg="add mod">
          <ac:chgData name="Roger Pearce" userId="e211e6dda9429fcc" providerId="LiveId" clId="{1B21B9F8-6BE7-4465-BB28-98BABD3B4CD0}" dt="2020-06-22T08:25:01.439" v="3264" actId="1076"/>
          <ac:picMkLst>
            <pc:docMk/>
            <pc:sldMk cId="1273634452" sldId="317"/>
            <ac:picMk id="2" creationId="{4A997DDB-EA1E-4D44-8462-5773AD886599}"/>
          </ac:picMkLst>
        </pc:picChg>
        <pc:picChg chg="add mod ord">
          <ac:chgData name="Roger Pearce" userId="e211e6dda9429fcc" providerId="LiveId" clId="{1B21B9F8-6BE7-4465-BB28-98BABD3B4CD0}" dt="2020-06-22T08:25:07.290" v="3265" actId="1076"/>
          <ac:picMkLst>
            <pc:docMk/>
            <pc:sldMk cId="1273634452" sldId="317"/>
            <ac:picMk id="3" creationId="{B99A7046-1202-4B81-B1D1-668E46066AE3}"/>
          </ac:picMkLst>
        </pc:picChg>
      </pc:sldChg>
      <pc:sldChg chg="addSp modSp new mod setBg">
        <pc:chgData name="Roger Pearce" userId="e211e6dda9429fcc" providerId="LiveId" clId="{1B21B9F8-6BE7-4465-BB28-98BABD3B4CD0}" dt="2020-06-22T09:36:45.340" v="3710" actId="1076"/>
        <pc:sldMkLst>
          <pc:docMk/>
          <pc:sldMk cId="3108557809" sldId="318"/>
        </pc:sldMkLst>
        <pc:picChg chg="add mod">
          <ac:chgData name="Roger Pearce" userId="e211e6dda9429fcc" providerId="LiveId" clId="{1B21B9F8-6BE7-4465-BB28-98BABD3B4CD0}" dt="2020-06-22T09:36:45.340" v="3710" actId="1076"/>
          <ac:picMkLst>
            <pc:docMk/>
            <pc:sldMk cId="3108557809" sldId="318"/>
            <ac:picMk id="2" creationId="{FBEDCEE5-570A-46DC-AE24-860AE1F59ED7}"/>
          </ac:picMkLst>
        </pc:picChg>
      </pc:sldChg>
      <pc:sldChg chg="addSp modSp new mod">
        <pc:chgData name="Roger Pearce" userId="e211e6dda9429fcc" providerId="LiveId" clId="{1B21B9F8-6BE7-4465-BB28-98BABD3B4CD0}" dt="2020-06-22T08:32:30.172" v="3280" actId="1076"/>
        <pc:sldMkLst>
          <pc:docMk/>
          <pc:sldMk cId="1474309744" sldId="319"/>
        </pc:sldMkLst>
        <pc:picChg chg="add mod">
          <ac:chgData name="Roger Pearce" userId="e211e6dda9429fcc" providerId="LiveId" clId="{1B21B9F8-6BE7-4465-BB28-98BABD3B4CD0}" dt="2020-06-22T08:32:23.943" v="3279" actId="1076"/>
          <ac:picMkLst>
            <pc:docMk/>
            <pc:sldMk cId="1474309744" sldId="319"/>
            <ac:picMk id="2" creationId="{2682E427-C46C-4117-95A5-944B26178126}"/>
          </ac:picMkLst>
        </pc:picChg>
        <pc:picChg chg="add mod">
          <ac:chgData name="Roger Pearce" userId="e211e6dda9429fcc" providerId="LiveId" clId="{1B21B9F8-6BE7-4465-BB28-98BABD3B4CD0}" dt="2020-06-22T08:32:30.172" v="3280" actId="1076"/>
          <ac:picMkLst>
            <pc:docMk/>
            <pc:sldMk cId="1474309744" sldId="319"/>
            <ac:picMk id="3" creationId="{E357A107-D4D7-45DE-BC19-AF3EC8178C1C}"/>
          </ac:picMkLst>
        </pc:picChg>
      </pc:sldChg>
      <pc:sldChg chg="delSp modSp mod">
        <pc:chgData name="Roger Pearce" userId="e211e6dda9429fcc" providerId="LiveId" clId="{1B21B9F8-6BE7-4465-BB28-98BABD3B4CD0}" dt="2020-06-22T08:38:13.749" v="3345" actId="20577"/>
        <pc:sldMkLst>
          <pc:docMk/>
          <pc:sldMk cId="3325358185" sldId="320"/>
        </pc:sldMkLst>
        <pc:spChg chg="mod">
          <ac:chgData name="Roger Pearce" userId="e211e6dda9429fcc" providerId="LiveId" clId="{1B21B9F8-6BE7-4465-BB28-98BABD3B4CD0}" dt="2020-06-22T08:38:13.749" v="3345" actId="20577"/>
          <ac:spMkLst>
            <pc:docMk/>
            <pc:sldMk cId="3325358185" sldId="320"/>
            <ac:spMk id="11267" creationId="{FE58F539-BFEB-4422-8AA2-18D101B1AAD6}"/>
          </ac:spMkLst>
        </pc:spChg>
        <pc:picChg chg="del">
          <ac:chgData name="Roger Pearce" userId="e211e6dda9429fcc" providerId="LiveId" clId="{1B21B9F8-6BE7-4465-BB28-98BABD3B4CD0}" dt="2020-06-22T08:37:45.882" v="3338" actId="21"/>
          <ac:picMkLst>
            <pc:docMk/>
            <pc:sldMk cId="3325358185" sldId="320"/>
            <ac:picMk id="2" creationId="{65FCEE1D-9959-4EF8-8372-32DB2322D132}"/>
          </ac:picMkLst>
        </pc:picChg>
      </pc:sldChg>
      <pc:sldChg chg="addSp delSp modSp mod modAnim">
        <pc:chgData name="Roger Pearce" userId="e211e6dda9429fcc" providerId="LiveId" clId="{1B21B9F8-6BE7-4465-BB28-98BABD3B4CD0}" dt="2020-06-22T09:28:10.933" v="3702"/>
        <pc:sldMkLst>
          <pc:docMk/>
          <pc:sldMk cId="0" sldId="328"/>
        </pc:sldMkLst>
        <pc:spChg chg="add mod">
          <ac:chgData name="Roger Pearce" userId="e211e6dda9429fcc" providerId="LiveId" clId="{1B21B9F8-6BE7-4465-BB28-98BABD3B4CD0}" dt="2020-06-22T09:28:03.761" v="3701" actId="1076"/>
          <ac:spMkLst>
            <pc:docMk/>
            <pc:sldMk cId="0" sldId="328"/>
            <ac:spMk id="2" creationId="{1F1D5EC7-33FF-4AC8-82CC-703BB6FA475E}"/>
          </ac:spMkLst>
        </pc:spChg>
        <pc:spChg chg="del">
          <ac:chgData name="Roger Pearce" userId="e211e6dda9429fcc" providerId="LiveId" clId="{1B21B9F8-6BE7-4465-BB28-98BABD3B4CD0}" dt="2020-06-22T09:03:16.014" v="3419" actId="21"/>
          <ac:spMkLst>
            <pc:docMk/>
            <pc:sldMk cId="0" sldId="328"/>
            <ac:spMk id="61443" creationId="{861D6D10-2790-4537-8A8B-537835503F95}"/>
          </ac:spMkLst>
        </pc:spChg>
        <pc:spChg chg="del">
          <ac:chgData name="Roger Pearce" userId="e211e6dda9429fcc" providerId="LiveId" clId="{1B21B9F8-6BE7-4465-BB28-98BABD3B4CD0}" dt="2020-06-22T09:03:12.773" v="3418" actId="21"/>
          <ac:spMkLst>
            <pc:docMk/>
            <pc:sldMk cId="0" sldId="328"/>
            <ac:spMk id="116740" creationId="{CBDD12C1-5646-409B-98F4-CC5F6B8FBD63}"/>
          </ac:spMkLst>
        </pc:spChg>
        <pc:picChg chg="mod">
          <ac:chgData name="Roger Pearce" userId="e211e6dda9429fcc" providerId="LiveId" clId="{1B21B9F8-6BE7-4465-BB28-98BABD3B4CD0}" dt="2020-06-22T09:03:26.168" v="3423" actId="1076"/>
          <ac:picMkLst>
            <pc:docMk/>
            <pc:sldMk cId="0" sldId="328"/>
            <ac:picMk id="116738" creationId="{BF07F2F7-BF40-4C06-9D5D-48646C4F1F28}"/>
          </ac:picMkLst>
        </pc:picChg>
      </pc:sldChg>
      <pc:sldChg chg="addSp modSp new mod">
        <pc:chgData name="Roger Pearce" userId="e211e6dda9429fcc" providerId="LiveId" clId="{1B21B9F8-6BE7-4465-BB28-98BABD3B4CD0}" dt="2020-06-22T09:24:57.773" v="3605" actId="1076"/>
        <pc:sldMkLst>
          <pc:docMk/>
          <pc:sldMk cId="2520113228" sldId="329"/>
        </pc:sldMkLst>
        <pc:picChg chg="add mod">
          <ac:chgData name="Roger Pearce" userId="e211e6dda9429fcc" providerId="LiveId" clId="{1B21B9F8-6BE7-4465-BB28-98BABD3B4CD0}" dt="2020-06-22T09:24:57.773" v="3605" actId="1076"/>
          <ac:picMkLst>
            <pc:docMk/>
            <pc:sldMk cId="2520113228" sldId="329"/>
            <ac:picMk id="2" creationId="{9831E903-C577-40A6-9795-789467BA2DB7}"/>
          </ac:picMkLst>
        </pc:picChg>
      </pc:sldChg>
      <pc:sldChg chg="modSp mod">
        <pc:chgData name="Roger Pearce" userId="e211e6dda9429fcc" providerId="LiveId" clId="{1B21B9F8-6BE7-4465-BB28-98BABD3B4CD0}" dt="2020-06-22T11:14:19.790" v="3767" actId="1076"/>
        <pc:sldMkLst>
          <pc:docMk/>
          <pc:sldMk cId="3923970962" sldId="330"/>
        </pc:sldMkLst>
        <pc:spChg chg="mod">
          <ac:chgData name="Roger Pearce" userId="e211e6dda9429fcc" providerId="LiveId" clId="{1B21B9F8-6BE7-4465-BB28-98BABD3B4CD0}" dt="2020-06-22T11:14:19.790" v="3767" actId="1076"/>
          <ac:spMkLst>
            <pc:docMk/>
            <pc:sldMk cId="3923970962" sldId="330"/>
            <ac:spMk id="3075" creationId="{FC55EA63-A213-4867-AA4D-B5FB152E3628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6-07T19:15:37.602"/>
    </inkml:context>
    <inkml:brush xml:id="br0">
      <inkml:brushProperty name="width" value="0.05" units="cm"/>
      <inkml:brushProperty name="height" value="0.05" units="cm"/>
      <inkml:brushProperty name="ignorePressure" value="1"/>
    </inkml:brush>
  </inkml:definitions>
  <inkml:trace contextRef="#ctx0" brushRef="#br0">0 0,'0'0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B1AD4-9461-4B6F-A7DB-B76EAB7018AF}" type="datetimeFigureOut">
              <a:rPr lang="en-GB" smtClean="0"/>
              <a:t>24/06/2020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5807C-7752-4C5B-9086-164A3B0C5C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33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95807C-7752-4C5B-9086-164A3B0C5CB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01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2ACB-7DB0-433F-8BA2-D4DD17E7D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B38D1-E0AC-4530-817E-D25E38DEE5D8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C42A1-DB86-48BC-8D52-AC5FF1EBD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385C1-80C2-475A-A44E-E28CDDDA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B0BEA-E972-47CB-9479-1D7E177971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121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7D10C-FB38-4D39-8479-9BDC69BCF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857EC-2CA6-4C00-96E8-405A043C0B69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22609-A390-4EBF-8153-E2F78F888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2F7B5-3BBF-4696-BF4A-8FD4269E0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93152-3145-4B6C-8B0B-F50DCBFF9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298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CD30AC-218F-4F24-8953-B9ACD53D9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8BB5-0404-466C-8410-76629E479E48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37054-01AF-4BCD-969F-E2FF91E66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A7216F-B2E5-4CE0-BED3-139074C71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35CC-572C-4967-B512-D50D14487F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529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FB8AD4-D485-43B9-9652-30207EECA4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70C163-595C-47DC-98FE-5A997B7E86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8F260CF-D71D-4918-A777-08D99FA341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3DF1A846-3E2F-4966-8FD5-063135511EC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349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35E3EC-206A-4480-817D-C698781D50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B08C01-6F5F-46FB-BB07-FCA94D47D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CA239-E16C-4748-86AB-518DF6865F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57123CD-2AE7-4768-B87C-17C97802015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578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71F4FC-7EA9-45BC-B741-B84296FA31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BAC2E3-9B06-42F6-902D-ABBBD8C9C9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7102C1-9A8C-4A71-80F6-C6DFAD8B78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8FD26262-6003-4C14-AE1E-EE49E20A008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709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DD7D9C-7E2D-4095-A3D7-B95A92BA52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5A3C9D-8D08-4081-95F9-0B44470191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3AED5E-494D-4E9B-A895-249A0C879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D21FE57-C824-4161-B30B-31572544E6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1238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0CACF4B-3A5C-4FCB-B484-5C77396680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9D21A6E-1C11-4172-A42A-7A6F42EFE3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530DC47-D446-4E76-9A00-A1AEF4EB43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73BF678E-033E-49AD-BD06-B3940AB713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8735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9C6F7CB-1493-4893-A9C3-287062B5D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E01F92-9E3F-4939-8BBD-2D81E9679A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ACAD95A-4390-40FD-ABD7-C0EE99C1F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63C1A536-4F92-4CC3-8862-5AFAED6FF06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4065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AFB119E-7A54-4DC0-B3AC-67EFF337F3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65558D0-F4B4-4C3F-82EE-6ACFD98A7A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BABF9BF-107A-4CE2-81AA-0E1E80CD84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9FE68983-09A0-4D4F-B048-B447BD2AA40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41890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9AD82-6D4B-4D26-803B-8A54D8495B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BF2EF1-3CDC-4FE3-9277-98B2EE086C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F4344-B941-4267-B839-A4DAB1B400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A5510DD8-1E71-4C25-83CD-598EB16D4E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2928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1EE9B-5D8B-4585-B66A-CDF214BF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E1B339-DD0E-498A-8C1F-58A3E7CA9808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26860-6E72-47F2-A4D7-815FFE43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75E60-345E-4826-8628-49C23E860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ABC9F-7B08-454F-91C7-8E0952231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28218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84BBB0-D60A-4F96-B3BF-7850A8EF14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8443DE-FC9A-45BF-A76E-89CBA7DECD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E0B4D-8F71-4675-9DBC-EDCE6A9A28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53908053-D49F-4A16-87E6-DAB923206E3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92223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1ADB7F-4D97-4C77-889B-FD1D9EA2E9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BC8F93-3F01-4E10-8907-21A630309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B4ABC9-E0ED-41BD-9F34-9DE7771658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DC7041E1-F32B-4089-BC4C-C510A67988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06785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324376-EFDA-4E3E-B4E7-97A9B835CE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78D06C-1A05-4496-B84F-3642202700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656841-8A98-4960-BE01-DADBADEB97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/>
            </a:lvl1pPr>
          </a:lstStyle>
          <a:p>
            <a:fld id="{FAEB4C00-AD07-4B52-9DF8-FCED44BC97F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52135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DDA8CC-6A89-4D0C-AD4D-59943717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CF817C-34B1-4781-898E-0037FE86CACD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C71F9-1763-4082-B5CC-30246ED1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634F6-7029-4745-AD3F-1426D7BEA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B8497-B3F3-43B5-8C41-EB8F11FF2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04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CD04340-BCBA-48DD-8AC7-764C85BC1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509D57-F8CA-4F1A-8D6F-2F9186C859C6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5D020F3-78E5-4C63-AEF2-C8F1ABEC0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9138F9-6335-4E42-B78E-D24F6F905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13117-79B8-45F3-AACF-8A061BAC69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9985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7945E52-7B6D-4A4A-8158-059EDBF08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5A169-E33D-44BB-9484-BD94AC77A1E8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3FE44E0-64DA-45F1-85A0-0E0121B0F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B7BC6F4-3DF3-49D0-90F5-B9A9D587A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FAD75-DA6C-4C4A-A0EE-9FB0B81166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170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ABB671D-849C-4F57-8AA1-0221FCA97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5DFC9-787D-4E76-8597-93E09B642D82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CF8985-02A6-4D52-83CE-814F8006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A3A31C-59A2-4776-85E7-3C2EA4776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49A84-4314-4AC4-AD42-90F69E2019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14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278D8BC-86ED-45E8-9DB7-4A2C5C3E6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55746A-C9A9-4121-A7B3-327F153A62FA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3640577-C831-4235-964E-22367BA84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4700374-8942-4C28-8119-2D16069AF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F0A1-A310-4DDC-AB05-7D6AB2DE2A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108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331D637-1569-4659-87E4-3E26ECCF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C968B-610D-4DA1-A790-61B077A33E80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CC63B4B-DA72-464D-A49B-BD6B23E4E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86D1C1-A412-43AD-8075-32CAA2C95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F0505-1FBD-406A-9A3E-0458F6BD8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976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181D787-9046-4619-B063-23C839B54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3272E-122D-4AA3-9FEE-09354DC34486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2602D38-8E58-4844-80D9-B6D7BA6F1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B8115AD-7DFB-454D-919B-41E8F5F21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D691-6476-4606-817A-AF90D7269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251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F7AD4A-9585-4FAE-9310-FB489D3F1D9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E6E8F19-CFAF-44A4-93A1-884ADA3BC3F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A5D8DF-5AEC-4EA5-9B11-797D029617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528D42-F222-40D4-95FC-D58A85CBEAEC}" type="datetimeFigureOut">
              <a:rPr lang="en-US" altLang="en-US"/>
              <a:pPr>
                <a:defRPr/>
              </a:pPr>
              <a:t>6/24/2020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2A8436-78A5-4902-869A-8D948DAA3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4B623-9F92-4D2C-83B0-586DA83B5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B8E30C-8F6D-4EBF-AD53-D163BF011F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77BE237-C0BB-44A1-96B6-53B7E83074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FD56433-281C-4749-9D24-BC85121D7C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8F7A647-CD43-45BB-BDDC-175FB9F524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101B890-E657-4F42-9345-EDF3DA6475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6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96D6D80-5C92-411E-83B3-1463EA9527A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4B1F8EE-D289-40D6-B778-2290058E69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5392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 descr="sermononthe_title_4x3.jpg">
            <a:extLst>
              <a:ext uri="{FF2B5EF4-FFF2-40B4-BE49-F238E27FC236}">
                <a16:creationId xmlns:a16="http://schemas.microsoft.com/office/drawing/2014/main" id="{EBC71057-F48D-4BAD-83DE-0F8F7EBD7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2">
            <a:extLst>
              <a:ext uri="{FF2B5EF4-FFF2-40B4-BE49-F238E27FC236}">
                <a16:creationId xmlns:a16="http://schemas.microsoft.com/office/drawing/2014/main" id="{BE3B2CEF-9D74-47FA-B520-6926082155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625" y="5407025"/>
            <a:ext cx="29702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chemeClr val="bg1"/>
                </a:solidFill>
              </a:rPr>
              <a:t>Matthew 5-7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sermononthe_blank_4x3.jpg">
            <a:extLst>
              <a:ext uri="{FF2B5EF4-FFF2-40B4-BE49-F238E27FC236}">
                <a16:creationId xmlns:a16="http://schemas.microsoft.com/office/drawing/2014/main" id="{93710575-E973-4EB3-8234-2CCD854B4B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C006B11-E909-4D13-8294-15F6C9EDB666}"/>
              </a:ext>
            </a:extLst>
          </p:cNvPr>
          <p:cNvSpPr txBox="1"/>
          <p:nvPr/>
        </p:nvSpPr>
        <p:spPr>
          <a:xfrm>
            <a:off x="612058" y="2254731"/>
            <a:ext cx="791988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354013" marR="0" lvl="0" indent="-354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Luther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was a very </a:t>
            </a:r>
            <a:r>
              <a:rPr lang="en-US" sz="2800" dirty="0">
                <a:solidFill>
                  <a:prstClr val="black"/>
                </a:solidFill>
              </a:rPr>
              <a:t>diligent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monk…</a:t>
            </a:r>
          </a:p>
          <a:p>
            <a:pPr marL="354013" marR="0" lvl="0" indent="-354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 prayer,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fasting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, ascetic practices -</a:t>
            </a:r>
          </a:p>
          <a:p>
            <a:pPr marL="354013" marR="0" lvl="0" indent="-354013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 going without sleep, enduring bone-chilling cold without a blanket, and flagellating himself.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"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If anyone could have earned heaven </a:t>
            </a: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              by the life of a monk, it was 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."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68EE1-16D0-4709-AC61-D358E23DE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754" y="719669"/>
            <a:ext cx="2880852" cy="18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051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ermononthe_blank_4x3.jpg">
            <a:extLst>
              <a:ext uri="{FF2B5EF4-FFF2-40B4-BE49-F238E27FC236}">
                <a16:creationId xmlns:a16="http://schemas.microsoft.com/office/drawing/2014/main" id="{8CC09B18-FAD3-42E1-8E1D-765667FC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1FF7A-A7FA-4BAE-B446-2B6CDDAF296D}"/>
              </a:ext>
            </a:extLst>
          </p:cNvPr>
          <p:cNvSpPr txBox="1"/>
          <p:nvPr/>
        </p:nvSpPr>
        <p:spPr>
          <a:xfrm>
            <a:off x="1117189" y="2044005"/>
            <a:ext cx="72045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4013" lvl="0" indent="-354013"/>
            <a:r>
              <a:rPr lang="en-US" sz="2800" dirty="0">
                <a:solidFill>
                  <a:prstClr val="black"/>
                </a:solidFill>
              </a:rPr>
              <a:t>On this day atonement will be made for you, </a:t>
            </a:r>
          </a:p>
          <a:p>
            <a:pPr marL="354013" lvl="0" indent="-354013"/>
            <a:r>
              <a:rPr lang="en-US" sz="2800" dirty="0">
                <a:solidFill>
                  <a:prstClr val="black"/>
                </a:solidFill>
              </a:rPr>
              <a:t>                                 to cleanse you... </a:t>
            </a:r>
          </a:p>
          <a:p>
            <a:pPr marL="354013" lvl="0" indent="-354013"/>
            <a:r>
              <a:rPr lang="en-US" sz="2800" dirty="0">
                <a:solidFill>
                  <a:prstClr val="black"/>
                </a:solidFill>
              </a:rPr>
              <a:t>It is a day of sabbath rest, and </a:t>
            </a:r>
            <a:r>
              <a:rPr lang="en-US" sz="2800" b="1" dirty="0">
                <a:solidFill>
                  <a:prstClr val="black"/>
                </a:solidFill>
              </a:rPr>
              <a:t>you must fast</a:t>
            </a:r>
            <a:r>
              <a:rPr lang="en-US" sz="2800" dirty="0">
                <a:solidFill>
                  <a:prstClr val="black"/>
                </a:solidFill>
              </a:rPr>
              <a:t>…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A8549-D9F4-49EF-8243-EA1E11838B32}"/>
              </a:ext>
            </a:extLst>
          </p:cNvPr>
          <p:cNvSpPr txBox="1"/>
          <p:nvPr/>
        </p:nvSpPr>
        <p:spPr>
          <a:xfrm>
            <a:off x="1769804" y="671344"/>
            <a:ext cx="5604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/>
              <a:t>The Day of Atonement</a:t>
            </a:r>
          </a:p>
          <a:p>
            <a:pPr algn="ctr"/>
            <a:r>
              <a:rPr lang="en-GB" sz="3200" dirty="0"/>
              <a:t>Leviticus 16:30-31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9B983F-E6FA-4DA3-9941-17069A747843}"/>
              </a:ext>
            </a:extLst>
          </p:cNvPr>
          <p:cNvSpPr txBox="1"/>
          <p:nvPr/>
        </p:nvSpPr>
        <p:spPr>
          <a:xfrm>
            <a:off x="1600320" y="3804672"/>
            <a:ext cx="5943357" cy="2677656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marL="354013" lvl="0" indent="-354013"/>
            <a:r>
              <a:rPr lang="en-US" sz="2800" b="1" dirty="0">
                <a:solidFill>
                  <a:schemeClr val="bg1"/>
                </a:solidFill>
              </a:rPr>
              <a:t>Yom Kippur, the Day of Atonement </a:t>
            </a:r>
          </a:p>
          <a:p>
            <a:pPr marL="354013" lvl="0" indent="-354013"/>
            <a:r>
              <a:rPr lang="en-US" sz="2800" dirty="0">
                <a:solidFill>
                  <a:schemeClr val="bg1"/>
                </a:solidFill>
              </a:rPr>
              <a:t>       is the holy of holies of Jewish time. </a:t>
            </a:r>
          </a:p>
          <a:p>
            <a:pPr marL="354013" lvl="0" indent="-354013"/>
            <a:r>
              <a:rPr lang="en-US" sz="2800" dirty="0">
                <a:solidFill>
                  <a:schemeClr val="bg1"/>
                </a:solidFill>
              </a:rPr>
              <a:t>It is that rarest of phenomena, </a:t>
            </a:r>
          </a:p>
          <a:p>
            <a:pPr marL="354013" lvl="0" indent="-354013"/>
            <a:r>
              <a:rPr lang="en-US" sz="2800" dirty="0">
                <a:solidFill>
                  <a:schemeClr val="bg1"/>
                </a:solidFill>
              </a:rPr>
              <a:t>       a Jewish festival without food. </a:t>
            </a:r>
          </a:p>
          <a:p>
            <a:pPr marL="354013" lvl="0" indent="-354013"/>
            <a:r>
              <a:rPr lang="en-US" sz="2800" dirty="0">
                <a:solidFill>
                  <a:schemeClr val="bg1"/>
                </a:solidFill>
              </a:rPr>
              <a:t>Instead it is a day of fasting &amp; prayer,</a:t>
            </a:r>
          </a:p>
          <a:p>
            <a:pPr marL="354013" lvl="0" indent="-354013"/>
            <a:r>
              <a:rPr lang="en-US" sz="2800" dirty="0">
                <a:solidFill>
                  <a:schemeClr val="bg1"/>
                </a:solidFill>
              </a:rPr>
              <a:t>       introspection &amp; self-judgement.          </a:t>
            </a:r>
            <a:r>
              <a:rPr lang="en-US" sz="2800" dirty="0">
                <a:solidFill>
                  <a:prstClr val="black"/>
                </a:solidFill>
              </a:rPr>
              <a:t>                   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86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OM_2.jpg">
            <a:extLst>
              <a:ext uri="{FF2B5EF4-FFF2-40B4-BE49-F238E27FC236}">
                <a16:creationId xmlns:a16="http://schemas.microsoft.com/office/drawing/2014/main" id="{CF7D5741-90CA-4EBE-A134-3EEC3ED3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CE172444-6AD7-4BF7-9C02-D1D79089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12" y="379283"/>
            <a:ext cx="5726260" cy="452431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38163" marR="0" lvl="0" indent="-538163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Ezra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8:21</a:t>
            </a:r>
          </a:p>
          <a:p>
            <a:pPr marL="538163" marR="0" lvl="0" indent="-5381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dirty="0">
              <a:solidFill>
                <a:prstClr val="white"/>
              </a:solidFill>
            </a:endParaRPr>
          </a:p>
          <a:p>
            <a:pPr marL="538163" marR="0" lvl="0" indent="-5381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There by the </a:t>
            </a:r>
            <a:r>
              <a:rPr lang="en-US" altLang="en-US" sz="2800" dirty="0" err="1">
                <a:solidFill>
                  <a:prstClr val="white"/>
                </a:solidFill>
              </a:rPr>
              <a:t>Ahava</a:t>
            </a:r>
            <a:r>
              <a:rPr lang="en-US" altLang="en-US" sz="2800" dirty="0">
                <a:solidFill>
                  <a:prstClr val="white"/>
                </a:solidFill>
              </a:rPr>
              <a:t> Canal,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I announced we would all fast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and deny ourselves before our God.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prstClr val="white"/>
              </a:solidFill>
            </a:endParaRP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We would ask God for a safe trip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  for ourselves, our children,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        and all our possessions.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AEB39F-4364-4ED4-8479-20A185F8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66" y="1865737"/>
            <a:ext cx="2704333" cy="31039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BEF5B3D-50F8-43CD-ABF8-FEB0CE007FCC}"/>
              </a:ext>
            </a:extLst>
          </p:cNvPr>
          <p:cNvSpPr txBox="1"/>
          <p:nvPr/>
        </p:nvSpPr>
        <p:spPr>
          <a:xfrm>
            <a:off x="1029087" y="707923"/>
            <a:ext cx="2816942" cy="64633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Ezra</a:t>
            </a:r>
          </a:p>
        </p:txBody>
      </p:sp>
    </p:spTree>
    <p:extLst>
      <p:ext uri="{BB962C8B-B14F-4D97-AF65-F5344CB8AC3E}">
        <p14:creationId xmlns:p14="http://schemas.microsoft.com/office/powerpoint/2010/main" val="171381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OM_2.jpg">
            <a:extLst>
              <a:ext uri="{FF2B5EF4-FFF2-40B4-BE49-F238E27FC236}">
                <a16:creationId xmlns:a16="http://schemas.microsoft.com/office/drawing/2014/main" id="{CF7D5741-90CA-4EBE-A134-3EEC3ED3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CE172444-6AD7-4BF7-9C02-D1D79089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558" y="832770"/>
            <a:ext cx="6302114" cy="569386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800" dirty="0">
                <a:solidFill>
                  <a:prstClr val="white"/>
                </a:solidFill>
              </a:rPr>
              <a:t>Esther</a:t>
            </a: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4:16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“Go, gather together all the Jews…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                                           and </a:t>
            </a:r>
            <a:r>
              <a:rPr lang="en-US" altLang="en-US" sz="2800" b="1" dirty="0">
                <a:solidFill>
                  <a:srgbClr val="FFFF00"/>
                </a:solidFill>
              </a:rPr>
              <a:t>fast</a:t>
            </a:r>
            <a:r>
              <a:rPr lang="en-US" altLang="en-US" sz="2800" dirty="0">
                <a:solidFill>
                  <a:prstClr val="white"/>
                </a:solidFill>
              </a:rPr>
              <a:t> for me. 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prstClr val="white"/>
              </a:solidFill>
            </a:endParaRP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Do not eat or drink for three days,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                                              night or day.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FFFF00"/>
                </a:solidFill>
              </a:rPr>
              <a:t>I and my attendants will fast as you do.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When this is done, I will go to the king,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         even though it is against the law.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prstClr val="white"/>
              </a:solidFill>
            </a:endParaRP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And if I perish, I perish.”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499E02-882E-440B-AD91-893FC8FE5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654" y="2117725"/>
            <a:ext cx="2000250" cy="26225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435203-368B-4D8C-93B3-62E46943AB39}"/>
              </a:ext>
            </a:extLst>
          </p:cNvPr>
          <p:cNvSpPr txBox="1"/>
          <p:nvPr/>
        </p:nvSpPr>
        <p:spPr>
          <a:xfrm>
            <a:off x="1029087" y="707923"/>
            <a:ext cx="2816942" cy="64633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chemeClr val="bg1"/>
                </a:solidFill>
                <a:latin typeface="Trebuchet MS" panose="020B0603020202020204" pitchFamily="34" charset="0"/>
              </a:rPr>
              <a:t>Esther</a:t>
            </a:r>
          </a:p>
        </p:txBody>
      </p:sp>
    </p:spTree>
    <p:extLst>
      <p:ext uri="{BB962C8B-B14F-4D97-AF65-F5344CB8AC3E}">
        <p14:creationId xmlns:p14="http://schemas.microsoft.com/office/powerpoint/2010/main" val="415790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OM_2.jpg">
            <a:extLst>
              <a:ext uri="{FF2B5EF4-FFF2-40B4-BE49-F238E27FC236}">
                <a16:creationId xmlns:a16="http://schemas.microsoft.com/office/drawing/2014/main" id="{CF7D5741-90CA-4EBE-A134-3EEC3ED3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CE172444-6AD7-4BF7-9C02-D1D79089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87" y="1259689"/>
            <a:ext cx="8154875" cy="495520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538163" marR="0" lvl="0" indent="-538163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Acts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  <a:r>
              <a:rPr lang="en-US" altLang="en-US" sz="2800" dirty="0">
                <a:solidFill>
                  <a:prstClr val="white"/>
                </a:solidFill>
              </a:rPr>
              <a:t>13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:1-3</a:t>
            </a:r>
          </a:p>
          <a:p>
            <a:pPr marL="538163" marR="0" lvl="0" indent="-5381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538163" marR="0" lvl="0" indent="-5381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en-US" sz="2800" dirty="0">
              <a:solidFill>
                <a:prstClr val="white"/>
              </a:solidFill>
            </a:endParaRPr>
          </a:p>
          <a:p>
            <a:pPr marL="538163" marR="0" lvl="0" indent="-5381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538163" marR="0" lvl="0" indent="-5381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538163" marR="0" lvl="0" indent="-538163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While they were worshipping the Lord &amp; </a:t>
            </a:r>
            <a:r>
              <a:rPr lang="en-US" altLang="en-US" sz="2800" b="1" dirty="0">
                <a:solidFill>
                  <a:srgbClr val="FFFF00"/>
                </a:solidFill>
              </a:rPr>
              <a:t>fasting</a:t>
            </a:r>
            <a:r>
              <a:rPr lang="en-US" altLang="en-US" sz="2800" dirty="0">
                <a:solidFill>
                  <a:prstClr val="white"/>
                </a:solidFill>
              </a:rPr>
              <a:t>,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the Holy Spirit said, ‘Set apart for me Barnabas &amp; Saul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  for the work to which I have called them.’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So after they had </a:t>
            </a:r>
            <a:r>
              <a:rPr lang="en-US" altLang="en-US" sz="2800" b="1" dirty="0">
                <a:solidFill>
                  <a:srgbClr val="FFFF00"/>
                </a:solidFill>
              </a:rPr>
              <a:t>fasted</a:t>
            </a:r>
            <a:r>
              <a:rPr lang="en-US" altLang="en-US" sz="2800" dirty="0">
                <a:solidFill>
                  <a:prstClr val="white"/>
                </a:solidFill>
              </a:rPr>
              <a:t> and prayed,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they placed their hands on them and sent them off.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F5B3D-50F8-43CD-ABF8-FEB0CE007FCC}"/>
              </a:ext>
            </a:extLst>
          </p:cNvPr>
          <p:cNvSpPr txBox="1"/>
          <p:nvPr/>
        </p:nvSpPr>
        <p:spPr>
          <a:xfrm>
            <a:off x="575187" y="613358"/>
            <a:ext cx="3941120" cy="64633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Trebuchet MS" panose="020B0603020202020204" pitchFamily="34" charset="0"/>
              </a:rPr>
              <a:t>Church at Antioch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3A67B3-0920-4BC2-83E6-6848CA2B82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53" y="1470604"/>
            <a:ext cx="3440841" cy="209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47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31149-E507-475D-8489-329F66496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8" y="2009468"/>
            <a:ext cx="1858506" cy="239292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7965F04-A3FF-4F22-95F6-7B2FE000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5747" y="1259689"/>
            <a:ext cx="6302114" cy="403187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 Kings 21:7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lang="en-GB" altLang="en-US" sz="2800" dirty="0">
              <a:solidFill>
                <a:prstClr val="white"/>
              </a:solidFill>
            </a:endParaRP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Jezebel his wife said, 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‘Is this how you act as king over Israel? 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Get up and eat! Cheer up.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I’ll get you the vineyard of</a:t>
            </a:r>
          </a:p>
          <a:p>
            <a:pPr lvl="0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            Naboth the </a:t>
            </a:r>
            <a:r>
              <a:rPr lang="en-US" altLang="en-US" sz="2800" dirty="0" err="1">
                <a:solidFill>
                  <a:prstClr val="white"/>
                </a:solidFill>
              </a:rPr>
              <a:t>Jezreelite</a:t>
            </a:r>
            <a:r>
              <a:rPr lang="en-US" altLang="en-US" sz="2800" dirty="0">
                <a:solidFill>
                  <a:prstClr val="white"/>
                </a:solidFill>
              </a:rPr>
              <a:t>.’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C328E-9D1B-4998-986D-0271A1C42E7C}"/>
              </a:ext>
            </a:extLst>
          </p:cNvPr>
          <p:cNvSpPr txBox="1"/>
          <p:nvPr/>
        </p:nvSpPr>
        <p:spPr>
          <a:xfrm>
            <a:off x="575187" y="613358"/>
            <a:ext cx="3941120" cy="64633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>
                <a:solidFill>
                  <a:prstClr val="white"/>
                </a:solidFill>
                <a:latin typeface="Trebuchet MS" panose="020B0603020202020204" pitchFamily="34" charset="0"/>
              </a:rPr>
              <a:t>Queen Jezebel</a:t>
            </a:r>
            <a:endParaRPr kumimoji="0" lang="en-GB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76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B31149-E507-475D-8489-329F66496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28" y="2009468"/>
            <a:ext cx="1858506" cy="2392926"/>
          </a:xfrm>
          <a:prstGeom prst="rect">
            <a:avLst/>
          </a:prstGeom>
        </p:spPr>
      </p:pic>
      <p:sp>
        <p:nvSpPr>
          <p:cNvPr id="3" name="TextBox 4">
            <a:extLst>
              <a:ext uri="{FF2B5EF4-FFF2-40B4-BE49-F238E27FC236}">
                <a16:creationId xmlns:a16="http://schemas.microsoft.com/office/drawing/2014/main" id="{17965F04-A3FF-4F22-95F6-7B2FE000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7558" y="905232"/>
            <a:ext cx="6302114" cy="42780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900113" algn="l"/>
              </a:tabLst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1 Kings 21:9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>
                <a:tab pos="900113" algn="l"/>
              </a:tabLst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900113" algn="l"/>
              </a:tabLst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‘Proclaim a day of </a:t>
            </a:r>
            <a:r>
              <a:rPr lang="en-US" altLang="en-US" sz="2800" b="1" dirty="0">
                <a:solidFill>
                  <a:srgbClr val="FFFF00"/>
                </a:solidFill>
              </a:rPr>
              <a:t>fasting</a:t>
            </a:r>
            <a:r>
              <a:rPr lang="en-US" altLang="en-US" sz="2800" dirty="0">
                <a:solidFill>
                  <a:prstClr val="white"/>
                </a:solidFill>
              </a:rPr>
              <a:t>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tabLst>
                <a:tab pos="900113" algn="l"/>
              </a:tabLst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&amp; give Naboth a prominent seat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                                among the people.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But put two scoundrels opposite him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and get them to bring charges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prstClr val="white"/>
                </a:solidFill>
              </a:rPr>
              <a:t>    that he has cursed both God &amp; the king. Then take him out &amp; stone him to death.’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C328E-9D1B-4998-986D-0271A1C42E7C}"/>
              </a:ext>
            </a:extLst>
          </p:cNvPr>
          <p:cNvSpPr txBox="1"/>
          <p:nvPr/>
        </p:nvSpPr>
        <p:spPr>
          <a:xfrm>
            <a:off x="575187" y="613358"/>
            <a:ext cx="3941120" cy="646331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 pitchFamily="34" charset="0"/>
                <a:ea typeface="MS PGothic" panose="020B0600070205080204" pitchFamily="34" charset="-128"/>
                <a:cs typeface="+mn-cs"/>
              </a:rPr>
              <a:t>Queen Jezebel</a:t>
            </a:r>
          </a:p>
        </p:txBody>
      </p:sp>
    </p:spTree>
    <p:extLst>
      <p:ext uri="{BB962C8B-B14F-4D97-AF65-F5344CB8AC3E}">
        <p14:creationId xmlns:p14="http://schemas.microsoft.com/office/powerpoint/2010/main" val="5912492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ermononthe_blank_4x3.jpg">
            <a:extLst>
              <a:ext uri="{FF2B5EF4-FFF2-40B4-BE49-F238E27FC236}">
                <a16:creationId xmlns:a16="http://schemas.microsoft.com/office/drawing/2014/main" id="{8CC09B18-FAD3-42E1-8E1D-765667FC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FE58F539-BFEB-4422-8AA2-18D101B1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703" y="2902427"/>
            <a:ext cx="7763919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Now John’s disciples &amp; the Pharisees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were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fasting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People asked Jesus,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‘How is it that John’s disciples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&amp; the Pharisees’ disciples are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fasting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but yours are not?’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Mark 2:18-20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CEE1D-9959-4EF8-8372-32DB2322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9" y="847030"/>
            <a:ext cx="3886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01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ermononthe_blank_4x3.jpg">
            <a:extLst>
              <a:ext uri="{FF2B5EF4-FFF2-40B4-BE49-F238E27FC236}">
                <a16:creationId xmlns:a16="http://schemas.microsoft.com/office/drawing/2014/main" id="{8CC09B18-FAD3-42E1-8E1D-765667FC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FE58F539-BFEB-4422-8AA2-18D101B1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040" y="2245450"/>
            <a:ext cx="7763919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Jesus answered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‘How can the guests of the bridegroom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fast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while he is with them?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They can’t, so long as they have him with them.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But the time will come when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 bridegroom will be taken from them,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&amp; on that day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they will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fast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Mark 2:18-20</a:t>
            </a: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5FCEE1D-9959-4EF8-8372-32DB2322D1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89" y="287594"/>
            <a:ext cx="3886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33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431F8-EEC4-49E3-856A-A6560650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7071" y="0"/>
            <a:ext cx="11430001" cy="6858000"/>
          </a:xfrm>
          <a:prstGeom prst="rect">
            <a:avLst/>
          </a:prstGeom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FE58F539-BFEB-4422-8AA2-18D101B1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038626"/>
            <a:ext cx="5191432" cy="3354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You cannot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fast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cs typeface="Calibri" panose="020F0502020204030204" pitchFamily="34" charset="0"/>
              </a:rPr>
              <a:t>as you do today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&amp; expect your voice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to be heard on high!...</a:t>
            </a:r>
            <a:endParaRPr kumimoji="0" lang="en-US" altLang="en-US" sz="320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cs typeface="Calibri" panose="020F050202020403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Is this what you</a:t>
            </a:r>
            <a:r>
              <a:rPr kumimoji="0" lang="en-US" altLang="en-US" sz="3200" b="0" i="0" u="none" strike="noStrike" kern="1200" cap="none" spc="0" normalizeH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call 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a fast</a:t>
            </a: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?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Isaiah 58:4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33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ermononthe_blank_4x3.jpg">
            <a:extLst>
              <a:ext uri="{FF2B5EF4-FFF2-40B4-BE49-F238E27FC236}">
                <a16:creationId xmlns:a16="http://schemas.microsoft.com/office/drawing/2014/main" id="{356D99AC-3A80-4E2A-B241-72E73DAC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FC55EA63-A213-4867-AA4D-B5FB152E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063" y="1443178"/>
            <a:ext cx="6867873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solidFill>
                  <a:srgbClr val="83C42F"/>
                </a:solidFill>
                <a:cs typeface="Calibri" panose="020F0502020204030204" pitchFamily="34" charset="0"/>
              </a:rPr>
              <a:t>Reflection on…                     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800" b="1" dirty="0">
                <a:solidFill>
                  <a:srgbClr val="83C42F"/>
                </a:solidFill>
                <a:cs typeface="Calibri" panose="020F0502020204030204" pitchFamily="34" charset="0"/>
              </a:rPr>
              <a:t>             </a:t>
            </a:r>
            <a:r>
              <a:rPr lang="en-GB" altLang="en-US" b="1" dirty="0">
                <a:solidFill>
                  <a:srgbClr val="005900"/>
                </a:solidFill>
                <a:cs typeface="Calibri" panose="020F0502020204030204" pitchFamily="34" charset="0"/>
              </a:rPr>
              <a:t>Matthew 6:16-18</a:t>
            </a:r>
            <a:r>
              <a:rPr lang="en-GB" altLang="en-US" dirty="0">
                <a:solidFill>
                  <a:srgbClr val="005900"/>
                </a:solidFill>
                <a:cs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200" b="1" dirty="0">
                <a:solidFill>
                  <a:srgbClr val="005900"/>
                </a:solidFill>
                <a:cs typeface="Calibri" panose="020F050202020403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4000" dirty="0">
                <a:solidFill>
                  <a:srgbClr val="005900"/>
                </a:solidFill>
                <a:cs typeface="Calibri" panose="020F0502020204030204" pitchFamily="34" charset="0"/>
              </a:rPr>
              <a:t>“When you fast…”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431F8-EEC4-49E3-856A-A6560650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37071" y="0"/>
            <a:ext cx="11430001" cy="6858000"/>
          </a:xfrm>
          <a:prstGeom prst="rect">
            <a:avLst/>
          </a:prstGeom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FE58F539-BFEB-4422-8AA2-18D101B1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0839" y="2051700"/>
            <a:ext cx="4971216" cy="3323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Is this what you call </a:t>
            </a:r>
          </a:p>
          <a:p>
            <a:pPr lvl="0"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b="1" dirty="0">
                <a:solidFill>
                  <a:srgbClr val="005900"/>
                </a:solidFill>
                <a:cs typeface="Calibri" panose="020F0502020204030204" pitchFamily="34" charset="0"/>
              </a:rPr>
              <a:t>fasting</a:t>
            </a: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?</a:t>
            </a:r>
          </a:p>
          <a:p>
            <a:pPr lvl="0"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    Do you really think this </a:t>
            </a:r>
          </a:p>
          <a:p>
            <a:pPr lvl="0"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will please the Lord?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lvl="0" algn="ctr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GB" altLang="en-US" sz="2400" b="1" dirty="0">
                <a:cs typeface="Calibri" panose="020F0502020204030204" pitchFamily="34" charset="0"/>
              </a:rPr>
              <a:t>Isaiah 58:5</a:t>
            </a:r>
            <a:endParaRPr kumimoji="0" lang="en-GB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8869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431F8-EEC4-49E3-856A-A6560650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5277" y="0"/>
            <a:ext cx="11430001" cy="6858000"/>
          </a:xfrm>
          <a:prstGeom prst="rect">
            <a:avLst/>
          </a:prstGeom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FE58F539-BFEB-4422-8AA2-18D101B1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2192" y="1811306"/>
            <a:ext cx="6459795" cy="45704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“No, this is </a:t>
            </a:r>
            <a:r>
              <a:rPr lang="en-US" altLang="en-US" sz="2600" b="1" dirty="0">
                <a:solidFill>
                  <a:srgbClr val="005900"/>
                </a:solidFill>
                <a:cs typeface="Calibri" panose="020F0502020204030204" pitchFamily="34" charset="0"/>
              </a:rPr>
              <a:t>the kind of fasting </a:t>
            </a: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I want:</a:t>
            </a:r>
          </a:p>
          <a:p>
            <a:pPr marL="457200" lvl="0" indent="-4572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Free those who are wrongly imprisoned;</a:t>
            </a:r>
          </a:p>
          <a:p>
            <a:pPr marL="457200" lvl="0" indent="-4572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Lighten the burden of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             those who work for you.</a:t>
            </a:r>
          </a:p>
          <a:p>
            <a:pPr marL="457200" lvl="0" indent="-4572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Let the oppressed go free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             &amp; remove the chains that bind people.</a:t>
            </a:r>
          </a:p>
          <a:p>
            <a:pPr marL="457200" lvl="0" indent="-4572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Share your food with the hungry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             &amp; give shelter to the homeless.</a:t>
            </a:r>
          </a:p>
          <a:p>
            <a:pPr marL="457200" lvl="0" indent="-457200" eaLnBrk="1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Give clothes to those who need them,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             &amp; do not hide from relatives </a:t>
            </a:r>
          </a:p>
          <a:p>
            <a:pPr lvl="0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600" dirty="0">
                <a:solidFill>
                  <a:srgbClr val="005900"/>
                </a:solidFill>
                <a:cs typeface="Calibri" panose="020F0502020204030204" pitchFamily="34" charset="0"/>
              </a:rPr>
              <a:t>                 who need your help.</a:t>
            </a:r>
          </a:p>
        </p:txBody>
      </p:sp>
    </p:spTree>
    <p:extLst>
      <p:ext uri="{BB962C8B-B14F-4D97-AF65-F5344CB8AC3E}">
        <p14:creationId xmlns:p14="http://schemas.microsoft.com/office/powerpoint/2010/main" val="3791615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B431F8-EEC4-49E3-856A-A65606508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35277" y="0"/>
            <a:ext cx="11430001" cy="6858000"/>
          </a:xfrm>
          <a:prstGeom prst="rect">
            <a:avLst/>
          </a:prstGeom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FE58F539-BFEB-4422-8AA2-18D101B1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9896" y="1182231"/>
            <a:ext cx="5589639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“Then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b="1" dirty="0">
                <a:solidFill>
                  <a:srgbClr val="005900"/>
                </a:solidFill>
                <a:cs typeface="Calibri" panose="020F0502020204030204" pitchFamily="34" charset="0"/>
              </a:rPr>
              <a:t>your salvation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will come like the dawn,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    &amp; your wounds will quickly heal.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Your godliness will lead you forward,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    &amp; </a:t>
            </a:r>
            <a:r>
              <a:rPr lang="en-US" altLang="en-US" sz="2800" b="1" dirty="0">
                <a:solidFill>
                  <a:srgbClr val="005900"/>
                </a:solidFill>
                <a:cs typeface="Calibri" panose="020F0502020204030204" pitchFamily="34" charset="0"/>
              </a:rPr>
              <a:t>the glory of the Lord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will protect you from behind.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Then when you call,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the Lord will answer.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    ‘</a:t>
            </a:r>
            <a:r>
              <a:rPr lang="en-US" altLang="en-US" sz="2800" b="1" dirty="0">
                <a:solidFill>
                  <a:srgbClr val="005900"/>
                </a:solidFill>
                <a:cs typeface="Calibri" panose="020F0502020204030204" pitchFamily="34" charset="0"/>
              </a:rPr>
              <a:t>Yes, I am here</a:t>
            </a: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,’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he will quickly reply.”</a:t>
            </a:r>
          </a:p>
        </p:txBody>
      </p:sp>
    </p:spTree>
    <p:extLst>
      <p:ext uri="{BB962C8B-B14F-4D97-AF65-F5344CB8AC3E}">
        <p14:creationId xmlns:p14="http://schemas.microsoft.com/office/powerpoint/2010/main" val="886787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31E903-C577-40A6-9795-789467BA2D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52" y="752167"/>
            <a:ext cx="8023122" cy="501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13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1A1B716-7EE4-4E32-8C70-1F130E6825D9}"/>
                  </a:ext>
                </a:extLst>
              </p14:cNvPr>
              <p14:cNvContentPartPr/>
              <p14:nvPr/>
            </p14:nvContentPartPr>
            <p14:xfrm>
              <a:off x="-1127727" y="187843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1A1B716-7EE4-4E32-8C70-1F130E6825D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136727" y="1869436"/>
                <a:ext cx="1800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4453AFB-D3FB-4292-8167-A8E550B8B8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">
            <a:off x="651877" y="-2960744"/>
            <a:ext cx="8833814" cy="105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107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9A7046-1202-4B81-B1D1-668E46066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961"/>
            <a:ext cx="7620000" cy="5076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A997DDB-EA1E-4D44-8462-5773AD886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193025"/>
            <a:ext cx="6096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34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BEDCEE5-570A-46DC-AE24-860AE1F59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888" y="368709"/>
            <a:ext cx="9205888" cy="612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5578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82E427-C46C-4117-95A5-944B261781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4587" y="0"/>
            <a:ext cx="12173173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357A107-D4D7-45DE-BC19-AF3EC8178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0699" y="457200"/>
            <a:ext cx="3922600" cy="191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09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sermononthe_blank_4x3.jpg">
            <a:extLst>
              <a:ext uri="{FF2B5EF4-FFF2-40B4-BE49-F238E27FC236}">
                <a16:creationId xmlns:a16="http://schemas.microsoft.com/office/drawing/2014/main" id="{8CC09B18-FAD3-42E1-8E1D-765667FC8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FE58F539-BFEB-4422-8AA2-18D101B1AA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027" y="1105287"/>
            <a:ext cx="7413593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Then Jesus called the crowd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to him along with his disciples &amp; said: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‘Whoever wants to be my disciple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must </a:t>
            </a:r>
            <a:r>
              <a:rPr lang="en-US" altLang="en-US" b="1" dirty="0">
                <a:solidFill>
                  <a:srgbClr val="005900"/>
                </a:solidFill>
                <a:cs typeface="Calibri" panose="020F0502020204030204" pitchFamily="34" charset="0"/>
              </a:rPr>
              <a:t>deny</a:t>
            </a: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 themselves…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What good is it for someone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to gain the whole world,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dirty="0">
                <a:solidFill>
                  <a:srgbClr val="005900"/>
                </a:solidFill>
                <a:cs typeface="Calibri" panose="020F0502020204030204" pitchFamily="34" charset="0"/>
              </a:rPr>
              <a:t>yet forfeit their soul?</a:t>
            </a: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400" dirty="0">
              <a:solidFill>
                <a:srgbClr val="005900"/>
              </a:solidFill>
              <a:cs typeface="Calibri" panose="020F0502020204030204" pitchFamily="34" charset="0"/>
            </a:endParaRPr>
          </a:p>
          <a:p>
            <a:pPr algn="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400" b="1" dirty="0">
                <a:solidFill>
                  <a:srgbClr val="005900"/>
                </a:solidFill>
                <a:cs typeface="Calibri" panose="020F0502020204030204" pitchFamily="34" charset="0"/>
              </a:rPr>
              <a:t>Mark 8:34-36 </a:t>
            </a:r>
          </a:p>
          <a:p>
            <a:pPr lvl="0"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en-GB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53581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>
            <a:extLst>
              <a:ext uri="{FF2B5EF4-FFF2-40B4-BE49-F238E27FC236}">
                <a16:creationId xmlns:a16="http://schemas.microsoft.com/office/drawing/2014/main" id="{BF07F2F7-BF40-4C06-9D5D-48646C4F1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5188" y="0"/>
            <a:ext cx="1053445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F1D5EC7-33FF-4AC8-82CC-703BB6FA475E}"/>
              </a:ext>
            </a:extLst>
          </p:cNvPr>
          <p:cNvSpPr txBox="1"/>
          <p:nvPr/>
        </p:nvSpPr>
        <p:spPr>
          <a:xfrm>
            <a:off x="1047135" y="4822723"/>
            <a:ext cx="7049729" cy="1077218"/>
          </a:xfrm>
          <a:prstGeom prst="rect">
            <a:avLst/>
          </a:prstGeom>
          <a:solidFill>
            <a:srgbClr val="6600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… but she, out of her poverty, put in everything – all she had to live 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ermononthe_blank_4x3.jpg">
            <a:extLst>
              <a:ext uri="{FF2B5EF4-FFF2-40B4-BE49-F238E27FC236}">
                <a16:creationId xmlns:a16="http://schemas.microsoft.com/office/drawing/2014/main" id="{356D99AC-3A80-4E2A-B241-72E73DAC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FC55EA63-A213-4867-AA4D-B5FB152E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2" y="674299"/>
            <a:ext cx="6264941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Our Father God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We are</a:t>
            </a: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 linked together as those who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have heard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 message of the Cross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We trust in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 death &amp; rising of Jesus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      and we desire </a:t>
            </a:r>
            <a:r>
              <a:rPr lang="en-US" altLang="en-US" sz="2400" b="1" dirty="0">
                <a:solidFill>
                  <a:srgbClr val="005900"/>
                </a:solidFill>
                <a:cs typeface="Calibri" panose="020F0502020204030204" pitchFamily="34" charset="0"/>
              </a:rPr>
              <a:t>the fullness of your Spirit</a:t>
            </a: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Help us we pray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to know </a:t>
            </a:r>
            <a:r>
              <a:rPr lang="en-US" altLang="en-US" sz="2400" b="1" dirty="0">
                <a:solidFill>
                  <a:srgbClr val="005900"/>
                </a:solidFill>
                <a:cs typeface="Calibri" panose="020F0502020204030204" pitchFamily="34" charset="0"/>
              </a:rPr>
              <a:t>Your Word </a:t>
            </a: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speaking to us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to learn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the way of Jesus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for today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         to take up </a:t>
            </a:r>
            <a:r>
              <a:rPr lang="en-US" altLang="en-US" sz="2400" b="1" i="1" dirty="0">
                <a:solidFill>
                  <a:srgbClr val="005900"/>
                </a:solidFill>
                <a:cs typeface="Calibri" panose="020F0502020204030204" pitchFamily="34" charset="0"/>
              </a:rPr>
              <a:t>our</a:t>
            </a:r>
            <a:r>
              <a:rPr lang="en-US" altLang="en-US" sz="2400" b="1" dirty="0">
                <a:solidFill>
                  <a:srgbClr val="005900"/>
                </a:solidFill>
                <a:cs typeface="Calibri" panose="020F0502020204030204" pitchFamily="34" charset="0"/>
              </a:rPr>
              <a:t> Cross</a:t>
            </a: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….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May we see more clearly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         what this means for </a:t>
            </a:r>
            <a:r>
              <a:rPr lang="en-US" altLang="en-US" sz="2400" b="1" dirty="0">
                <a:solidFill>
                  <a:srgbClr val="005900"/>
                </a:solidFill>
                <a:cs typeface="Calibri" panose="020F0502020204030204" pitchFamily="34" charset="0"/>
              </a:rPr>
              <a:t>our consciences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&amp;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our values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, &amp;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our lifestyle </a:t>
            </a:r>
            <a:r>
              <a:rPr lang="en-US" altLang="en-US" sz="2400" dirty="0">
                <a:solidFill>
                  <a:srgbClr val="005900"/>
                </a:solidFill>
                <a:cs typeface="Calibri" panose="020F0502020204030204" pitchFamily="34" charset="0"/>
              </a:rPr>
              <a:t>this week.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                                                              </a:t>
            </a:r>
          </a:p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59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Calibri" panose="020F0502020204030204" pitchFamily="34" charset="0"/>
              </a:rPr>
              <a:t>    Amen</a:t>
            </a:r>
            <a:endParaRPr kumimoji="0" lang="en-US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0429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93B3B5-3E8C-4FD3-85A8-90B27DEFA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936" y="0"/>
            <a:ext cx="10570308" cy="68580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6E3739F-2FD4-4A1E-9592-EA80BECDC44E}"/>
              </a:ext>
            </a:extLst>
          </p:cNvPr>
          <p:cNvGrpSpPr/>
          <p:nvPr/>
        </p:nvGrpSpPr>
        <p:grpSpPr>
          <a:xfrm>
            <a:off x="653087" y="4758934"/>
            <a:ext cx="4345859" cy="722671"/>
            <a:chOff x="915345" y="2404231"/>
            <a:chExt cx="4345859" cy="72267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440C09DA-8F0D-4B22-BF82-8A2F04E80211}"/>
                </a:ext>
              </a:extLst>
            </p:cNvPr>
            <p:cNvSpPr/>
            <p:nvPr/>
          </p:nvSpPr>
          <p:spPr>
            <a:xfrm>
              <a:off x="915345" y="2404231"/>
              <a:ext cx="4345859" cy="722671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5A6485-579F-4215-910F-AD38196FE05B}"/>
                </a:ext>
              </a:extLst>
            </p:cNvPr>
            <p:cNvSpPr txBox="1"/>
            <p:nvPr/>
          </p:nvSpPr>
          <p:spPr>
            <a:xfrm>
              <a:off x="1139029" y="2473178"/>
              <a:ext cx="34329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222222"/>
                  </a:solidFill>
                  <a:latin typeface="arial" panose="020B0604020202020204" pitchFamily="34" charset="0"/>
                </a:rPr>
                <a:t>People also ask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032B1C7-4ECD-4F85-9672-BCC181B45922}"/>
              </a:ext>
            </a:extLst>
          </p:cNvPr>
          <p:cNvGrpSpPr/>
          <p:nvPr/>
        </p:nvGrpSpPr>
        <p:grpSpPr>
          <a:xfrm>
            <a:off x="653087" y="5808468"/>
            <a:ext cx="9025259" cy="722671"/>
            <a:chOff x="682584" y="4606412"/>
            <a:chExt cx="9025259" cy="722671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E1F3A45-C5BC-4784-926C-8172EC43BBB7}"/>
                </a:ext>
              </a:extLst>
            </p:cNvPr>
            <p:cNvSpPr/>
            <p:nvPr/>
          </p:nvSpPr>
          <p:spPr>
            <a:xfrm>
              <a:off x="682584" y="4606412"/>
              <a:ext cx="8018964" cy="722671"/>
            </a:xfrm>
            <a:prstGeom prst="round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60B0AE-2FFC-4394-91B4-01C747B143CB}"/>
                </a:ext>
              </a:extLst>
            </p:cNvPr>
            <p:cNvSpPr txBox="1"/>
            <p:nvPr/>
          </p:nvSpPr>
          <p:spPr>
            <a:xfrm>
              <a:off x="814565" y="4675359"/>
              <a:ext cx="889327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222222"/>
                  </a:solidFill>
                  <a:latin typeface="arial" panose="020B0604020202020204" pitchFamily="34" charset="0"/>
                </a:rPr>
                <a:t>How much is Jurgen Klopp worth?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035E790-E7D8-4935-82D1-4E79717C9741}"/>
              </a:ext>
            </a:extLst>
          </p:cNvPr>
          <p:cNvSpPr/>
          <p:nvPr/>
        </p:nvSpPr>
        <p:spPr>
          <a:xfrm>
            <a:off x="189268" y="3429000"/>
            <a:ext cx="9249699" cy="77446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CE9C9E7-0FE3-4CBA-B23C-D94E0AF46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52" y="3468046"/>
            <a:ext cx="681037" cy="69637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206E3C6-84E4-4B53-BCCA-60F67D96E9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7763" y="3528103"/>
            <a:ext cx="376237" cy="5762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98B5FB-CA57-4267-B61F-5C9AC5241BC5}"/>
              </a:ext>
            </a:extLst>
          </p:cNvPr>
          <p:cNvSpPr txBox="1"/>
          <p:nvPr/>
        </p:nvSpPr>
        <p:spPr>
          <a:xfrm>
            <a:off x="1740310" y="3404702"/>
            <a:ext cx="5663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Jurgen Klopp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Box 6">
            <a:extLst>
              <a:ext uri="{FF2B5EF4-FFF2-40B4-BE49-F238E27FC236}">
                <a16:creationId xmlns:a16="http://schemas.microsoft.com/office/drawing/2014/main" id="{459664AA-40A3-4E12-A668-DE7BE3E023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61" y="419868"/>
            <a:ext cx="7639665" cy="584775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239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FFFFFF"/>
              </a:solidFill>
            </a:endParaRP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Prayer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endParaRPr lang="en-US" altLang="en-US" sz="2600" dirty="0">
              <a:solidFill>
                <a:srgbClr val="FFFFFF"/>
              </a:solidFill>
            </a:endParaRP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We are linked together as those who 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have heard </a:t>
            </a:r>
            <a:r>
              <a:rPr lang="en-US" altLang="en-US" sz="2600" b="1" dirty="0">
                <a:solidFill>
                  <a:srgbClr val="FFFF00"/>
                </a:solidFill>
              </a:rPr>
              <a:t>the message of the Cross</a:t>
            </a:r>
            <a:r>
              <a:rPr lang="en-US" altLang="en-US" sz="2600" dirty="0">
                <a:solidFill>
                  <a:srgbClr val="FFFFFF"/>
                </a:solidFill>
              </a:rPr>
              <a:t>.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We trust in </a:t>
            </a:r>
            <a:r>
              <a:rPr lang="en-US" altLang="en-US" sz="2600" b="1" dirty="0">
                <a:solidFill>
                  <a:srgbClr val="FFFF00"/>
                </a:solidFill>
              </a:rPr>
              <a:t>the death &amp; rising of Jesus</a:t>
            </a:r>
            <a:r>
              <a:rPr lang="en-US" altLang="en-US" sz="2600" dirty="0">
                <a:solidFill>
                  <a:srgbClr val="FFFFFF"/>
                </a:solidFill>
              </a:rPr>
              <a:t>, 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    and we desire </a:t>
            </a:r>
            <a:r>
              <a:rPr lang="en-US" altLang="en-US" sz="2600" b="1" dirty="0">
                <a:solidFill>
                  <a:srgbClr val="FFFF00"/>
                </a:solidFill>
              </a:rPr>
              <a:t>the fullness of your Spirit</a:t>
            </a:r>
            <a:r>
              <a:rPr lang="en-US" altLang="en-US" sz="2600" dirty="0">
                <a:solidFill>
                  <a:srgbClr val="FFFFFF"/>
                </a:solidFill>
              </a:rPr>
              <a:t>.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Help us we pray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 to know </a:t>
            </a:r>
            <a:r>
              <a:rPr lang="en-US" altLang="en-US" sz="2600" b="1" dirty="0">
                <a:solidFill>
                  <a:srgbClr val="FFFF00"/>
                </a:solidFill>
              </a:rPr>
              <a:t>Your Word </a:t>
            </a:r>
            <a:r>
              <a:rPr lang="en-US" altLang="en-US" sz="2600" dirty="0">
                <a:solidFill>
                  <a:srgbClr val="FFFFFF"/>
                </a:solidFill>
              </a:rPr>
              <a:t>speaking to us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   to learn </a:t>
            </a:r>
            <a:r>
              <a:rPr lang="en-US" altLang="en-US" sz="2600" b="1" dirty="0">
                <a:solidFill>
                  <a:srgbClr val="FFFF00"/>
                </a:solidFill>
              </a:rPr>
              <a:t>the way of Jesus </a:t>
            </a:r>
            <a:r>
              <a:rPr lang="en-US" altLang="en-US" sz="2600" dirty="0">
                <a:solidFill>
                  <a:srgbClr val="FFFFFF"/>
                </a:solidFill>
              </a:rPr>
              <a:t>for today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      to take up </a:t>
            </a:r>
            <a:r>
              <a:rPr lang="en-US" altLang="en-US" sz="2600" b="1" i="1" dirty="0">
                <a:solidFill>
                  <a:srgbClr val="FFFF00"/>
                </a:solidFill>
              </a:rPr>
              <a:t>our</a:t>
            </a:r>
            <a:r>
              <a:rPr lang="en-US" altLang="en-US" sz="2600" b="1" dirty="0">
                <a:solidFill>
                  <a:srgbClr val="FFFF00"/>
                </a:solidFill>
              </a:rPr>
              <a:t> Cross</a:t>
            </a:r>
            <a:r>
              <a:rPr lang="en-US" altLang="en-US" sz="2600" dirty="0">
                <a:solidFill>
                  <a:srgbClr val="FFFFFF"/>
                </a:solidFill>
              </a:rPr>
              <a:t>….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May we see more clearly 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       what this means for </a:t>
            </a:r>
            <a:r>
              <a:rPr lang="en-US" altLang="en-US" sz="2600" b="1" dirty="0">
                <a:solidFill>
                  <a:srgbClr val="FFFF00"/>
                </a:solidFill>
              </a:rPr>
              <a:t>our consciences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           &amp; </a:t>
            </a:r>
            <a:r>
              <a:rPr lang="en-US" altLang="en-US" sz="2600" b="1" dirty="0">
                <a:solidFill>
                  <a:srgbClr val="FFFF00"/>
                </a:solidFill>
              </a:rPr>
              <a:t>our values</a:t>
            </a:r>
            <a:r>
              <a:rPr lang="en-US" altLang="en-US" sz="2600" dirty="0">
                <a:solidFill>
                  <a:srgbClr val="FFFFFF"/>
                </a:solidFill>
              </a:rPr>
              <a:t>, &amp; </a:t>
            </a:r>
            <a:r>
              <a:rPr lang="en-US" altLang="en-US" sz="2600" b="1" dirty="0">
                <a:solidFill>
                  <a:srgbClr val="FFFF00"/>
                </a:solidFill>
              </a:rPr>
              <a:t>our lifestyle </a:t>
            </a:r>
            <a:r>
              <a:rPr lang="en-US" altLang="en-US" sz="2600" dirty="0">
                <a:solidFill>
                  <a:srgbClr val="FFFFFF"/>
                </a:solidFill>
              </a:rPr>
              <a:t>this week.</a:t>
            </a:r>
          </a:p>
          <a:p>
            <a:pPr marL="900113" defTabSz="633413">
              <a:spcBef>
                <a:spcPct val="0"/>
              </a:spcBef>
              <a:buFontTx/>
              <a:buNone/>
              <a:tabLst/>
            </a:pPr>
            <a:r>
              <a:rPr lang="en-US" altLang="en-US" sz="2600" dirty="0">
                <a:solidFill>
                  <a:srgbClr val="FFFFFF"/>
                </a:solidFill>
              </a:rPr>
              <a:t>                                                                      Amen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sermononthe_blank_4x3.jpg">
            <a:extLst>
              <a:ext uri="{FF2B5EF4-FFF2-40B4-BE49-F238E27FC236}">
                <a16:creationId xmlns:a16="http://schemas.microsoft.com/office/drawing/2014/main" id="{356D99AC-3A80-4E2A-B241-72E73DAC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2">
            <a:extLst>
              <a:ext uri="{FF2B5EF4-FFF2-40B4-BE49-F238E27FC236}">
                <a16:creationId xmlns:a16="http://schemas.microsoft.com/office/drawing/2014/main" id="{FC55EA63-A213-4867-AA4D-B5FB152E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903" y="215278"/>
            <a:ext cx="7857767" cy="5601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lvl="0" algn="r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Matthew 6:16-18 </a:t>
            </a:r>
          </a:p>
          <a:p>
            <a:pPr marL="442913" lvl="0" indent="-442913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‘When you fast, do not look </a:t>
            </a:r>
            <a:r>
              <a:rPr lang="en-US" altLang="en-US" sz="2800" dirty="0" err="1">
                <a:solidFill>
                  <a:srgbClr val="005900"/>
                </a:solidFill>
                <a:cs typeface="Calibri" panose="020F0502020204030204" pitchFamily="34" charset="0"/>
              </a:rPr>
              <a:t>sombre</a:t>
            </a: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 as the hypocrites do, for they disfigure their faces to show others they are fasting. Truly I tell you, they have received their reward in full. </a:t>
            </a:r>
          </a:p>
          <a:p>
            <a:pPr marL="442913" lvl="0" indent="-442913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But when you fast, put oil on your head and wash your face, so that it will not be obvious to others that you are fasting, </a:t>
            </a:r>
          </a:p>
          <a:p>
            <a:pPr marL="442913" lvl="0" indent="-442913" eaLnBrk="1" hangingPunct="1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but only to your Father, who is unseen; </a:t>
            </a:r>
          </a:p>
          <a:p>
            <a:pPr marL="442913" lvl="0" indent="-442913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and your Father, who sees what is done in secret,</a:t>
            </a:r>
          </a:p>
          <a:p>
            <a:pPr marL="442913" lvl="0" indent="-442913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rgbClr val="005900"/>
                </a:solidFill>
                <a:cs typeface="Calibri" panose="020F0502020204030204" pitchFamily="34" charset="0"/>
              </a:rPr>
              <a:t>                      will reward you.</a:t>
            </a:r>
            <a:endParaRPr kumimoji="0" lang="en-US" altLang="en-US" sz="2200" i="0" u="none" strike="noStrike" kern="1200" cap="none" spc="0" normalizeH="0" baseline="0" noProof="0" dirty="0">
              <a:ln>
                <a:noFill/>
              </a:ln>
              <a:solidFill>
                <a:srgbClr val="0059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70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OM_2.jpg">
            <a:extLst>
              <a:ext uri="{FF2B5EF4-FFF2-40B4-BE49-F238E27FC236}">
                <a16:creationId xmlns:a16="http://schemas.microsoft.com/office/drawing/2014/main" id="{CF7D5741-90CA-4EBE-A134-3EEC3ED3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8DA0CA8-3A1E-4FDB-A714-95F588B4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72" y="2443496"/>
            <a:ext cx="7747456" cy="86177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Your </a:t>
            </a: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praying   5-15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B3D40-032F-46E6-AD68-78724BFE7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291" y="729733"/>
            <a:ext cx="7747456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6:1-18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Your </a:t>
            </a:r>
            <a:r>
              <a:rPr kumimoji="0" lang="en-GB" alt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giving   1-4</a:t>
            </a:r>
            <a:endParaRPr kumimoji="0" lang="en-GB" altLang="en-US" sz="2000" b="1" i="0" u="none" strike="noStrike" kern="1200" cap="all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B5890-DB55-49A6-9BC4-460B29C4AF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72" y="4549673"/>
            <a:ext cx="7747456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Your </a:t>
            </a:r>
            <a:r>
              <a:rPr kumimoji="0" lang="en-US" altLang="en-US" sz="3200" b="1" i="0" u="none" strike="noStrike" kern="1200" cap="all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fasting   16-18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F18A23A-C029-4DE6-9893-7334034BD9C1}"/>
              </a:ext>
            </a:extLst>
          </p:cNvPr>
          <p:cNvSpPr txBox="1"/>
          <p:nvPr/>
        </p:nvSpPr>
        <p:spPr>
          <a:xfrm rot="-180000">
            <a:off x="1828799" y="3487025"/>
            <a:ext cx="5899354" cy="707886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</a:rPr>
              <a:t>“Our Father in Heaven…”</a:t>
            </a:r>
          </a:p>
        </p:txBody>
      </p:sp>
    </p:spTree>
    <p:extLst>
      <p:ext uri="{BB962C8B-B14F-4D97-AF65-F5344CB8AC3E}">
        <p14:creationId xmlns:p14="http://schemas.microsoft.com/office/powerpoint/2010/main" val="47351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OM_2.jpg">
            <a:extLst>
              <a:ext uri="{FF2B5EF4-FFF2-40B4-BE49-F238E27FC236}">
                <a16:creationId xmlns:a16="http://schemas.microsoft.com/office/drawing/2014/main" id="{CF7D5741-90CA-4EBE-A134-3EEC3ED3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CE172444-6AD7-4BF7-9C02-D1D79089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75" y="5253545"/>
            <a:ext cx="774745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Don’t look </a:t>
            </a:r>
            <a:r>
              <a:rPr lang="en-US" altLang="en-US" sz="2800" dirty="0" err="1">
                <a:solidFill>
                  <a:schemeClr val="bg1"/>
                </a:solidFill>
              </a:rPr>
              <a:t>sombre</a:t>
            </a:r>
            <a:r>
              <a:rPr lang="en-US" altLang="en-US" sz="2800" dirty="0">
                <a:solidFill>
                  <a:schemeClr val="bg1"/>
                </a:solidFill>
              </a:rPr>
              <a:t>…          </a:t>
            </a:r>
            <a:r>
              <a:rPr lang="en-US" altLang="en-US" b="1" dirty="0">
                <a:solidFill>
                  <a:srgbClr val="FFFF00"/>
                </a:solidFill>
              </a:rPr>
              <a:t>as the hypocrites do</a:t>
            </a:r>
            <a:r>
              <a:rPr lang="en-US" altLang="en-US" sz="2800" b="1" dirty="0">
                <a:solidFill>
                  <a:srgbClr val="FFFF00"/>
                </a:solidFill>
              </a:rPr>
              <a:t>…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    Your Father who sees what’s done </a:t>
            </a:r>
            <a:r>
              <a:rPr lang="en-US" altLang="en-US" b="1" dirty="0">
                <a:solidFill>
                  <a:srgbClr val="FFFF00"/>
                </a:solidFill>
              </a:rPr>
              <a:t>in secret</a:t>
            </a:r>
            <a:r>
              <a:rPr lang="en-US" altLang="en-US" sz="2800" dirty="0">
                <a:solidFill>
                  <a:schemeClr val="bg1"/>
                </a:solidFill>
              </a:rPr>
              <a:t>…	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DA0CA8-3A1E-4FDB-A714-95F588B47E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72" y="328500"/>
            <a:ext cx="7747456" cy="49628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2800" dirty="0">
                <a:solidFill>
                  <a:schemeClr val="bg1"/>
                </a:solidFill>
              </a:rPr>
              <a:t>6:1-18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GB" altLang="en-US" sz="105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 sz="2800" dirty="0">
                <a:solidFill>
                  <a:schemeClr val="bg1"/>
                </a:solidFill>
              </a:rPr>
              <a:t>Your </a:t>
            </a:r>
            <a:r>
              <a:rPr lang="en-GB" altLang="en-US" b="1" cap="all" dirty="0">
                <a:solidFill>
                  <a:srgbClr val="FFFF00"/>
                </a:solidFill>
              </a:rPr>
              <a:t>giving</a:t>
            </a: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en-GB" altLang="en-US" sz="2000" b="1" cap="all" dirty="0">
              <a:solidFill>
                <a:srgbClr val="FFFF00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GB" altLang="en-US" sz="2000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1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Your </a:t>
            </a:r>
            <a:r>
              <a:rPr lang="en-US" altLang="en-US" b="1" cap="all" dirty="0">
                <a:solidFill>
                  <a:srgbClr val="FFFF00"/>
                </a:solidFill>
              </a:rPr>
              <a:t>praying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en-US" altLang="en-US" sz="2800" dirty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Your </a:t>
            </a:r>
            <a:r>
              <a:rPr lang="en-US" altLang="en-US" b="1" cap="all" dirty="0">
                <a:solidFill>
                  <a:srgbClr val="FFFF00"/>
                </a:solidFill>
              </a:rPr>
              <a:t>fasting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D3F258E-3439-458A-9249-DD2EA7BE1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75" y="3429000"/>
            <a:ext cx="774745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Don’t be seen by others… </a:t>
            </a:r>
            <a:r>
              <a:rPr lang="en-US" altLang="en-US" b="1" dirty="0">
                <a:solidFill>
                  <a:srgbClr val="FFFF00"/>
                </a:solidFill>
              </a:rPr>
              <a:t>as the hypocrites do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            Your Father sees what’s done </a:t>
            </a:r>
            <a:r>
              <a:rPr lang="en-US" altLang="en-US" b="1" dirty="0">
                <a:solidFill>
                  <a:srgbClr val="FFFF00"/>
                </a:solidFill>
              </a:rPr>
              <a:t>in secret</a:t>
            </a:r>
            <a:r>
              <a:rPr lang="en-US" altLang="en-US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F6D17AD7-D4F7-4C3F-9626-27F3F5A2D4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375" y="1603484"/>
            <a:ext cx="7747456" cy="10772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Don’t announce it …          </a:t>
            </a:r>
            <a:r>
              <a:rPr lang="en-US" altLang="en-US" b="1" dirty="0">
                <a:solidFill>
                  <a:srgbClr val="FFFF00"/>
                </a:solidFill>
              </a:rPr>
              <a:t>as the hypocrites do </a:t>
            </a:r>
          </a:p>
          <a:p>
            <a:pPr eaLnBrk="1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800" dirty="0">
                <a:solidFill>
                  <a:schemeClr val="bg1"/>
                </a:solidFill>
              </a:rPr>
              <a:t>            Your Father sees what’s done </a:t>
            </a:r>
            <a:r>
              <a:rPr lang="en-US" altLang="en-US" b="1" dirty="0">
                <a:solidFill>
                  <a:srgbClr val="FFFF00"/>
                </a:solidFill>
              </a:rPr>
              <a:t>in secret</a:t>
            </a:r>
            <a:r>
              <a:rPr lang="en-US" altLang="en-US" sz="2800" dirty="0">
                <a:solidFill>
                  <a:schemeClr val="bg1"/>
                </a:solidFill>
              </a:rPr>
              <a:t>…</a:t>
            </a:r>
            <a:endParaRPr lang="en-US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OM_2.jpg">
            <a:extLst>
              <a:ext uri="{FF2B5EF4-FFF2-40B4-BE49-F238E27FC236}">
                <a16:creationId xmlns:a16="http://schemas.microsoft.com/office/drawing/2014/main" id="{CF7D5741-90CA-4EBE-A134-3EEC3ED303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Box 4">
            <a:extLst>
              <a:ext uri="{FF2B5EF4-FFF2-40B4-BE49-F238E27FC236}">
                <a16:creationId xmlns:a16="http://schemas.microsoft.com/office/drawing/2014/main" id="{CE172444-6AD7-4BF7-9C02-D1D790890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272" y="755287"/>
            <a:ext cx="7747456" cy="224676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Let’s ask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some questions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about</a:t>
            </a:r>
            <a:r>
              <a:rPr kumimoji="0" lang="en-US" altLang="en-US" sz="32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44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fasting</a:t>
            </a:r>
            <a:endParaRPr kumimoji="0" lang="en-US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8240C8-4828-4E60-9781-EDCC35CBE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434" y="3429000"/>
            <a:ext cx="4315132" cy="287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C663E4-0467-44F6-8476-570ACEFE3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5042" y="251206"/>
            <a:ext cx="3973915" cy="635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94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FD551C-F641-4CC2-A533-021FB4F95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133414"/>
            <a:ext cx="7382800" cy="6591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546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10380</TotalTime>
  <Words>1135</Words>
  <Application>Microsoft Office PowerPoint</Application>
  <PresentationFormat>On-screen Show (4:3)</PresentationFormat>
  <Paragraphs>203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Arial</vt:lpstr>
      <vt:lpstr>Calibri</vt:lpstr>
      <vt:lpstr>Times New Roman</vt:lpstr>
      <vt:lpstr>Trebuchet MS</vt:lpstr>
      <vt:lpstr>Office Theme</vt:lpstr>
      <vt:lpstr>5_Default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J. Wray</dc:creator>
  <cp:lastModifiedBy>Robert Bishop</cp:lastModifiedBy>
  <cp:revision>129</cp:revision>
  <cp:lastPrinted>2020-06-22T10:09:05Z</cp:lastPrinted>
  <dcterms:created xsi:type="dcterms:W3CDTF">2015-12-30T16:23:25Z</dcterms:created>
  <dcterms:modified xsi:type="dcterms:W3CDTF">2020-06-24T12:08:24Z</dcterms:modified>
</cp:coreProperties>
</file>