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44"/>
  </p:notesMasterIdLst>
  <p:sldIdLst>
    <p:sldId id="257" r:id="rId4"/>
    <p:sldId id="259" r:id="rId5"/>
    <p:sldId id="263" r:id="rId6"/>
    <p:sldId id="278" r:id="rId7"/>
    <p:sldId id="283" r:id="rId8"/>
    <p:sldId id="565" r:id="rId9"/>
    <p:sldId id="279" r:id="rId10"/>
    <p:sldId id="544" r:id="rId11"/>
    <p:sldId id="549" r:id="rId12"/>
    <p:sldId id="550" r:id="rId13"/>
    <p:sldId id="284" r:id="rId14"/>
    <p:sldId id="561" r:id="rId15"/>
    <p:sldId id="563" r:id="rId16"/>
    <p:sldId id="531" r:id="rId17"/>
    <p:sldId id="285" r:id="rId18"/>
    <p:sldId id="292" r:id="rId19"/>
    <p:sldId id="275" r:id="rId20"/>
    <p:sldId id="288" r:id="rId21"/>
    <p:sldId id="290" r:id="rId22"/>
    <p:sldId id="289" r:id="rId23"/>
    <p:sldId id="293" r:id="rId24"/>
    <p:sldId id="566" r:id="rId25"/>
    <p:sldId id="306" r:id="rId26"/>
    <p:sldId id="532" r:id="rId27"/>
    <p:sldId id="533" r:id="rId28"/>
    <p:sldId id="567" r:id="rId29"/>
    <p:sldId id="529" r:id="rId30"/>
    <p:sldId id="530" r:id="rId31"/>
    <p:sldId id="280" r:id="rId32"/>
    <p:sldId id="287" r:id="rId33"/>
    <p:sldId id="534" r:id="rId34"/>
    <p:sldId id="535" r:id="rId35"/>
    <p:sldId id="564" r:id="rId36"/>
    <p:sldId id="536" r:id="rId37"/>
    <p:sldId id="540" r:id="rId38"/>
    <p:sldId id="538" r:id="rId39"/>
    <p:sldId id="537" r:id="rId40"/>
    <p:sldId id="558" r:id="rId41"/>
    <p:sldId id="559" r:id="rId42"/>
    <p:sldId id="568" r:id="rId43"/>
  </p:sldIdLst>
  <p:sldSz cx="9144000" cy="6858000" type="screen4x3"/>
  <p:notesSz cx="6858000" cy="9947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3805"/>
    <a:srgbClr val="23476B"/>
    <a:srgbClr val="000066"/>
    <a:srgbClr val="5890D4"/>
    <a:srgbClr val="D10A0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D024EC-3E5E-48DB-BADC-EF2385126D7E}" v="454" dt="2020-10-06T14:06:48.3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3" autoAdjust="0"/>
    <p:restoredTop sz="94660"/>
  </p:normalViewPr>
  <p:slideViewPr>
    <p:cSldViewPr snapToGrid="0" snapToObjects="1">
      <p:cViewPr varScale="1">
        <p:scale>
          <a:sx n="65" d="100"/>
          <a:sy n="65" d="100"/>
        </p:scale>
        <p:origin x="1434"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9091"/>
          </a:xfrm>
          <a:prstGeom prst="rect">
            <a:avLst/>
          </a:prstGeom>
        </p:spPr>
        <p:txBody>
          <a:bodyPr vert="horz" lIns="91440" tIns="45720" rIns="91440" bIns="45720" rtlCol="0"/>
          <a:lstStyle>
            <a:lvl1pPr algn="r">
              <a:defRPr sz="1200"/>
            </a:lvl1pPr>
          </a:lstStyle>
          <a:p>
            <a:fld id="{B36766A1-D383-4515-BCA0-8FA38FDBFCC3}" type="datetimeFigureOut">
              <a:rPr lang="en-GB" smtClean="0"/>
              <a:t>11/10/2020</a:t>
            </a:fld>
            <a:endParaRPr lang="en-GB"/>
          </a:p>
        </p:txBody>
      </p:sp>
      <p:sp>
        <p:nvSpPr>
          <p:cNvPr id="4" name="Slide Image Placeholder 3"/>
          <p:cNvSpPr>
            <a:spLocks noGrp="1" noRot="1" noChangeAspect="1"/>
          </p:cNvSpPr>
          <p:nvPr>
            <p:ph type="sldImg" idx="2"/>
          </p:nvPr>
        </p:nvSpPr>
        <p:spPr>
          <a:xfrm>
            <a:off x="1190625" y="1243013"/>
            <a:ext cx="447675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87126"/>
            <a:ext cx="5486400" cy="391674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8185"/>
            <a:ext cx="2971800" cy="49909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8185"/>
            <a:ext cx="2971800" cy="499090"/>
          </a:xfrm>
          <a:prstGeom prst="rect">
            <a:avLst/>
          </a:prstGeom>
        </p:spPr>
        <p:txBody>
          <a:bodyPr vert="horz" lIns="91440" tIns="45720" rIns="91440" bIns="45720" rtlCol="0" anchor="b"/>
          <a:lstStyle>
            <a:lvl1pPr algn="r">
              <a:defRPr sz="1200"/>
            </a:lvl1pPr>
          </a:lstStyle>
          <a:p>
            <a:fld id="{1A1F2E15-2624-4DEA-A14F-5D1DC161E3B3}" type="slidenum">
              <a:rPr lang="en-GB" smtClean="0"/>
              <a:t>‹#›</a:t>
            </a:fld>
            <a:endParaRPr lang="en-GB"/>
          </a:p>
        </p:txBody>
      </p:sp>
    </p:spTree>
    <p:extLst>
      <p:ext uri="{BB962C8B-B14F-4D97-AF65-F5344CB8AC3E}">
        <p14:creationId xmlns:p14="http://schemas.microsoft.com/office/powerpoint/2010/main" val="343451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1F2E15-2624-4DEA-A14F-5D1DC161E3B3}" type="slidenum">
              <a:rPr lang="en-GB" smtClean="0"/>
              <a:t>1</a:t>
            </a:fld>
            <a:endParaRPr lang="en-GB"/>
          </a:p>
        </p:txBody>
      </p:sp>
    </p:spTree>
    <p:extLst>
      <p:ext uri="{BB962C8B-B14F-4D97-AF65-F5344CB8AC3E}">
        <p14:creationId xmlns:p14="http://schemas.microsoft.com/office/powerpoint/2010/main" val="246058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A082619B-1874-4324-91AE-AE3AAE3E2B27}"/>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6A54A4E-CCB9-4FA9-B7FC-92E70172FCB4}"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675" name="Text Box 2">
            <a:extLst>
              <a:ext uri="{FF2B5EF4-FFF2-40B4-BE49-F238E27FC236}">
                <a16:creationId xmlns:a16="http://schemas.microsoft.com/office/drawing/2014/main" id="{36283BCE-ADBD-4CD3-8DFB-537C9D1DC61E}"/>
              </a:ext>
            </a:extLst>
          </p:cNvPr>
          <p:cNvSpPr txBox="1">
            <a:spLocks noChangeArrowheads="1"/>
          </p:cNvSpPr>
          <p:nvPr/>
        </p:nvSpPr>
        <p:spPr bwMode="auto">
          <a:xfrm>
            <a:off x="1143000" y="746046"/>
            <a:ext cx="4572000" cy="373022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676" name="Rectangle 3">
            <a:extLst>
              <a:ext uri="{FF2B5EF4-FFF2-40B4-BE49-F238E27FC236}">
                <a16:creationId xmlns:a16="http://schemas.microsoft.com/office/drawing/2014/main" id="{6A65B634-6023-4DA4-8BCF-7E5C986BEAA6}"/>
              </a:ext>
            </a:extLst>
          </p:cNvPr>
          <p:cNvSpPr>
            <a:spLocks noGrp="1" noChangeArrowheads="1"/>
          </p:cNvSpPr>
          <p:nvPr>
            <p:ph type="body"/>
          </p:nvPr>
        </p:nvSpPr>
        <p:spPr>
          <a:xfrm>
            <a:off x="914401" y="4724956"/>
            <a:ext cx="5027613" cy="4484909"/>
          </a:xfrm>
          <a:solidFill>
            <a:srgbClr val="FFFFFF"/>
          </a:solidFill>
          <a:ln w="936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1F2E15-2624-4DEA-A14F-5D1DC161E3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938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E64D02D7-64F5-496A-912D-6A3057EED4FC}"/>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42925-D986-4813-AD26-CC73B9921EA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15715" name="Rectangle 2">
            <a:extLst>
              <a:ext uri="{FF2B5EF4-FFF2-40B4-BE49-F238E27FC236}">
                <a16:creationId xmlns:a16="http://schemas.microsoft.com/office/drawing/2014/main" id="{638D6162-FFC6-4052-A17C-EA42E868B8EA}"/>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9A23449B-2E2F-445B-B4AD-0266919ED876}"/>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930204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0D680828-1D4A-7A40-9D04-A32F3D934FA0}" type="datetimeFigureOut">
              <a:rPr lang="en-US" smtClean="0"/>
              <a:t>10/11/2020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4B5469-D75C-8948-89CA-44A96352C5D1}" type="slidenum">
              <a:rPr lang="en-US" smtClean="0"/>
              <a:t>‹#›</a:t>
            </a:fld>
            <a:endParaRPr lang="en-US" dirty="0"/>
          </a:p>
        </p:txBody>
      </p:sp>
    </p:spTree>
    <p:extLst>
      <p:ext uri="{BB962C8B-B14F-4D97-AF65-F5344CB8AC3E}">
        <p14:creationId xmlns:p14="http://schemas.microsoft.com/office/powerpoint/2010/main" val="2659985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D680828-1D4A-7A40-9D04-A32F3D934FA0}" type="datetimeFigureOut">
              <a:rPr lang="en-US" smtClean="0"/>
              <a:t>10/11/2020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4B5469-D75C-8948-89CA-44A96352C5D1}" type="slidenum">
              <a:rPr lang="en-US" smtClean="0"/>
              <a:t>‹#›</a:t>
            </a:fld>
            <a:endParaRPr lang="en-US" dirty="0"/>
          </a:p>
        </p:txBody>
      </p:sp>
    </p:spTree>
    <p:extLst>
      <p:ext uri="{BB962C8B-B14F-4D97-AF65-F5344CB8AC3E}">
        <p14:creationId xmlns:p14="http://schemas.microsoft.com/office/powerpoint/2010/main" val="1840951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D680828-1D4A-7A40-9D04-A32F3D934FA0}" type="datetimeFigureOut">
              <a:rPr lang="en-US" smtClean="0"/>
              <a:t>10/11/2020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4B5469-D75C-8948-89CA-44A96352C5D1}" type="slidenum">
              <a:rPr lang="en-US" smtClean="0"/>
              <a:t>‹#›</a:t>
            </a:fld>
            <a:endParaRPr lang="en-US" dirty="0"/>
          </a:p>
        </p:txBody>
      </p:sp>
    </p:spTree>
    <p:extLst>
      <p:ext uri="{BB962C8B-B14F-4D97-AF65-F5344CB8AC3E}">
        <p14:creationId xmlns:p14="http://schemas.microsoft.com/office/powerpoint/2010/main" val="2444998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3140588-3EB8-4759-BD73-AE563065640A}"/>
              </a:ext>
            </a:extLst>
          </p:cNvPr>
          <p:cNvSpPr>
            <a:spLocks noGrp="1"/>
          </p:cNvSpPr>
          <p:nvPr>
            <p:ph type="dt" sz="half" idx="10"/>
          </p:nvPr>
        </p:nvSpPr>
        <p:spPr/>
        <p:txBody>
          <a:bodyPr/>
          <a:lstStyle>
            <a:lvl1pPr>
              <a:defRPr>
                <a:latin typeface="Times New Roman" pitchFamily="18" charset="0"/>
                <a:cs typeface="Times New Roman" pitchFamily="18" charset="0"/>
              </a:defRPr>
            </a:lvl1pPr>
          </a:lstStyle>
          <a:p>
            <a:pPr>
              <a:defRPr/>
            </a:pPr>
            <a:endParaRPr lang="en-US"/>
          </a:p>
        </p:txBody>
      </p:sp>
      <p:sp>
        <p:nvSpPr>
          <p:cNvPr id="5" name="Footer Placeholder 4">
            <a:extLst>
              <a:ext uri="{FF2B5EF4-FFF2-40B4-BE49-F238E27FC236}">
                <a16:creationId xmlns:a16="http://schemas.microsoft.com/office/drawing/2014/main" id="{4A9DB2B1-B977-4BB1-9940-F218D87882AD}"/>
              </a:ext>
            </a:extLst>
          </p:cNvPr>
          <p:cNvSpPr>
            <a:spLocks noGrp="1"/>
          </p:cNvSpPr>
          <p:nvPr>
            <p:ph type="ftr" sz="quarter" idx="11"/>
          </p:nvPr>
        </p:nvSpPr>
        <p:spPr/>
        <p:txBody>
          <a:bodyPr/>
          <a:lstStyle>
            <a:lvl1pPr>
              <a:defRPr>
                <a:latin typeface="Times New Roman" pitchFamily="18" charset="0"/>
                <a:cs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83AD516F-2213-4581-85FB-FFFC6A8940D5}"/>
              </a:ext>
            </a:extLst>
          </p:cNvPr>
          <p:cNvSpPr>
            <a:spLocks noGrp="1"/>
          </p:cNvSpPr>
          <p:nvPr>
            <p:ph type="sldNum" sz="quarter" idx="12"/>
          </p:nvPr>
        </p:nvSpPr>
        <p:spPr/>
        <p:txBody>
          <a:bodyPr/>
          <a:lstStyle>
            <a:lvl1pPr>
              <a:defRPr>
                <a:latin typeface="Times New Roman" panose="02020603050405020304" pitchFamily="18" charset="0"/>
              </a:defRPr>
            </a:lvl1pPr>
          </a:lstStyle>
          <a:p>
            <a:fld id="{622C40B3-00DD-4B08-953F-A15BB4C826CC}" type="slidenum">
              <a:rPr lang="en-US" altLang="en-US"/>
              <a:pPr/>
              <a:t>‹#›</a:t>
            </a:fld>
            <a:endParaRPr lang="en-US" altLang="en-US"/>
          </a:p>
        </p:txBody>
      </p:sp>
    </p:spTree>
    <p:extLst>
      <p:ext uri="{BB962C8B-B14F-4D97-AF65-F5344CB8AC3E}">
        <p14:creationId xmlns:p14="http://schemas.microsoft.com/office/powerpoint/2010/main" val="2184595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F4A8F4-F3B2-4AC7-8047-ECC15BAE90C2}"/>
              </a:ext>
            </a:extLst>
          </p:cNvPr>
          <p:cNvSpPr>
            <a:spLocks noGrp="1"/>
          </p:cNvSpPr>
          <p:nvPr>
            <p:ph type="dt" sz="half" idx="10"/>
          </p:nvPr>
        </p:nvSpPr>
        <p:spPr/>
        <p:txBody>
          <a:bodyPr/>
          <a:lstStyle>
            <a:lvl1pPr>
              <a:defRPr>
                <a:latin typeface="Times New Roman" pitchFamily="18" charset="0"/>
                <a:cs typeface="Times New Roman" pitchFamily="18" charset="0"/>
              </a:defRPr>
            </a:lvl1pPr>
          </a:lstStyle>
          <a:p>
            <a:pPr>
              <a:defRPr/>
            </a:pPr>
            <a:endParaRPr lang="en-US"/>
          </a:p>
        </p:txBody>
      </p:sp>
      <p:sp>
        <p:nvSpPr>
          <p:cNvPr id="5" name="Footer Placeholder 4">
            <a:extLst>
              <a:ext uri="{FF2B5EF4-FFF2-40B4-BE49-F238E27FC236}">
                <a16:creationId xmlns:a16="http://schemas.microsoft.com/office/drawing/2014/main" id="{BE27F197-B3ED-4F35-8E1B-4F149D4F069E}"/>
              </a:ext>
            </a:extLst>
          </p:cNvPr>
          <p:cNvSpPr>
            <a:spLocks noGrp="1"/>
          </p:cNvSpPr>
          <p:nvPr>
            <p:ph type="ftr" sz="quarter" idx="11"/>
          </p:nvPr>
        </p:nvSpPr>
        <p:spPr/>
        <p:txBody>
          <a:bodyPr/>
          <a:lstStyle>
            <a:lvl1pPr>
              <a:defRPr>
                <a:latin typeface="Times New Roman" pitchFamily="18" charset="0"/>
                <a:cs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C6859CB7-75C0-488D-8E04-381E48CB987F}"/>
              </a:ext>
            </a:extLst>
          </p:cNvPr>
          <p:cNvSpPr>
            <a:spLocks noGrp="1"/>
          </p:cNvSpPr>
          <p:nvPr>
            <p:ph type="sldNum" sz="quarter" idx="12"/>
          </p:nvPr>
        </p:nvSpPr>
        <p:spPr/>
        <p:txBody>
          <a:bodyPr/>
          <a:lstStyle>
            <a:lvl1pPr>
              <a:defRPr>
                <a:latin typeface="Times New Roman" panose="02020603050405020304" pitchFamily="18" charset="0"/>
              </a:defRPr>
            </a:lvl1pPr>
          </a:lstStyle>
          <a:p>
            <a:fld id="{CD39D1D9-C7E2-4A2C-AC99-BB158B4E3716}" type="slidenum">
              <a:rPr lang="en-US" altLang="en-US"/>
              <a:pPr/>
              <a:t>‹#›</a:t>
            </a:fld>
            <a:endParaRPr lang="en-US" altLang="en-US"/>
          </a:p>
        </p:txBody>
      </p:sp>
    </p:spTree>
    <p:extLst>
      <p:ext uri="{BB962C8B-B14F-4D97-AF65-F5344CB8AC3E}">
        <p14:creationId xmlns:p14="http://schemas.microsoft.com/office/powerpoint/2010/main" val="3853716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64400DD0-6B94-4EC4-A3C5-E476782317D9}"/>
              </a:ext>
            </a:extLst>
          </p:cNvPr>
          <p:cNvSpPr>
            <a:spLocks noGrp="1"/>
          </p:cNvSpPr>
          <p:nvPr>
            <p:ph type="dt" sz="half" idx="10"/>
          </p:nvPr>
        </p:nvSpPr>
        <p:spPr/>
        <p:txBody>
          <a:bodyPr/>
          <a:lstStyle>
            <a:lvl1pPr>
              <a:defRPr>
                <a:latin typeface="Times New Roman" pitchFamily="18" charset="0"/>
                <a:cs typeface="Times New Roman" pitchFamily="18" charset="0"/>
              </a:defRPr>
            </a:lvl1pPr>
          </a:lstStyle>
          <a:p>
            <a:pPr>
              <a:defRPr/>
            </a:pPr>
            <a:endParaRPr lang="en-US"/>
          </a:p>
        </p:txBody>
      </p:sp>
      <p:sp>
        <p:nvSpPr>
          <p:cNvPr id="5" name="Footer Placeholder 4">
            <a:extLst>
              <a:ext uri="{FF2B5EF4-FFF2-40B4-BE49-F238E27FC236}">
                <a16:creationId xmlns:a16="http://schemas.microsoft.com/office/drawing/2014/main" id="{6C313ED5-9781-41DF-B70A-9BA111206123}"/>
              </a:ext>
            </a:extLst>
          </p:cNvPr>
          <p:cNvSpPr>
            <a:spLocks noGrp="1"/>
          </p:cNvSpPr>
          <p:nvPr>
            <p:ph type="ftr" sz="quarter" idx="11"/>
          </p:nvPr>
        </p:nvSpPr>
        <p:spPr/>
        <p:txBody>
          <a:bodyPr/>
          <a:lstStyle>
            <a:lvl1pPr>
              <a:defRPr>
                <a:latin typeface="Times New Roman" pitchFamily="18" charset="0"/>
                <a:cs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FC726BD8-CB95-4D41-BDC9-90C8C4FE9081}"/>
              </a:ext>
            </a:extLst>
          </p:cNvPr>
          <p:cNvSpPr>
            <a:spLocks noGrp="1"/>
          </p:cNvSpPr>
          <p:nvPr>
            <p:ph type="sldNum" sz="quarter" idx="12"/>
          </p:nvPr>
        </p:nvSpPr>
        <p:spPr/>
        <p:txBody>
          <a:bodyPr/>
          <a:lstStyle>
            <a:lvl1pPr>
              <a:defRPr>
                <a:latin typeface="Times New Roman" panose="02020603050405020304" pitchFamily="18" charset="0"/>
              </a:defRPr>
            </a:lvl1pPr>
          </a:lstStyle>
          <a:p>
            <a:fld id="{0C82CA4E-4E52-4369-ADCB-6418C047A75D}" type="slidenum">
              <a:rPr lang="en-US" altLang="en-US"/>
              <a:pPr/>
              <a:t>‹#›</a:t>
            </a:fld>
            <a:endParaRPr lang="en-US" altLang="en-US"/>
          </a:p>
        </p:txBody>
      </p:sp>
    </p:spTree>
    <p:extLst>
      <p:ext uri="{BB962C8B-B14F-4D97-AF65-F5344CB8AC3E}">
        <p14:creationId xmlns:p14="http://schemas.microsoft.com/office/powerpoint/2010/main" val="856862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70D7537-44C7-41C2-A00E-A38D7521EA17}"/>
              </a:ext>
            </a:extLst>
          </p:cNvPr>
          <p:cNvSpPr>
            <a:spLocks noGrp="1"/>
          </p:cNvSpPr>
          <p:nvPr>
            <p:ph type="dt" sz="half" idx="10"/>
          </p:nvPr>
        </p:nvSpPr>
        <p:spPr/>
        <p:txBody>
          <a:bodyPr/>
          <a:lstStyle>
            <a:lvl1pPr>
              <a:defRPr>
                <a:latin typeface="Times New Roman" pitchFamily="18" charset="0"/>
                <a:cs typeface="Times New Roman" pitchFamily="18" charset="0"/>
              </a:defRPr>
            </a:lvl1pPr>
          </a:lstStyle>
          <a:p>
            <a:pPr>
              <a:defRPr/>
            </a:pPr>
            <a:endParaRPr lang="en-US"/>
          </a:p>
        </p:txBody>
      </p:sp>
      <p:sp>
        <p:nvSpPr>
          <p:cNvPr id="6" name="Footer Placeholder 5">
            <a:extLst>
              <a:ext uri="{FF2B5EF4-FFF2-40B4-BE49-F238E27FC236}">
                <a16:creationId xmlns:a16="http://schemas.microsoft.com/office/drawing/2014/main" id="{CBE39887-4E6F-4A4E-8810-7C2C4072E22A}"/>
              </a:ext>
            </a:extLst>
          </p:cNvPr>
          <p:cNvSpPr>
            <a:spLocks noGrp="1"/>
          </p:cNvSpPr>
          <p:nvPr>
            <p:ph type="ftr" sz="quarter" idx="11"/>
          </p:nvPr>
        </p:nvSpPr>
        <p:spPr/>
        <p:txBody>
          <a:bodyPr/>
          <a:lstStyle>
            <a:lvl1pPr>
              <a:defRPr>
                <a:latin typeface="Times New Roman" pitchFamily="18" charset="0"/>
                <a:cs typeface="Times New Roman"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89272BD9-F0E9-485D-9ADE-86A5967032B9}"/>
              </a:ext>
            </a:extLst>
          </p:cNvPr>
          <p:cNvSpPr>
            <a:spLocks noGrp="1"/>
          </p:cNvSpPr>
          <p:nvPr>
            <p:ph type="sldNum" sz="quarter" idx="12"/>
          </p:nvPr>
        </p:nvSpPr>
        <p:spPr/>
        <p:txBody>
          <a:bodyPr/>
          <a:lstStyle>
            <a:lvl1pPr>
              <a:defRPr>
                <a:latin typeface="Times New Roman" panose="02020603050405020304" pitchFamily="18" charset="0"/>
              </a:defRPr>
            </a:lvl1pPr>
          </a:lstStyle>
          <a:p>
            <a:fld id="{2057314C-1B2A-452F-AEF1-9AC2F153A7D9}" type="slidenum">
              <a:rPr lang="en-US" altLang="en-US"/>
              <a:pPr/>
              <a:t>‹#›</a:t>
            </a:fld>
            <a:endParaRPr lang="en-US" altLang="en-US"/>
          </a:p>
        </p:txBody>
      </p:sp>
    </p:spTree>
    <p:extLst>
      <p:ext uri="{BB962C8B-B14F-4D97-AF65-F5344CB8AC3E}">
        <p14:creationId xmlns:p14="http://schemas.microsoft.com/office/powerpoint/2010/main" val="2847834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CFA3931-F884-40B5-A615-16B0027DA044}"/>
              </a:ext>
            </a:extLst>
          </p:cNvPr>
          <p:cNvSpPr>
            <a:spLocks noGrp="1"/>
          </p:cNvSpPr>
          <p:nvPr>
            <p:ph type="dt" sz="half" idx="10"/>
          </p:nvPr>
        </p:nvSpPr>
        <p:spPr/>
        <p:txBody>
          <a:bodyPr/>
          <a:lstStyle>
            <a:lvl1pPr>
              <a:defRPr>
                <a:latin typeface="Times New Roman" pitchFamily="18" charset="0"/>
                <a:cs typeface="Times New Roman" pitchFamily="18" charset="0"/>
              </a:defRPr>
            </a:lvl1pPr>
          </a:lstStyle>
          <a:p>
            <a:pPr>
              <a:defRPr/>
            </a:pPr>
            <a:endParaRPr lang="en-US"/>
          </a:p>
        </p:txBody>
      </p:sp>
      <p:sp>
        <p:nvSpPr>
          <p:cNvPr id="8" name="Footer Placeholder 7">
            <a:extLst>
              <a:ext uri="{FF2B5EF4-FFF2-40B4-BE49-F238E27FC236}">
                <a16:creationId xmlns:a16="http://schemas.microsoft.com/office/drawing/2014/main" id="{6461F314-EF3B-44FD-86D6-91DCD3C863C2}"/>
              </a:ext>
            </a:extLst>
          </p:cNvPr>
          <p:cNvSpPr>
            <a:spLocks noGrp="1"/>
          </p:cNvSpPr>
          <p:nvPr>
            <p:ph type="ftr" sz="quarter" idx="11"/>
          </p:nvPr>
        </p:nvSpPr>
        <p:spPr/>
        <p:txBody>
          <a:bodyPr/>
          <a:lstStyle>
            <a:lvl1pPr>
              <a:defRPr>
                <a:latin typeface="Times New Roman" pitchFamily="18" charset="0"/>
                <a:cs typeface="Times New Roman" pitchFamily="18" charset="0"/>
              </a:defRPr>
            </a:lvl1pPr>
          </a:lstStyle>
          <a:p>
            <a:pPr>
              <a:defRPr/>
            </a:pPr>
            <a:endParaRPr lang="en-US"/>
          </a:p>
        </p:txBody>
      </p:sp>
      <p:sp>
        <p:nvSpPr>
          <p:cNvPr id="9" name="Slide Number Placeholder 8">
            <a:extLst>
              <a:ext uri="{FF2B5EF4-FFF2-40B4-BE49-F238E27FC236}">
                <a16:creationId xmlns:a16="http://schemas.microsoft.com/office/drawing/2014/main" id="{E13EF6DF-A006-4680-BD7E-EB898AC30C21}"/>
              </a:ext>
            </a:extLst>
          </p:cNvPr>
          <p:cNvSpPr>
            <a:spLocks noGrp="1"/>
          </p:cNvSpPr>
          <p:nvPr>
            <p:ph type="sldNum" sz="quarter" idx="12"/>
          </p:nvPr>
        </p:nvSpPr>
        <p:spPr/>
        <p:txBody>
          <a:bodyPr/>
          <a:lstStyle>
            <a:lvl1pPr>
              <a:defRPr>
                <a:latin typeface="Times New Roman" panose="02020603050405020304" pitchFamily="18" charset="0"/>
              </a:defRPr>
            </a:lvl1pPr>
          </a:lstStyle>
          <a:p>
            <a:fld id="{B1B8B1DE-3AD8-4082-8713-DF30989B8924}" type="slidenum">
              <a:rPr lang="en-US" altLang="en-US"/>
              <a:pPr/>
              <a:t>‹#›</a:t>
            </a:fld>
            <a:endParaRPr lang="en-US" altLang="en-US"/>
          </a:p>
        </p:txBody>
      </p:sp>
    </p:spTree>
    <p:extLst>
      <p:ext uri="{BB962C8B-B14F-4D97-AF65-F5344CB8AC3E}">
        <p14:creationId xmlns:p14="http://schemas.microsoft.com/office/powerpoint/2010/main" val="146821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2C45B59-DA39-46B1-A373-40DB5AEE7294}"/>
              </a:ext>
            </a:extLst>
          </p:cNvPr>
          <p:cNvSpPr>
            <a:spLocks noGrp="1"/>
          </p:cNvSpPr>
          <p:nvPr>
            <p:ph type="dt" sz="half" idx="10"/>
          </p:nvPr>
        </p:nvSpPr>
        <p:spPr/>
        <p:txBody>
          <a:bodyPr/>
          <a:lstStyle>
            <a:lvl1pPr>
              <a:defRPr>
                <a:latin typeface="Times New Roman" pitchFamily="18" charset="0"/>
                <a:cs typeface="Times New Roman" pitchFamily="18" charset="0"/>
              </a:defRPr>
            </a:lvl1pPr>
          </a:lstStyle>
          <a:p>
            <a:pPr>
              <a:defRPr/>
            </a:pPr>
            <a:endParaRPr lang="en-US"/>
          </a:p>
        </p:txBody>
      </p:sp>
      <p:sp>
        <p:nvSpPr>
          <p:cNvPr id="4" name="Footer Placeholder 3">
            <a:extLst>
              <a:ext uri="{FF2B5EF4-FFF2-40B4-BE49-F238E27FC236}">
                <a16:creationId xmlns:a16="http://schemas.microsoft.com/office/drawing/2014/main" id="{F3733584-904E-49AF-9A6F-B6C3B6835E5A}"/>
              </a:ext>
            </a:extLst>
          </p:cNvPr>
          <p:cNvSpPr>
            <a:spLocks noGrp="1"/>
          </p:cNvSpPr>
          <p:nvPr>
            <p:ph type="ftr" sz="quarter" idx="11"/>
          </p:nvPr>
        </p:nvSpPr>
        <p:spPr/>
        <p:txBody>
          <a:bodyPr/>
          <a:lstStyle>
            <a:lvl1pPr>
              <a:defRPr>
                <a:latin typeface="Times New Roman" pitchFamily="18" charset="0"/>
                <a:cs typeface="Times New Roman" pitchFamily="18" charset="0"/>
              </a:defRPr>
            </a:lvl1pPr>
          </a:lstStyle>
          <a:p>
            <a:pPr>
              <a:defRPr/>
            </a:pPr>
            <a:endParaRPr lang="en-US"/>
          </a:p>
        </p:txBody>
      </p:sp>
      <p:sp>
        <p:nvSpPr>
          <p:cNvPr id="5" name="Slide Number Placeholder 4">
            <a:extLst>
              <a:ext uri="{FF2B5EF4-FFF2-40B4-BE49-F238E27FC236}">
                <a16:creationId xmlns:a16="http://schemas.microsoft.com/office/drawing/2014/main" id="{897179AD-FF4F-4447-9B4B-E353A8ED6C31}"/>
              </a:ext>
            </a:extLst>
          </p:cNvPr>
          <p:cNvSpPr>
            <a:spLocks noGrp="1"/>
          </p:cNvSpPr>
          <p:nvPr>
            <p:ph type="sldNum" sz="quarter" idx="12"/>
          </p:nvPr>
        </p:nvSpPr>
        <p:spPr/>
        <p:txBody>
          <a:bodyPr/>
          <a:lstStyle>
            <a:lvl1pPr>
              <a:defRPr>
                <a:latin typeface="Times New Roman" panose="02020603050405020304" pitchFamily="18" charset="0"/>
              </a:defRPr>
            </a:lvl1pPr>
          </a:lstStyle>
          <a:p>
            <a:fld id="{37DDF7FE-AD9F-404E-A2CF-EA33CB34EF4E}" type="slidenum">
              <a:rPr lang="en-US" altLang="en-US"/>
              <a:pPr/>
              <a:t>‹#›</a:t>
            </a:fld>
            <a:endParaRPr lang="en-US" altLang="en-US"/>
          </a:p>
        </p:txBody>
      </p:sp>
    </p:spTree>
    <p:extLst>
      <p:ext uri="{BB962C8B-B14F-4D97-AF65-F5344CB8AC3E}">
        <p14:creationId xmlns:p14="http://schemas.microsoft.com/office/powerpoint/2010/main" val="2280095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1808A7-51C4-43E3-8A7A-A73387FD9319}"/>
              </a:ext>
            </a:extLst>
          </p:cNvPr>
          <p:cNvSpPr>
            <a:spLocks noGrp="1"/>
          </p:cNvSpPr>
          <p:nvPr>
            <p:ph type="dt" sz="half" idx="10"/>
          </p:nvPr>
        </p:nvSpPr>
        <p:spPr/>
        <p:txBody>
          <a:bodyPr/>
          <a:lstStyle>
            <a:lvl1pPr>
              <a:defRPr>
                <a:latin typeface="Times New Roman" pitchFamily="18" charset="0"/>
                <a:cs typeface="Times New Roman" pitchFamily="18" charset="0"/>
              </a:defRPr>
            </a:lvl1pPr>
          </a:lstStyle>
          <a:p>
            <a:pPr>
              <a:defRPr/>
            </a:pPr>
            <a:endParaRPr lang="en-US"/>
          </a:p>
        </p:txBody>
      </p:sp>
      <p:sp>
        <p:nvSpPr>
          <p:cNvPr id="3" name="Footer Placeholder 2">
            <a:extLst>
              <a:ext uri="{FF2B5EF4-FFF2-40B4-BE49-F238E27FC236}">
                <a16:creationId xmlns:a16="http://schemas.microsoft.com/office/drawing/2014/main" id="{91C51334-43A5-4FC8-8463-A23DAFE0DD72}"/>
              </a:ext>
            </a:extLst>
          </p:cNvPr>
          <p:cNvSpPr>
            <a:spLocks noGrp="1"/>
          </p:cNvSpPr>
          <p:nvPr>
            <p:ph type="ftr" sz="quarter" idx="11"/>
          </p:nvPr>
        </p:nvSpPr>
        <p:spPr/>
        <p:txBody>
          <a:bodyPr/>
          <a:lstStyle>
            <a:lvl1pPr>
              <a:defRPr>
                <a:latin typeface="Times New Roman" pitchFamily="18" charset="0"/>
                <a:cs typeface="Times New Roman" pitchFamily="18" charset="0"/>
              </a:defRPr>
            </a:lvl1pPr>
          </a:lstStyle>
          <a:p>
            <a:pPr>
              <a:defRPr/>
            </a:pPr>
            <a:endParaRPr lang="en-US"/>
          </a:p>
        </p:txBody>
      </p:sp>
      <p:sp>
        <p:nvSpPr>
          <p:cNvPr id="4" name="Slide Number Placeholder 3">
            <a:extLst>
              <a:ext uri="{FF2B5EF4-FFF2-40B4-BE49-F238E27FC236}">
                <a16:creationId xmlns:a16="http://schemas.microsoft.com/office/drawing/2014/main" id="{C0DD757A-9914-4DB7-ADB5-379ECA6E8E13}"/>
              </a:ext>
            </a:extLst>
          </p:cNvPr>
          <p:cNvSpPr>
            <a:spLocks noGrp="1"/>
          </p:cNvSpPr>
          <p:nvPr>
            <p:ph type="sldNum" sz="quarter" idx="12"/>
          </p:nvPr>
        </p:nvSpPr>
        <p:spPr/>
        <p:txBody>
          <a:bodyPr/>
          <a:lstStyle>
            <a:lvl1pPr>
              <a:defRPr>
                <a:latin typeface="Times New Roman" panose="02020603050405020304" pitchFamily="18" charset="0"/>
              </a:defRPr>
            </a:lvl1pPr>
          </a:lstStyle>
          <a:p>
            <a:fld id="{C3B97245-5525-49D9-854E-C320546725E8}" type="slidenum">
              <a:rPr lang="en-US" altLang="en-US"/>
              <a:pPr/>
              <a:t>‹#›</a:t>
            </a:fld>
            <a:endParaRPr lang="en-US" altLang="en-US"/>
          </a:p>
        </p:txBody>
      </p:sp>
    </p:spTree>
    <p:extLst>
      <p:ext uri="{BB962C8B-B14F-4D97-AF65-F5344CB8AC3E}">
        <p14:creationId xmlns:p14="http://schemas.microsoft.com/office/powerpoint/2010/main" val="94122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BC7CB4E-167F-4272-AA20-038E1966BB95}"/>
              </a:ext>
            </a:extLst>
          </p:cNvPr>
          <p:cNvSpPr>
            <a:spLocks noGrp="1"/>
          </p:cNvSpPr>
          <p:nvPr>
            <p:ph type="dt" sz="half" idx="10"/>
          </p:nvPr>
        </p:nvSpPr>
        <p:spPr/>
        <p:txBody>
          <a:bodyPr/>
          <a:lstStyle>
            <a:lvl1pPr>
              <a:defRPr>
                <a:latin typeface="Times New Roman" pitchFamily="18" charset="0"/>
                <a:cs typeface="Times New Roman" pitchFamily="18" charset="0"/>
              </a:defRPr>
            </a:lvl1pPr>
          </a:lstStyle>
          <a:p>
            <a:pPr>
              <a:defRPr/>
            </a:pPr>
            <a:endParaRPr lang="en-US"/>
          </a:p>
        </p:txBody>
      </p:sp>
      <p:sp>
        <p:nvSpPr>
          <p:cNvPr id="6" name="Footer Placeholder 5">
            <a:extLst>
              <a:ext uri="{FF2B5EF4-FFF2-40B4-BE49-F238E27FC236}">
                <a16:creationId xmlns:a16="http://schemas.microsoft.com/office/drawing/2014/main" id="{A225961F-D9A4-4213-A283-C39FF38896F1}"/>
              </a:ext>
            </a:extLst>
          </p:cNvPr>
          <p:cNvSpPr>
            <a:spLocks noGrp="1"/>
          </p:cNvSpPr>
          <p:nvPr>
            <p:ph type="ftr" sz="quarter" idx="11"/>
          </p:nvPr>
        </p:nvSpPr>
        <p:spPr/>
        <p:txBody>
          <a:bodyPr/>
          <a:lstStyle>
            <a:lvl1pPr>
              <a:defRPr>
                <a:latin typeface="Times New Roman" pitchFamily="18" charset="0"/>
                <a:cs typeface="Times New Roman"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BF325555-A175-4ADA-BC8F-68E6A34463F2}"/>
              </a:ext>
            </a:extLst>
          </p:cNvPr>
          <p:cNvSpPr>
            <a:spLocks noGrp="1"/>
          </p:cNvSpPr>
          <p:nvPr>
            <p:ph type="sldNum" sz="quarter" idx="12"/>
          </p:nvPr>
        </p:nvSpPr>
        <p:spPr/>
        <p:txBody>
          <a:bodyPr/>
          <a:lstStyle>
            <a:lvl1pPr>
              <a:defRPr>
                <a:latin typeface="Times New Roman" panose="02020603050405020304" pitchFamily="18" charset="0"/>
              </a:defRPr>
            </a:lvl1pPr>
          </a:lstStyle>
          <a:p>
            <a:fld id="{F7CAA9B3-80C4-4EE1-AFD0-7421E63A2E7C}" type="slidenum">
              <a:rPr lang="en-US" altLang="en-US"/>
              <a:pPr/>
              <a:t>‹#›</a:t>
            </a:fld>
            <a:endParaRPr lang="en-US" altLang="en-US"/>
          </a:p>
        </p:txBody>
      </p:sp>
    </p:spTree>
    <p:extLst>
      <p:ext uri="{BB962C8B-B14F-4D97-AF65-F5344CB8AC3E}">
        <p14:creationId xmlns:p14="http://schemas.microsoft.com/office/powerpoint/2010/main" val="1067549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D680828-1D4A-7A40-9D04-A32F3D934FA0}" type="datetimeFigureOut">
              <a:rPr lang="en-US" smtClean="0"/>
              <a:t>10/11/2020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4B5469-D75C-8948-89CA-44A96352C5D1}" type="slidenum">
              <a:rPr lang="en-US" smtClean="0"/>
              <a:t>‹#›</a:t>
            </a:fld>
            <a:endParaRPr lang="en-US" dirty="0"/>
          </a:p>
        </p:txBody>
      </p:sp>
    </p:spTree>
    <p:extLst>
      <p:ext uri="{BB962C8B-B14F-4D97-AF65-F5344CB8AC3E}">
        <p14:creationId xmlns:p14="http://schemas.microsoft.com/office/powerpoint/2010/main" val="41366297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D7A69A4-6B9E-4310-9103-D2B9234D5BB9}"/>
              </a:ext>
            </a:extLst>
          </p:cNvPr>
          <p:cNvSpPr>
            <a:spLocks noGrp="1"/>
          </p:cNvSpPr>
          <p:nvPr>
            <p:ph type="dt" sz="half" idx="10"/>
          </p:nvPr>
        </p:nvSpPr>
        <p:spPr/>
        <p:txBody>
          <a:bodyPr/>
          <a:lstStyle>
            <a:lvl1pPr>
              <a:defRPr>
                <a:latin typeface="Times New Roman" pitchFamily="18" charset="0"/>
                <a:cs typeface="Times New Roman" pitchFamily="18" charset="0"/>
              </a:defRPr>
            </a:lvl1pPr>
          </a:lstStyle>
          <a:p>
            <a:pPr>
              <a:defRPr/>
            </a:pPr>
            <a:endParaRPr lang="en-US"/>
          </a:p>
        </p:txBody>
      </p:sp>
      <p:sp>
        <p:nvSpPr>
          <p:cNvPr id="6" name="Footer Placeholder 5">
            <a:extLst>
              <a:ext uri="{FF2B5EF4-FFF2-40B4-BE49-F238E27FC236}">
                <a16:creationId xmlns:a16="http://schemas.microsoft.com/office/drawing/2014/main" id="{609EFF94-003F-471D-A8DC-31081E9EC086}"/>
              </a:ext>
            </a:extLst>
          </p:cNvPr>
          <p:cNvSpPr>
            <a:spLocks noGrp="1"/>
          </p:cNvSpPr>
          <p:nvPr>
            <p:ph type="ftr" sz="quarter" idx="11"/>
          </p:nvPr>
        </p:nvSpPr>
        <p:spPr/>
        <p:txBody>
          <a:bodyPr/>
          <a:lstStyle>
            <a:lvl1pPr>
              <a:defRPr>
                <a:latin typeface="Times New Roman" pitchFamily="18" charset="0"/>
                <a:cs typeface="Times New Roman"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307C5B6E-0CC8-4809-A03B-83DA23C8CFCE}"/>
              </a:ext>
            </a:extLst>
          </p:cNvPr>
          <p:cNvSpPr>
            <a:spLocks noGrp="1"/>
          </p:cNvSpPr>
          <p:nvPr>
            <p:ph type="sldNum" sz="quarter" idx="12"/>
          </p:nvPr>
        </p:nvSpPr>
        <p:spPr/>
        <p:txBody>
          <a:bodyPr/>
          <a:lstStyle>
            <a:lvl1pPr>
              <a:defRPr>
                <a:latin typeface="Times New Roman" panose="02020603050405020304" pitchFamily="18" charset="0"/>
              </a:defRPr>
            </a:lvl1pPr>
          </a:lstStyle>
          <a:p>
            <a:fld id="{FB295B25-CB0F-4DDA-B42D-D2B58A4F83C9}" type="slidenum">
              <a:rPr lang="en-US" altLang="en-US"/>
              <a:pPr/>
              <a:t>‹#›</a:t>
            </a:fld>
            <a:endParaRPr lang="en-US" altLang="en-US"/>
          </a:p>
        </p:txBody>
      </p:sp>
    </p:spTree>
    <p:extLst>
      <p:ext uri="{BB962C8B-B14F-4D97-AF65-F5344CB8AC3E}">
        <p14:creationId xmlns:p14="http://schemas.microsoft.com/office/powerpoint/2010/main" val="3726547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5CA015-C8AC-40FC-91AD-0CDEC7882796}"/>
              </a:ext>
            </a:extLst>
          </p:cNvPr>
          <p:cNvSpPr>
            <a:spLocks noGrp="1"/>
          </p:cNvSpPr>
          <p:nvPr>
            <p:ph type="dt" sz="half" idx="10"/>
          </p:nvPr>
        </p:nvSpPr>
        <p:spPr/>
        <p:txBody>
          <a:bodyPr/>
          <a:lstStyle>
            <a:lvl1pPr>
              <a:defRPr>
                <a:latin typeface="Times New Roman" pitchFamily="18" charset="0"/>
                <a:cs typeface="Times New Roman" pitchFamily="18" charset="0"/>
              </a:defRPr>
            </a:lvl1pPr>
          </a:lstStyle>
          <a:p>
            <a:pPr>
              <a:defRPr/>
            </a:pPr>
            <a:endParaRPr lang="en-US"/>
          </a:p>
        </p:txBody>
      </p:sp>
      <p:sp>
        <p:nvSpPr>
          <p:cNvPr id="5" name="Footer Placeholder 4">
            <a:extLst>
              <a:ext uri="{FF2B5EF4-FFF2-40B4-BE49-F238E27FC236}">
                <a16:creationId xmlns:a16="http://schemas.microsoft.com/office/drawing/2014/main" id="{A5219724-C6B1-4758-96A1-F3A3D72AE441}"/>
              </a:ext>
            </a:extLst>
          </p:cNvPr>
          <p:cNvSpPr>
            <a:spLocks noGrp="1"/>
          </p:cNvSpPr>
          <p:nvPr>
            <p:ph type="ftr" sz="quarter" idx="11"/>
          </p:nvPr>
        </p:nvSpPr>
        <p:spPr/>
        <p:txBody>
          <a:bodyPr/>
          <a:lstStyle>
            <a:lvl1pPr>
              <a:defRPr>
                <a:latin typeface="Times New Roman" pitchFamily="18" charset="0"/>
                <a:cs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DB6826C2-805B-4DE4-86AD-CE694BEAE926}"/>
              </a:ext>
            </a:extLst>
          </p:cNvPr>
          <p:cNvSpPr>
            <a:spLocks noGrp="1"/>
          </p:cNvSpPr>
          <p:nvPr>
            <p:ph type="sldNum" sz="quarter" idx="12"/>
          </p:nvPr>
        </p:nvSpPr>
        <p:spPr/>
        <p:txBody>
          <a:bodyPr/>
          <a:lstStyle>
            <a:lvl1pPr>
              <a:defRPr>
                <a:latin typeface="Times New Roman" panose="02020603050405020304" pitchFamily="18" charset="0"/>
              </a:defRPr>
            </a:lvl1pPr>
          </a:lstStyle>
          <a:p>
            <a:fld id="{C7771DF2-0623-4513-BF28-A79E912E0126}" type="slidenum">
              <a:rPr lang="en-US" altLang="en-US"/>
              <a:pPr/>
              <a:t>‹#›</a:t>
            </a:fld>
            <a:endParaRPr lang="en-US" altLang="en-US"/>
          </a:p>
        </p:txBody>
      </p:sp>
    </p:spTree>
    <p:extLst>
      <p:ext uri="{BB962C8B-B14F-4D97-AF65-F5344CB8AC3E}">
        <p14:creationId xmlns:p14="http://schemas.microsoft.com/office/powerpoint/2010/main" val="1631582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4B1B32-B199-4B31-B82F-433F631492E6}"/>
              </a:ext>
            </a:extLst>
          </p:cNvPr>
          <p:cNvSpPr>
            <a:spLocks noGrp="1"/>
          </p:cNvSpPr>
          <p:nvPr>
            <p:ph type="dt" sz="half" idx="10"/>
          </p:nvPr>
        </p:nvSpPr>
        <p:spPr/>
        <p:txBody>
          <a:bodyPr/>
          <a:lstStyle>
            <a:lvl1pPr>
              <a:defRPr>
                <a:latin typeface="Times New Roman" pitchFamily="18" charset="0"/>
                <a:cs typeface="Times New Roman" pitchFamily="18" charset="0"/>
              </a:defRPr>
            </a:lvl1pPr>
          </a:lstStyle>
          <a:p>
            <a:pPr>
              <a:defRPr/>
            </a:pPr>
            <a:endParaRPr lang="en-US"/>
          </a:p>
        </p:txBody>
      </p:sp>
      <p:sp>
        <p:nvSpPr>
          <p:cNvPr id="5" name="Footer Placeholder 4">
            <a:extLst>
              <a:ext uri="{FF2B5EF4-FFF2-40B4-BE49-F238E27FC236}">
                <a16:creationId xmlns:a16="http://schemas.microsoft.com/office/drawing/2014/main" id="{1D087C0D-97AF-42F3-90BC-EBFDD4D00EB7}"/>
              </a:ext>
            </a:extLst>
          </p:cNvPr>
          <p:cNvSpPr>
            <a:spLocks noGrp="1"/>
          </p:cNvSpPr>
          <p:nvPr>
            <p:ph type="ftr" sz="quarter" idx="11"/>
          </p:nvPr>
        </p:nvSpPr>
        <p:spPr/>
        <p:txBody>
          <a:bodyPr/>
          <a:lstStyle>
            <a:lvl1pPr>
              <a:defRPr>
                <a:latin typeface="Times New Roman" pitchFamily="18" charset="0"/>
                <a:cs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5E147334-E56F-4F52-BFA4-FC16168573E0}"/>
              </a:ext>
            </a:extLst>
          </p:cNvPr>
          <p:cNvSpPr>
            <a:spLocks noGrp="1"/>
          </p:cNvSpPr>
          <p:nvPr>
            <p:ph type="sldNum" sz="quarter" idx="12"/>
          </p:nvPr>
        </p:nvSpPr>
        <p:spPr/>
        <p:txBody>
          <a:bodyPr/>
          <a:lstStyle>
            <a:lvl1pPr>
              <a:defRPr>
                <a:latin typeface="Times New Roman" panose="02020603050405020304" pitchFamily="18" charset="0"/>
              </a:defRPr>
            </a:lvl1pPr>
          </a:lstStyle>
          <a:p>
            <a:fld id="{17E7B93A-F3CA-45FD-B175-2BE79A9DDA3F}" type="slidenum">
              <a:rPr lang="en-US" altLang="en-US"/>
              <a:pPr/>
              <a:t>‹#›</a:t>
            </a:fld>
            <a:endParaRPr lang="en-US" altLang="en-US"/>
          </a:p>
        </p:txBody>
      </p:sp>
    </p:spTree>
    <p:extLst>
      <p:ext uri="{BB962C8B-B14F-4D97-AF65-F5344CB8AC3E}">
        <p14:creationId xmlns:p14="http://schemas.microsoft.com/office/powerpoint/2010/main" val="1618077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147546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58345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240213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033139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55296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70823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242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D680828-1D4A-7A40-9D04-A32F3D934FA0}" type="datetimeFigureOut">
              <a:rPr lang="en-US" smtClean="0"/>
              <a:t>10/11/2020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4B5469-D75C-8948-89CA-44A96352C5D1}" type="slidenum">
              <a:rPr lang="en-US" smtClean="0"/>
              <a:t>‹#›</a:t>
            </a:fld>
            <a:endParaRPr lang="en-US" dirty="0"/>
          </a:p>
        </p:txBody>
      </p:sp>
    </p:spTree>
    <p:extLst>
      <p:ext uri="{BB962C8B-B14F-4D97-AF65-F5344CB8AC3E}">
        <p14:creationId xmlns:p14="http://schemas.microsoft.com/office/powerpoint/2010/main" val="2111430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00786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363241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409830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55626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1600200"/>
            <a:ext cx="6019800" cy="55626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171560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6858000"/>
            <a:ext cx="3886200" cy="304800"/>
          </a:xfrm>
        </p:spPr>
        <p:txBody>
          <a:bodyPr/>
          <a:lstStyle/>
          <a:p>
            <a:r>
              <a:rPr lang="en-US"/>
              <a:t>Click to edit Master title style</a:t>
            </a:r>
            <a:endParaRPr lang="en-GB"/>
          </a:p>
        </p:txBody>
      </p:sp>
    </p:spTree>
    <p:extLst>
      <p:ext uri="{BB962C8B-B14F-4D97-AF65-F5344CB8AC3E}">
        <p14:creationId xmlns:p14="http://schemas.microsoft.com/office/powerpoint/2010/main" val="2442785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0D680828-1D4A-7A40-9D04-A32F3D934FA0}" type="datetimeFigureOut">
              <a:rPr lang="en-US" smtClean="0"/>
              <a:t>10/11/2020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4B5469-D75C-8948-89CA-44A96352C5D1}" type="slidenum">
              <a:rPr lang="en-US" smtClean="0"/>
              <a:t>‹#›</a:t>
            </a:fld>
            <a:endParaRPr lang="en-US" dirty="0"/>
          </a:p>
        </p:txBody>
      </p:sp>
    </p:spTree>
    <p:extLst>
      <p:ext uri="{BB962C8B-B14F-4D97-AF65-F5344CB8AC3E}">
        <p14:creationId xmlns:p14="http://schemas.microsoft.com/office/powerpoint/2010/main" val="1262938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0D680828-1D4A-7A40-9D04-A32F3D934FA0}" type="datetimeFigureOut">
              <a:rPr lang="en-US" smtClean="0"/>
              <a:t>10/11/2020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04B5469-D75C-8948-89CA-44A96352C5D1}" type="slidenum">
              <a:rPr lang="en-US" smtClean="0"/>
              <a:t>‹#›</a:t>
            </a:fld>
            <a:endParaRPr lang="en-US" dirty="0"/>
          </a:p>
        </p:txBody>
      </p:sp>
    </p:spTree>
    <p:extLst>
      <p:ext uri="{BB962C8B-B14F-4D97-AF65-F5344CB8AC3E}">
        <p14:creationId xmlns:p14="http://schemas.microsoft.com/office/powerpoint/2010/main" val="2366665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D680828-1D4A-7A40-9D04-A32F3D934FA0}" type="datetimeFigureOut">
              <a:rPr lang="en-US" smtClean="0"/>
              <a:t>10/11/2020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04B5469-D75C-8948-89CA-44A96352C5D1}" type="slidenum">
              <a:rPr lang="en-US" smtClean="0"/>
              <a:t>‹#›</a:t>
            </a:fld>
            <a:endParaRPr lang="en-US" dirty="0"/>
          </a:p>
        </p:txBody>
      </p:sp>
    </p:spTree>
    <p:extLst>
      <p:ext uri="{BB962C8B-B14F-4D97-AF65-F5344CB8AC3E}">
        <p14:creationId xmlns:p14="http://schemas.microsoft.com/office/powerpoint/2010/main" val="2428705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680828-1D4A-7A40-9D04-A32F3D934FA0}" type="datetimeFigureOut">
              <a:rPr lang="en-US" smtClean="0"/>
              <a:t>10/11/2020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04B5469-D75C-8948-89CA-44A96352C5D1}" type="slidenum">
              <a:rPr lang="en-US" smtClean="0"/>
              <a:t>‹#›</a:t>
            </a:fld>
            <a:endParaRPr lang="en-US" dirty="0"/>
          </a:p>
        </p:txBody>
      </p:sp>
    </p:spTree>
    <p:extLst>
      <p:ext uri="{BB962C8B-B14F-4D97-AF65-F5344CB8AC3E}">
        <p14:creationId xmlns:p14="http://schemas.microsoft.com/office/powerpoint/2010/main" val="3639389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D680828-1D4A-7A40-9D04-A32F3D934FA0}" type="datetimeFigureOut">
              <a:rPr lang="en-US" smtClean="0"/>
              <a:t>10/11/2020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4B5469-D75C-8948-89CA-44A96352C5D1}" type="slidenum">
              <a:rPr lang="en-US" smtClean="0"/>
              <a:t>‹#›</a:t>
            </a:fld>
            <a:endParaRPr lang="en-US" dirty="0"/>
          </a:p>
        </p:txBody>
      </p:sp>
    </p:spTree>
    <p:extLst>
      <p:ext uri="{BB962C8B-B14F-4D97-AF65-F5344CB8AC3E}">
        <p14:creationId xmlns:p14="http://schemas.microsoft.com/office/powerpoint/2010/main" val="2510629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D680828-1D4A-7A40-9D04-A32F3D934FA0}" type="datetimeFigureOut">
              <a:rPr lang="en-US" smtClean="0"/>
              <a:t>10/11/2020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4B5469-D75C-8948-89CA-44A96352C5D1}" type="slidenum">
              <a:rPr lang="en-US" smtClean="0"/>
              <a:t>‹#›</a:t>
            </a:fld>
            <a:endParaRPr lang="en-US" dirty="0"/>
          </a:p>
        </p:txBody>
      </p:sp>
    </p:spTree>
    <p:extLst>
      <p:ext uri="{BB962C8B-B14F-4D97-AF65-F5344CB8AC3E}">
        <p14:creationId xmlns:p14="http://schemas.microsoft.com/office/powerpoint/2010/main" val="2363325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680828-1D4A-7A40-9D04-A32F3D934FA0}" type="datetimeFigureOut">
              <a:rPr lang="en-US" smtClean="0"/>
              <a:t>10/11/2020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4B5469-D75C-8948-89CA-44A96352C5D1}" type="slidenum">
              <a:rPr lang="en-US" smtClean="0"/>
              <a:t>‹#›</a:t>
            </a:fld>
            <a:endParaRPr lang="en-US" dirty="0"/>
          </a:p>
        </p:txBody>
      </p:sp>
    </p:spTree>
    <p:extLst>
      <p:ext uri="{BB962C8B-B14F-4D97-AF65-F5344CB8AC3E}">
        <p14:creationId xmlns:p14="http://schemas.microsoft.com/office/powerpoint/2010/main" val="940353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2B1B6C6F-3B08-43E2-AC01-AC9DCBA9A53C}"/>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69FC48C1-0F55-48BE-9EAE-481CE72EB07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D4991D5-DCFC-4D59-8253-10F0B7076460}"/>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DF161E12-7ABE-42C0-966B-182D581C3C5F}"/>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1ED3E074-B88A-4FE1-A839-4684FCCB2098}"/>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4A82458E-38BB-417A-B764-2EAB94667631}" type="slidenum">
              <a:rPr lang="en-US" altLang="en-US"/>
              <a:pPr/>
              <a:t>‹#›</a:t>
            </a:fld>
            <a:endParaRPr lang="en-US" altLang="en-US"/>
          </a:p>
        </p:txBody>
      </p:sp>
    </p:spTree>
    <p:extLst>
      <p:ext uri="{BB962C8B-B14F-4D97-AF65-F5344CB8AC3E}">
        <p14:creationId xmlns:p14="http://schemas.microsoft.com/office/powerpoint/2010/main" val="40433681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33399"/>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41F7A83-12AF-4B0E-957F-555F5531CE51}"/>
              </a:ext>
            </a:extLst>
          </p:cNvPr>
          <p:cNvSpPr>
            <a:spLocks noGrp="1" noChangeArrowheads="1"/>
          </p:cNvSpPr>
          <p:nvPr>
            <p:ph type="title"/>
          </p:nvPr>
        </p:nvSpPr>
        <p:spPr bwMode="auto">
          <a:xfrm>
            <a:off x="914400" y="6858000"/>
            <a:ext cx="3886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41379201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r" rtl="0" eaLnBrk="0" fontAlgn="base" hangingPunct="0">
        <a:spcBef>
          <a:spcPct val="0"/>
        </a:spcBef>
        <a:spcAft>
          <a:spcPct val="0"/>
        </a:spcAft>
        <a:defRPr sz="1600">
          <a:solidFill>
            <a:schemeClr val="tx2"/>
          </a:solidFill>
          <a:latin typeface="+mj-lt"/>
          <a:ea typeface="+mj-ea"/>
          <a:cs typeface="+mj-cs"/>
        </a:defRPr>
      </a:lvl1pPr>
      <a:lvl2pPr algn="r" rtl="0" eaLnBrk="0" fontAlgn="base" hangingPunct="0">
        <a:spcBef>
          <a:spcPct val="0"/>
        </a:spcBef>
        <a:spcAft>
          <a:spcPct val="0"/>
        </a:spcAft>
        <a:defRPr sz="1600">
          <a:solidFill>
            <a:schemeClr val="tx2"/>
          </a:solidFill>
          <a:latin typeface="Comic Sans MS" pitchFamily="66" charset="0"/>
        </a:defRPr>
      </a:lvl2pPr>
      <a:lvl3pPr algn="r" rtl="0" eaLnBrk="0" fontAlgn="base" hangingPunct="0">
        <a:spcBef>
          <a:spcPct val="0"/>
        </a:spcBef>
        <a:spcAft>
          <a:spcPct val="0"/>
        </a:spcAft>
        <a:defRPr sz="1600">
          <a:solidFill>
            <a:schemeClr val="tx2"/>
          </a:solidFill>
          <a:latin typeface="Comic Sans MS" pitchFamily="66" charset="0"/>
        </a:defRPr>
      </a:lvl3pPr>
      <a:lvl4pPr algn="r" rtl="0" eaLnBrk="0" fontAlgn="base" hangingPunct="0">
        <a:spcBef>
          <a:spcPct val="0"/>
        </a:spcBef>
        <a:spcAft>
          <a:spcPct val="0"/>
        </a:spcAft>
        <a:defRPr sz="1600">
          <a:solidFill>
            <a:schemeClr val="tx2"/>
          </a:solidFill>
          <a:latin typeface="Comic Sans MS" pitchFamily="66" charset="0"/>
        </a:defRPr>
      </a:lvl4pPr>
      <a:lvl5pPr algn="r" rtl="0" eaLnBrk="0" fontAlgn="base" hangingPunct="0">
        <a:spcBef>
          <a:spcPct val="0"/>
        </a:spcBef>
        <a:spcAft>
          <a:spcPct val="0"/>
        </a:spcAft>
        <a:defRPr sz="1600">
          <a:solidFill>
            <a:schemeClr val="tx2"/>
          </a:solidFill>
          <a:latin typeface="Comic Sans MS" pitchFamily="66" charset="0"/>
        </a:defRPr>
      </a:lvl5pPr>
      <a:lvl6pPr marL="457200" algn="r" rtl="0" eaLnBrk="0" fontAlgn="base" hangingPunct="0">
        <a:spcBef>
          <a:spcPct val="0"/>
        </a:spcBef>
        <a:spcAft>
          <a:spcPct val="0"/>
        </a:spcAft>
        <a:defRPr sz="1600">
          <a:solidFill>
            <a:schemeClr val="tx2"/>
          </a:solidFill>
          <a:latin typeface="Comic Sans MS" pitchFamily="66" charset="0"/>
        </a:defRPr>
      </a:lvl6pPr>
      <a:lvl7pPr marL="914400" algn="r" rtl="0" eaLnBrk="0" fontAlgn="base" hangingPunct="0">
        <a:spcBef>
          <a:spcPct val="0"/>
        </a:spcBef>
        <a:spcAft>
          <a:spcPct val="0"/>
        </a:spcAft>
        <a:defRPr sz="1600">
          <a:solidFill>
            <a:schemeClr val="tx2"/>
          </a:solidFill>
          <a:latin typeface="Comic Sans MS" pitchFamily="66" charset="0"/>
        </a:defRPr>
      </a:lvl7pPr>
      <a:lvl8pPr marL="1371600" algn="r" rtl="0" eaLnBrk="0" fontAlgn="base" hangingPunct="0">
        <a:spcBef>
          <a:spcPct val="0"/>
        </a:spcBef>
        <a:spcAft>
          <a:spcPct val="0"/>
        </a:spcAft>
        <a:defRPr sz="1600">
          <a:solidFill>
            <a:schemeClr val="tx2"/>
          </a:solidFill>
          <a:latin typeface="Comic Sans MS" pitchFamily="66" charset="0"/>
        </a:defRPr>
      </a:lvl8pPr>
      <a:lvl9pPr marL="1828800" algn="r" rtl="0" eaLnBrk="0" fontAlgn="base" hangingPunct="0">
        <a:spcBef>
          <a:spcPct val="0"/>
        </a:spcBef>
        <a:spcAft>
          <a:spcPct val="0"/>
        </a:spcAft>
        <a:defRPr sz="16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g"/><Relationship Id="rId10" Type="http://schemas.openxmlformats.org/officeDocument/2006/relationships/image" Target="../media/image21.png"/><Relationship Id="rId4" Type="http://schemas.openxmlformats.org/officeDocument/2006/relationships/image" Target="../media/image15.jp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X_TEN Commandmen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80794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7CAC27-4205-45E5-A6EE-2C0A07B381BB}"/>
              </a:ext>
            </a:extLst>
          </p:cNvPr>
          <p:cNvPicPr>
            <a:picLocks noChangeAspect="1"/>
          </p:cNvPicPr>
          <p:nvPr/>
        </p:nvPicPr>
        <p:blipFill>
          <a:blip r:embed="rId2"/>
          <a:stretch>
            <a:fillRect/>
          </a:stretch>
        </p:blipFill>
        <p:spPr>
          <a:xfrm>
            <a:off x="476874" y="1694862"/>
            <a:ext cx="2469161" cy="3448987"/>
          </a:xfrm>
          <a:prstGeom prst="rect">
            <a:avLst/>
          </a:prstGeom>
        </p:spPr>
      </p:pic>
      <p:pic>
        <p:nvPicPr>
          <p:cNvPr id="3" name="Picture 2">
            <a:extLst>
              <a:ext uri="{FF2B5EF4-FFF2-40B4-BE49-F238E27FC236}">
                <a16:creationId xmlns:a16="http://schemas.microsoft.com/office/drawing/2014/main" id="{4FB94F79-EECE-47DF-8E3E-3D54703DE56C}"/>
              </a:ext>
            </a:extLst>
          </p:cNvPr>
          <p:cNvPicPr>
            <a:picLocks noChangeAspect="1"/>
          </p:cNvPicPr>
          <p:nvPr/>
        </p:nvPicPr>
        <p:blipFill>
          <a:blip r:embed="rId3"/>
          <a:stretch>
            <a:fillRect/>
          </a:stretch>
        </p:blipFill>
        <p:spPr>
          <a:xfrm>
            <a:off x="3264890" y="1598674"/>
            <a:ext cx="1978702" cy="3545174"/>
          </a:xfrm>
          <a:prstGeom prst="rect">
            <a:avLst/>
          </a:prstGeom>
        </p:spPr>
      </p:pic>
      <p:pic>
        <p:nvPicPr>
          <p:cNvPr id="4" name="Picture 3">
            <a:extLst>
              <a:ext uri="{FF2B5EF4-FFF2-40B4-BE49-F238E27FC236}">
                <a16:creationId xmlns:a16="http://schemas.microsoft.com/office/drawing/2014/main" id="{C70BA2B0-A4B9-4BC6-85E1-8A86D842AD3D}"/>
              </a:ext>
            </a:extLst>
          </p:cNvPr>
          <p:cNvPicPr>
            <a:picLocks noChangeAspect="1"/>
          </p:cNvPicPr>
          <p:nvPr/>
        </p:nvPicPr>
        <p:blipFill>
          <a:blip r:embed="rId4"/>
          <a:stretch>
            <a:fillRect/>
          </a:stretch>
        </p:blipFill>
        <p:spPr>
          <a:xfrm>
            <a:off x="5879111" y="1598675"/>
            <a:ext cx="2861461" cy="3545173"/>
          </a:xfrm>
          <a:prstGeom prst="rect">
            <a:avLst/>
          </a:prstGeom>
        </p:spPr>
      </p:pic>
    </p:spTree>
    <p:extLst>
      <p:ext uri="{BB962C8B-B14F-4D97-AF65-F5344CB8AC3E}">
        <p14:creationId xmlns:p14="http://schemas.microsoft.com/office/powerpoint/2010/main" val="395751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X_TEN Commandments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387049" y="701525"/>
            <a:ext cx="8118312" cy="36009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“You shall not murder.</a:t>
            </a:r>
          </a:p>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“You shall not commit adultery.</a:t>
            </a:r>
          </a:p>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“You shall not steal.</a:t>
            </a:r>
          </a:p>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“You shall not give false testimony against your neighbor.</a:t>
            </a:r>
          </a:p>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“You shall not covet your neighbour’s house. You shall not covet your neighbour’s wife, or his male or female servant, his ox or donkey, or anything that belongs to your neighbour.”</a:t>
            </a:r>
          </a:p>
        </p:txBody>
      </p:sp>
      <p:pic>
        <p:nvPicPr>
          <p:cNvPr id="6" name="Picture 5" descr="X_TEN Commandments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781073" y="553983"/>
            <a:ext cx="5949512" cy="76944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libri"/>
                <a:ea typeface="+mn-ea"/>
                <a:cs typeface="+mn-cs"/>
              </a:rPr>
              <a:t>I’ve got those covered!</a:t>
            </a:r>
          </a:p>
        </p:txBody>
      </p:sp>
      <p:grpSp>
        <p:nvGrpSpPr>
          <p:cNvPr id="18" name="Group 17">
            <a:extLst>
              <a:ext uri="{FF2B5EF4-FFF2-40B4-BE49-F238E27FC236}">
                <a16:creationId xmlns:a16="http://schemas.microsoft.com/office/drawing/2014/main" id="{D511CD5F-5112-4711-B3A9-4EF58E4AB51D}"/>
              </a:ext>
            </a:extLst>
          </p:cNvPr>
          <p:cNvGrpSpPr/>
          <p:nvPr/>
        </p:nvGrpSpPr>
        <p:grpSpPr>
          <a:xfrm>
            <a:off x="0" y="1653303"/>
            <a:ext cx="9795832" cy="4566269"/>
            <a:chOff x="0" y="1653303"/>
            <a:chExt cx="9795832" cy="4566269"/>
          </a:xfrm>
        </p:grpSpPr>
        <p:pic>
          <p:nvPicPr>
            <p:cNvPr id="13" name="Picture 12" descr="A picture containing guitar, racket, ball, person&#10;&#10;Description automatically generated">
              <a:extLst>
                <a:ext uri="{FF2B5EF4-FFF2-40B4-BE49-F238E27FC236}">
                  <a16:creationId xmlns:a16="http://schemas.microsoft.com/office/drawing/2014/main" id="{E96B373B-CEA8-4C94-BE74-F419B63FADDA}"/>
                </a:ext>
              </a:extLst>
            </p:cNvPr>
            <p:cNvPicPr>
              <a:picLocks noChangeAspect="1"/>
            </p:cNvPicPr>
            <p:nvPr/>
          </p:nvPicPr>
          <p:blipFill>
            <a:blip r:embed="rId4"/>
            <a:stretch>
              <a:fillRect/>
            </a:stretch>
          </p:blipFill>
          <p:spPr>
            <a:xfrm>
              <a:off x="6152687" y="1653303"/>
              <a:ext cx="3643145" cy="2424347"/>
            </a:xfrm>
            <a:prstGeom prst="rect">
              <a:avLst/>
            </a:prstGeom>
          </p:spPr>
        </p:pic>
        <p:pic>
          <p:nvPicPr>
            <p:cNvPr id="15" name="Picture 14" descr="A picture containing food, drawing&#10;&#10;Description automatically generated">
              <a:extLst>
                <a:ext uri="{FF2B5EF4-FFF2-40B4-BE49-F238E27FC236}">
                  <a16:creationId xmlns:a16="http://schemas.microsoft.com/office/drawing/2014/main" id="{B57A6E49-3D5B-42DC-8A59-3FE31F33B671}"/>
                </a:ext>
              </a:extLst>
            </p:cNvPr>
            <p:cNvPicPr>
              <a:picLocks noChangeAspect="1"/>
            </p:cNvPicPr>
            <p:nvPr/>
          </p:nvPicPr>
          <p:blipFill>
            <a:blip r:embed="rId5"/>
            <a:stretch>
              <a:fillRect/>
            </a:stretch>
          </p:blipFill>
          <p:spPr>
            <a:xfrm>
              <a:off x="0" y="4124072"/>
              <a:ext cx="3143250" cy="2095500"/>
            </a:xfrm>
            <a:prstGeom prst="rect">
              <a:avLst/>
            </a:prstGeom>
          </p:spPr>
        </p:pic>
      </p:grpSp>
      <p:grpSp>
        <p:nvGrpSpPr>
          <p:cNvPr id="19" name="Group 18">
            <a:extLst>
              <a:ext uri="{FF2B5EF4-FFF2-40B4-BE49-F238E27FC236}">
                <a16:creationId xmlns:a16="http://schemas.microsoft.com/office/drawing/2014/main" id="{4CA046F8-220C-41FA-A0D8-84C2B1513107}"/>
              </a:ext>
            </a:extLst>
          </p:cNvPr>
          <p:cNvGrpSpPr/>
          <p:nvPr/>
        </p:nvGrpSpPr>
        <p:grpSpPr>
          <a:xfrm>
            <a:off x="2041354" y="1653304"/>
            <a:ext cx="4866149" cy="4591804"/>
            <a:chOff x="2041354" y="1653304"/>
            <a:chExt cx="4866149" cy="4591804"/>
          </a:xfrm>
        </p:grpSpPr>
        <p:pic>
          <p:nvPicPr>
            <p:cNvPr id="17" name="Picture 16">
              <a:extLst>
                <a:ext uri="{FF2B5EF4-FFF2-40B4-BE49-F238E27FC236}">
                  <a16:creationId xmlns:a16="http://schemas.microsoft.com/office/drawing/2014/main" id="{CE377570-1625-43A3-8256-1FA1BA3DB8C2}"/>
                </a:ext>
              </a:extLst>
            </p:cNvPr>
            <p:cNvPicPr>
              <a:picLocks noChangeAspect="1"/>
            </p:cNvPicPr>
            <p:nvPr/>
          </p:nvPicPr>
          <p:blipFill>
            <a:blip r:embed="rId6"/>
            <a:stretch>
              <a:fillRect/>
            </a:stretch>
          </p:blipFill>
          <p:spPr>
            <a:xfrm>
              <a:off x="4543765" y="1653304"/>
              <a:ext cx="2363738" cy="2424347"/>
            </a:xfrm>
            <a:prstGeom prst="rect">
              <a:avLst/>
            </a:prstGeom>
          </p:spPr>
        </p:pic>
        <p:grpSp>
          <p:nvGrpSpPr>
            <p:cNvPr id="14" name="Group 13">
              <a:extLst>
                <a:ext uri="{FF2B5EF4-FFF2-40B4-BE49-F238E27FC236}">
                  <a16:creationId xmlns:a16="http://schemas.microsoft.com/office/drawing/2014/main" id="{1DC201DE-36DD-4B30-89BD-61E966F6D7CD}"/>
                </a:ext>
              </a:extLst>
            </p:cNvPr>
            <p:cNvGrpSpPr/>
            <p:nvPr/>
          </p:nvGrpSpPr>
          <p:grpSpPr>
            <a:xfrm>
              <a:off x="2041354" y="1674187"/>
              <a:ext cx="3236407" cy="4570921"/>
              <a:chOff x="2041354" y="1674187"/>
              <a:chExt cx="3236407" cy="4570921"/>
            </a:xfrm>
          </p:grpSpPr>
          <p:pic>
            <p:nvPicPr>
              <p:cNvPr id="16" name="Picture 15">
                <a:extLst>
                  <a:ext uri="{FF2B5EF4-FFF2-40B4-BE49-F238E27FC236}">
                    <a16:creationId xmlns:a16="http://schemas.microsoft.com/office/drawing/2014/main" id="{7572BF86-525B-4859-8163-31CF141FEC9C}"/>
                  </a:ext>
                </a:extLst>
              </p:cNvPr>
              <p:cNvPicPr>
                <a:picLocks noChangeAspect="1"/>
              </p:cNvPicPr>
              <p:nvPr/>
            </p:nvPicPr>
            <p:blipFill>
              <a:blip r:embed="rId7"/>
              <a:stretch>
                <a:fillRect/>
              </a:stretch>
            </p:blipFill>
            <p:spPr>
              <a:xfrm>
                <a:off x="3143250" y="4110597"/>
                <a:ext cx="2134511" cy="2134511"/>
              </a:xfrm>
              <a:prstGeom prst="rect">
                <a:avLst/>
              </a:prstGeom>
            </p:spPr>
          </p:pic>
          <p:pic>
            <p:nvPicPr>
              <p:cNvPr id="3" name="Picture 2">
                <a:extLst>
                  <a:ext uri="{FF2B5EF4-FFF2-40B4-BE49-F238E27FC236}">
                    <a16:creationId xmlns:a16="http://schemas.microsoft.com/office/drawing/2014/main" id="{39A6AB5E-AF6D-4803-B9AC-19E20B1B962F}"/>
                  </a:ext>
                </a:extLst>
              </p:cNvPr>
              <p:cNvPicPr>
                <a:picLocks noChangeAspect="1"/>
              </p:cNvPicPr>
              <p:nvPr/>
            </p:nvPicPr>
            <p:blipFill>
              <a:blip r:embed="rId8"/>
              <a:stretch>
                <a:fillRect/>
              </a:stretch>
            </p:blipFill>
            <p:spPr>
              <a:xfrm>
                <a:off x="2041354" y="1674187"/>
                <a:ext cx="2479756" cy="2410874"/>
              </a:xfrm>
              <a:prstGeom prst="rect">
                <a:avLst/>
              </a:prstGeom>
            </p:spPr>
          </p:pic>
        </p:grpSp>
      </p:grpSp>
      <p:grpSp>
        <p:nvGrpSpPr>
          <p:cNvPr id="12" name="Group 11">
            <a:extLst>
              <a:ext uri="{FF2B5EF4-FFF2-40B4-BE49-F238E27FC236}">
                <a16:creationId xmlns:a16="http://schemas.microsoft.com/office/drawing/2014/main" id="{168D94B2-7131-48BB-973F-32ACC762CFAF}"/>
              </a:ext>
            </a:extLst>
          </p:cNvPr>
          <p:cNvGrpSpPr/>
          <p:nvPr/>
        </p:nvGrpSpPr>
        <p:grpSpPr>
          <a:xfrm>
            <a:off x="-777564" y="1674187"/>
            <a:ext cx="10086462" cy="4545385"/>
            <a:chOff x="-777564" y="1674187"/>
            <a:chExt cx="10086462" cy="4545385"/>
          </a:xfrm>
        </p:grpSpPr>
        <p:pic>
          <p:nvPicPr>
            <p:cNvPr id="9" name="Picture 8">
              <a:extLst>
                <a:ext uri="{FF2B5EF4-FFF2-40B4-BE49-F238E27FC236}">
                  <a16:creationId xmlns:a16="http://schemas.microsoft.com/office/drawing/2014/main" id="{F4F211A3-67D9-4394-82DA-127B261BFB36}"/>
                </a:ext>
              </a:extLst>
            </p:cNvPr>
            <p:cNvPicPr>
              <a:picLocks noChangeAspect="1"/>
            </p:cNvPicPr>
            <p:nvPr/>
          </p:nvPicPr>
          <p:blipFill>
            <a:blip r:embed="rId9"/>
            <a:stretch>
              <a:fillRect/>
            </a:stretch>
          </p:blipFill>
          <p:spPr>
            <a:xfrm>
              <a:off x="-777564" y="1674187"/>
              <a:ext cx="2832405" cy="2424347"/>
            </a:xfrm>
            <a:prstGeom prst="rect">
              <a:avLst/>
            </a:prstGeom>
          </p:spPr>
        </p:pic>
        <p:pic>
          <p:nvPicPr>
            <p:cNvPr id="10" name="Picture 9">
              <a:extLst>
                <a:ext uri="{FF2B5EF4-FFF2-40B4-BE49-F238E27FC236}">
                  <a16:creationId xmlns:a16="http://schemas.microsoft.com/office/drawing/2014/main" id="{B8B0845B-F1CF-4F1A-B923-17DF055529BD}"/>
                </a:ext>
              </a:extLst>
            </p:cNvPr>
            <p:cNvPicPr>
              <a:picLocks noChangeAspect="1"/>
            </p:cNvPicPr>
            <p:nvPr/>
          </p:nvPicPr>
          <p:blipFill>
            <a:blip r:embed="rId10"/>
            <a:stretch>
              <a:fillRect/>
            </a:stretch>
          </p:blipFill>
          <p:spPr>
            <a:xfrm>
              <a:off x="5285165" y="4098534"/>
              <a:ext cx="4023733" cy="2121038"/>
            </a:xfrm>
            <a:prstGeom prst="rect">
              <a:avLst/>
            </a:prstGeom>
          </p:spPr>
        </p:pic>
      </p:grpSp>
    </p:spTree>
    <p:extLst>
      <p:ext uri="{BB962C8B-B14F-4D97-AF65-F5344CB8AC3E}">
        <p14:creationId xmlns:p14="http://schemas.microsoft.com/office/powerpoint/2010/main" val="306198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32000">
              <a:srgbClr val="23476B"/>
            </a:gs>
            <a:gs pos="66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9FC436-28FC-47DA-9639-EEBCB31CD95C}"/>
              </a:ext>
            </a:extLst>
          </p:cNvPr>
          <p:cNvPicPr>
            <a:picLocks noChangeAspect="1"/>
          </p:cNvPicPr>
          <p:nvPr/>
        </p:nvPicPr>
        <p:blipFill>
          <a:blip r:embed="rId2"/>
          <a:stretch>
            <a:fillRect/>
          </a:stretch>
        </p:blipFill>
        <p:spPr>
          <a:xfrm>
            <a:off x="4773391" y="470432"/>
            <a:ext cx="3790336" cy="5917136"/>
          </a:xfrm>
          <a:prstGeom prst="rect">
            <a:avLst/>
          </a:prstGeom>
        </p:spPr>
      </p:pic>
      <p:grpSp>
        <p:nvGrpSpPr>
          <p:cNvPr id="5" name="Group 4">
            <a:extLst>
              <a:ext uri="{FF2B5EF4-FFF2-40B4-BE49-F238E27FC236}">
                <a16:creationId xmlns:a16="http://schemas.microsoft.com/office/drawing/2014/main" id="{C6607D9B-0AAE-44B2-9A0C-F764661D9CD7}"/>
              </a:ext>
            </a:extLst>
          </p:cNvPr>
          <p:cNvGrpSpPr/>
          <p:nvPr/>
        </p:nvGrpSpPr>
        <p:grpSpPr>
          <a:xfrm>
            <a:off x="518330" y="1673942"/>
            <a:ext cx="3790336" cy="4041977"/>
            <a:chOff x="518330" y="1673942"/>
            <a:chExt cx="3790336" cy="4041977"/>
          </a:xfrm>
        </p:grpSpPr>
        <p:pic>
          <p:nvPicPr>
            <p:cNvPr id="3" name="Picture 2">
              <a:extLst>
                <a:ext uri="{FF2B5EF4-FFF2-40B4-BE49-F238E27FC236}">
                  <a16:creationId xmlns:a16="http://schemas.microsoft.com/office/drawing/2014/main" id="{574E7A26-A6B8-4E88-8CE9-63FA3A896114}"/>
                </a:ext>
              </a:extLst>
            </p:cNvPr>
            <p:cNvPicPr>
              <a:picLocks noChangeAspect="1"/>
            </p:cNvPicPr>
            <p:nvPr/>
          </p:nvPicPr>
          <p:blipFill>
            <a:blip r:embed="rId3"/>
            <a:stretch>
              <a:fillRect/>
            </a:stretch>
          </p:blipFill>
          <p:spPr>
            <a:xfrm>
              <a:off x="580273" y="1673942"/>
              <a:ext cx="3666451" cy="3510116"/>
            </a:xfrm>
            <a:prstGeom prst="rect">
              <a:avLst/>
            </a:prstGeom>
          </p:spPr>
        </p:pic>
        <p:sp>
          <p:nvSpPr>
            <p:cNvPr id="4" name="Rectangle 3">
              <a:extLst>
                <a:ext uri="{FF2B5EF4-FFF2-40B4-BE49-F238E27FC236}">
                  <a16:creationId xmlns:a16="http://schemas.microsoft.com/office/drawing/2014/main" id="{887EDDD0-229B-42E3-9781-BF90B548082B}"/>
                </a:ext>
              </a:extLst>
            </p:cNvPr>
            <p:cNvSpPr/>
            <p:nvPr/>
          </p:nvSpPr>
          <p:spPr>
            <a:xfrm>
              <a:off x="518330" y="5192699"/>
              <a:ext cx="3790336"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GB" sz="2800" i="0" u="none" strike="noStrike" kern="1200" cap="none" spc="0" normalizeH="0" baseline="0" noProof="0" dirty="0">
                  <a:ln>
                    <a:noFill/>
                  </a:ln>
                  <a:effectLst/>
                  <a:uLnTx/>
                  <a:uFillTx/>
                  <a:latin typeface="Calibri"/>
                  <a:ea typeface="+mn-ea"/>
                  <a:cs typeface="+mn-cs"/>
                </a:rPr>
                <a:t>Christopher Wright</a:t>
              </a:r>
            </a:p>
          </p:txBody>
        </p:sp>
      </p:grpSp>
    </p:spTree>
    <p:extLst>
      <p:ext uri="{BB962C8B-B14F-4D97-AF65-F5344CB8AC3E}">
        <p14:creationId xmlns:p14="http://schemas.microsoft.com/office/powerpoint/2010/main" val="244945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D669A8-7DFE-496A-BF70-CF2BA98F9319}"/>
              </a:ext>
            </a:extLst>
          </p:cNvPr>
          <p:cNvSpPr/>
          <p:nvPr/>
        </p:nvSpPr>
        <p:spPr>
          <a:xfrm>
            <a:off x="990279" y="1962802"/>
            <a:ext cx="6944354" cy="258532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GB" sz="4400" i="0" u="none" strike="noStrike" kern="1200" cap="none" spc="0" normalizeH="0" baseline="0" noProof="0" dirty="0">
                <a:ln>
                  <a:noFill/>
                </a:ln>
                <a:effectLst/>
                <a:uLnTx/>
                <a:uFillTx/>
                <a:latin typeface="Calibri"/>
                <a:ea typeface="+mn-ea"/>
                <a:cs typeface="+mn-cs"/>
              </a:rPr>
              <a:t>2 reflections</a:t>
            </a:r>
            <a:r>
              <a:rPr kumimoji="0" lang="en-GB" sz="4400" i="0" u="none" strike="noStrike" kern="1200" cap="none" spc="0" normalizeH="0" noProof="0" dirty="0">
                <a:ln>
                  <a:noFill/>
                </a:ln>
                <a:effectLst/>
                <a:uLnTx/>
                <a:uFillTx/>
                <a:latin typeface="Calibri"/>
                <a:ea typeface="+mn-ea"/>
                <a:cs typeface="+mn-cs"/>
              </a:rPr>
              <a:t> </a:t>
            </a:r>
          </a:p>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GB" sz="4400" i="0" u="none" strike="noStrike" kern="1200" cap="none" spc="0" normalizeH="0" noProof="0" dirty="0">
                <a:ln>
                  <a:noFill/>
                </a:ln>
                <a:effectLst/>
                <a:uLnTx/>
                <a:uFillTx/>
                <a:latin typeface="Calibri"/>
                <a:ea typeface="+mn-ea"/>
                <a:cs typeface="+mn-cs"/>
              </a:rPr>
              <a:t>from the </a:t>
            </a:r>
          </a:p>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GB" sz="4400" b="1" i="0" u="none" strike="noStrike" kern="1200" cap="none" spc="0" normalizeH="0" noProof="0" dirty="0">
                <a:ln>
                  <a:noFill/>
                </a:ln>
                <a:effectLst/>
                <a:uLnTx/>
                <a:uFillTx/>
                <a:latin typeface="Calibri"/>
                <a:ea typeface="+mn-ea"/>
                <a:cs typeface="+mn-cs"/>
              </a:rPr>
              <a:t>Old Testament</a:t>
            </a:r>
            <a:endParaRPr kumimoji="0" lang="en-GB" sz="4400" b="1" i="0" u="none" strike="noStrike" kern="1200" cap="none" spc="0" normalizeH="0" baseline="0" noProof="0" dirty="0">
              <a:ln>
                <a:noFill/>
              </a:ln>
              <a:effectLst/>
              <a:uLnTx/>
              <a:uFillTx/>
              <a:latin typeface="Calibri"/>
              <a:ea typeface="+mn-ea"/>
              <a:cs typeface="+mn-cs"/>
            </a:endParaRPr>
          </a:p>
        </p:txBody>
      </p:sp>
    </p:spTree>
    <p:extLst>
      <p:ext uri="{BB962C8B-B14F-4D97-AF65-F5344CB8AC3E}">
        <p14:creationId xmlns:p14="http://schemas.microsoft.com/office/powerpoint/2010/main" val="30321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F6579F-DBBF-4EDA-9F04-A11A6CA49FEB}"/>
              </a:ext>
            </a:extLst>
          </p:cNvPr>
          <p:cNvPicPr>
            <a:picLocks noChangeAspect="1"/>
          </p:cNvPicPr>
          <p:nvPr/>
        </p:nvPicPr>
        <p:blipFill>
          <a:blip r:embed="rId2"/>
          <a:stretch>
            <a:fillRect/>
          </a:stretch>
        </p:blipFill>
        <p:spPr>
          <a:xfrm>
            <a:off x="-878800" y="0"/>
            <a:ext cx="11939666" cy="7959777"/>
          </a:xfrm>
          <a:prstGeom prst="rect">
            <a:avLst/>
          </a:prstGeom>
        </p:spPr>
      </p:pic>
      <p:sp>
        <p:nvSpPr>
          <p:cNvPr id="2" name="TextBox 1">
            <a:extLst>
              <a:ext uri="{FF2B5EF4-FFF2-40B4-BE49-F238E27FC236}">
                <a16:creationId xmlns:a16="http://schemas.microsoft.com/office/drawing/2014/main" id="{AECB335F-7EA1-4C00-908C-017C32DB672B}"/>
              </a:ext>
            </a:extLst>
          </p:cNvPr>
          <p:cNvSpPr txBox="1"/>
          <p:nvPr/>
        </p:nvSpPr>
        <p:spPr>
          <a:xfrm>
            <a:off x="2405921" y="674400"/>
            <a:ext cx="4332158" cy="5509200"/>
          </a:xfrm>
          <a:prstGeom prst="rect">
            <a:avLst/>
          </a:prstGeom>
          <a:noFill/>
        </p:spPr>
        <p:txBody>
          <a:bodyPr wrap="square" rtlCol="0">
            <a:spAutoFit/>
          </a:bodyPr>
          <a:lstStyle/>
          <a:p>
            <a:r>
              <a:rPr lang="en-GB" sz="8800" b="1" dirty="0">
                <a:solidFill>
                  <a:schemeClr val="bg1"/>
                </a:solidFill>
              </a:rPr>
              <a:t>Here</a:t>
            </a:r>
          </a:p>
          <a:p>
            <a:r>
              <a:rPr lang="en-GB" sz="8800" b="1" dirty="0">
                <a:solidFill>
                  <a:schemeClr val="bg1"/>
                </a:solidFill>
              </a:rPr>
              <a:t>  are</a:t>
            </a:r>
          </a:p>
          <a:p>
            <a:pPr algn="ctr"/>
            <a:r>
              <a:rPr lang="en-GB" sz="8800" b="1" dirty="0">
                <a:solidFill>
                  <a:schemeClr val="bg1"/>
                </a:solidFill>
              </a:rPr>
              <a:t>your</a:t>
            </a:r>
          </a:p>
          <a:p>
            <a:pPr algn="r"/>
            <a:r>
              <a:rPr lang="en-GB" sz="8800" b="1" dirty="0">
                <a:solidFill>
                  <a:schemeClr val="bg1"/>
                </a:solidFill>
              </a:rPr>
              <a:t>gods!</a:t>
            </a:r>
          </a:p>
        </p:txBody>
      </p:sp>
    </p:spTree>
    <p:extLst>
      <p:ext uri="{BB962C8B-B14F-4D97-AF65-F5344CB8AC3E}">
        <p14:creationId xmlns:p14="http://schemas.microsoft.com/office/powerpoint/2010/main" val="822830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X_TEN Commandments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170236" y="1476375"/>
            <a:ext cx="8043333" cy="415498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Exodus 32:4</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Aaron took what they handed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him &amp; made it into an idol cast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in the shape of a calf, fashioning it with a tool.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Then they said,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D10A03"/>
                </a:solidFill>
                <a:effectLst/>
                <a:uLnTx/>
                <a:uFillTx/>
                <a:latin typeface="Calibri"/>
                <a:ea typeface="+mn-ea"/>
                <a:cs typeface="+mn-cs"/>
              </a:rPr>
              <a:t>‘These are your gods’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Israel, who brought you up out of Egypt.’</a:t>
            </a:r>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828A5C1-7600-4B80-A6EF-D42C16C07734}"/>
              </a:ext>
            </a:extLst>
          </p:cNvPr>
          <p:cNvPicPr>
            <a:picLocks noChangeAspect="1"/>
          </p:cNvPicPr>
          <p:nvPr/>
        </p:nvPicPr>
        <p:blipFill>
          <a:blip r:embed="rId3"/>
          <a:stretch>
            <a:fillRect/>
          </a:stretch>
        </p:blipFill>
        <p:spPr>
          <a:xfrm>
            <a:off x="5412288" y="0"/>
            <a:ext cx="3723557" cy="3102964"/>
          </a:xfrm>
          <a:prstGeom prst="rect">
            <a:avLst/>
          </a:prstGeom>
        </p:spPr>
      </p:pic>
    </p:spTree>
    <p:extLst>
      <p:ext uri="{BB962C8B-B14F-4D97-AF65-F5344CB8AC3E}">
        <p14:creationId xmlns:p14="http://schemas.microsoft.com/office/powerpoint/2010/main" val="2109422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B23B1D-4B49-462B-AF33-09467711AF8D}"/>
              </a:ext>
            </a:extLst>
          </p:cNvPr>
          <p:cNvPicPr>
            <a:picLocks noChangeAspect="1"/>
          </p:cNvPicPr>
          <p:nvPr/>
        </p:nvPicPr>
        <p:blipFill>
          <a:blip r:embed="rId2"/>
          <a:stretch>
            <a:fillRect/>
          </a:stretch>
        </p:blipFill>
        <p:spPr>
          <a:xfrm>
            <a:off x="-527654" y="-359763"/>
            <a:ext cx="10586054" cy="7217764"/>
          </a:xfrm>
          <a:prstGeom prst="rect">
            <a:avLst/>
          </a:prstGeom>
        </p:spPr>
      </p:pic>
      <p:sp>
        <p:nvSpPr>
          <p:cNvPr id="3" name="TextBox 2">
            <a:extLst>
              <a:ext uri="{FF2B5EF4-FFF2-40B4-BE49-F238E27FC236}">
                <a16:creationId xmlns:a16="http://schemas.microsoft.com/office/drawing/2014/main" id="{64D4A528-59A6-4BB7-8B2A-B58A20C69132}"/>
              </a:ext>
            </a:extLst>
          </p:cNvPr>
          <p:cNvSpPr txBox="1"/>
          <p:nvPr/>
        </p:nvSpPr>
        <p:spPr>
          <a:xfrm>
            <a:off x="5621311" y="239842"/>
            <a:ext cx="2016177" cy="646331"/>
          </a:xfrm>
          <a:prstGeom prst="rect">
            <a:avLst/>
          </a:prstGeom>
          <a:solidFill>
            <a:srgbClr val="000066"/>
          </a:solidFill>
        </p:spPr>
        <p:txBody>
          <a:bodyPr wrap="square" rtlCol="0">
            <a:spAutoFit/>
          </a:bodyPr>
          <a:lstStyle/>
          <a:p>
            <a:pPr algn="ctr"/>
            <a:r>
              <a:rPr lang="en-GB" sz="3600" dirty="0">
                <a:solidFill>
                  <a:schemeClr val="bg1"/>
                </a:solidFill>
                <a:latin typeface="Trebuchet MS" panose="020B0603020202020204" pitchFamily="34" charset="0"/>
              </a:rPr>
              <a:t>1240 BC</a:t>
            </a:r>
          </a:p>
        </p:txBody>
      </p:sp>
    </p:spTree>
    <p:extLst>
      <p:ext uri="{BB962C8B-B14F-4D97-AF65-F5344CB8AC3E}">
        <p14:creationId xmlns:p14="http://schemas.microsoft.com/office/powerpoint/2010/main" val="4266200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AE1FA"/>
        </a:solidFill>
        <a:effectLst/>
      </p:bgPr>
    </p:bg>
    <p:spTree>
      <p:nvGrpSpPr>
        <p:cNvPr id="1" name=""/>
        <p:cNvGrpSpPr/>
        <p:nvPr/>
      </p:nvGrpSpPr>
      <p:grpSpPr>
        <a:xfrm>
          <a:off x="0" y="0"/>
          <a:ext cx="0" cy="0"/>
          <a:chOff x="0" y="0"/>
          <a:chExt cx="0" cy="0"/>
        </a:xfrm>
      </p:grpSpPr>
      <p:sp>
        <p:nvSpPr>
          <p:cNvPr id="7170" name="Oval 2">
            <a:extLst>
              <a:ext uri="{FF2B5EF4-FFF2-40B4-BE49-F238E27FC236}">
                <a16:creationId xmlns:a16="http://schemas.microsoft.com/office/drawing/2014/main" id="{8221C523-7831-4D9F-B492-B53A348ED95F}"/>
              </a:ext>
            </a:extLst>
          </p:cNvPr>
          <p:cNvSpPr>
            <a:spLocks noChangeArrowheads="1"/>
          </p:cNvSpPr>
          <p:nvPr/>
        </p:nvSpPr>
        <p:spPr bwMode="auto">
          <a:xfrm rot="420000">
            <a:off x="7380288" y="4433888"/>
            <a:ext cx="504825" cy="647700"/>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71" name="Freeform 3">
            <a:extLst>
              <a:ext uri="{FF2B5EF4-FFF2-40B4-BE49-F238E27FC236}">
                <a16:creationId xmlns:a16="http://schemas.microsoft.com/office/drawing/2014/main" id="{97AA23AC-B6A1-4D07-A5C3-F6D0A98180BA}"/>
              </a:ext>
            </a:extLst>
          </p:cNvPr>
          <p:cNvSpPr>
            <a:spLocks noChangeArrowheads="1"/>
          </p:cNvSpPr>
          <p:nvPr/>
        </p:nvSpPr>
        <p:spPr bwMode="auto">
          <a:xfrm rot="-600000">
            <a:off x="7223125" y="4378325"/>
            <a:ext cx="874713" cy="949325"/>
          </a:xfrm>
          <a:custGeom>
            <a:avLst/>
            <a:gdLst>
              <a:gd name="T0" fmla="*/ 2147483647 w 460"/>
              <a:gd name="T1" fmla="*/ 2147483647 h 598"/>
              <a:gd name="T2" fmla="*/ 2147483647 w 460"/>
              <a:gd name="T3" fmla="*/ 2147483647 h 598"/>
              <a:gd name="T4" fmla="*/ 2147483647 w 460"/>
              <a:gd name="T5" fmla="*/ 2147483647 h 598"/>
              <a:gd name="T6" fmla="*/ 2147483647 w 460"/>
              <a:gd name="T7" fmla="*/ 2147483647 h 598"/>
              <a:gd name="T8" fmla="*/ 2147483647 w 460"/>
              <a:gd name="T9" fmla="*/ 2147483647 h 598"/>
              <a:gd name="T10" fmla="*/ 2147483647 w 460"/>
              <a:gd name="T11" fmla="*/ 2147483647 h 598"/>
              <a:gd name="T12" fmla="*/ 2147483647 w 460"/>
              <a:gd name="T13" fmla="*/ 2147483647 h 598"/>
              <a:gd name="T14" fmla="*/ 2147483647 w 460"/>
              <a:gd name="T15" fmla="*/ 2147483647 h 5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0" h="598">
                <a:moveTo>
                  <a:pt x="143" y="51"/>
                </a:moveTo>
                <a:cubicBezTo>
                  <a:pt x="185" y="0"/>
                  <a:pt x="281" y="29"/>
                  <a:pt x="319" y="51"/>
                </a:cubicBezTo>
                <a:cubicBezTo>
                  <a:pt x="357" y="73"/>
                  <a:pt x="350" y="132"/>
                  <a:pt x="373" y="185"/>
                </a:cubicBezTo>
                <a:cubicBezTo>
                  <a:pt x="396" y="238"/>
                  <a:pt x="460" y="304"/>
                  <a:pt x="460" y="369"/>
                </a:cubicBezTo>
                <a:cubicBezTo>
                  <a:pt x="460" y="434"/>
                  <a:pt x="441" y="548"/>
                  <a:pt x="373" y="573"/>
                </a:cubicBezTo>
                <a:cubicBezTo>
                  <a:pt x="305" y="598"/>
                  <a:pt x="102" y="556"/>
                  <a:pt x="51" y="520"/>
                </a:cubicBezTo>
                <a:cubicBezTo>
                  <a:pt x="0" y="484"/>
                  <a:pt x="50" y="437"/>
                  <a:pt x="65" y="359"/>
                </a:cubicBezTo>
                <a:cubicBezTo>
                  <a:pt x="80" y="281"/>
                  <a:pt x="127" y="115"/>
                  <a:pt x="143" y="51"/>
                </a:cubicBezTo>
                <a:close/>
              </a:path>
            </a:pathLst>
          </a:custGeom>
          <a:blipFill dpi="0" rotWithShape="0">
            <a:blip r:embed="rId3"/>
            <a:srcRect/>
            <a:tile tx="0" ty="0" sx="100000" sy="100000" flip="none" algn="tl"/>
          </a:blip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72" name="Oval 4">
            <a:extLst>
              <a:ext uri="{FF2B5EF4-FFF2-40B4-BE49-F238E27FC236}">
                <a16:creationId xmlns:a16="http://schemas.microsoft.com/office/drawing/2014/main" id="{B1FCE62F-FE82-44C5-8D2D-28E023AC8E96}"/>
              </a:ext>
            </a:extLst>
          </p:cNvPr>
          <p:cNvSpPr>
            <a:spLocks noChangeArrowheads="1"/>
          </p:cNvSpPr>
          <p:nvPr/>
        </p:nvSpPr>
        <p:spPr bwMode="auto">
          <a:xfrm rot="-420000">
            <a:off x="3473450" y="5621338"/>
            <a:ext cx="360363" cy="504825"/>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73" name="Oval 5">
            <a:extLst>
              <a:ext uri="{FF2B5EF4-FFF2-40B4-BE49-F238E27FC236}">
                <a16:creationId xmlns:a16="http://schemas.microsoft.com/office/drawing/2014/main" id="{6749308D-EE70-45F2-A342-C0FC6B37F844}"/>
              </a:ext>
            </a:extLst>
          </p:cNvPr>
          <p:cNvSpPr>
            <a:spLocks noChangeArrowheads="1"/>
          </p:cNvSpPr>
          <p:nvPr/>
        </p:nvSpPr>
        <p:spPr bwMode="auto">
          <a:xfrm rot="-1320000">
            <a:off x="1116013" y="5880100"/>
            <a:ext cx="360362" cy="504825"/>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74" name="Oval 6">
            <a:extLst>
              <a:ext uri="{FF2B5EF4-FFF2-40B4-BE49-F238E27FC236}">
                <a16:creationId xmlns:a16="http://schemas.microsoft.com/office/drawing/2014/main" id="{0B8B675E-8FF3-4C9D-84F9-8F66386734BD}"/>
              </a:ext>
            </a:extLst>
          </p:cNvPr>
          <p:cNvSpPr>
            <a:spLocks noChangeArrowheads="1"/>
          </p:cNvSpPr>
          <p:nvPr/>
        </p:nvSpPr>
        <p:spPr bwMode="auto">
          <a:xfrm rot="-1620000">
            <a:off x="2452688" y="6186488"/>
            <a:ext cx="360362" cy="504825"/>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75" name="Oval 7">
            <a:extLst>
              <a:ext uri="{FF2B5EF4-FFF2-40B4-BE49-F238E27FC236}">
                <a16:creationId xmlns:a16="http://schemas.microsoft.com/office/drawing/2014/main" id="{99A54038-6E64-4F46-B507-784B26C3B471}"/>
              </a:ext>
            </a:extLst>
          </p:cNvPr>
          <p:cNvSpPr>
            <a:spLocks noChangeArrowheads="1"/>
          </p:cNvSpPr>
          <p:nvPr/>
        </p:nvSpPr>
        <p:spPr bwMode="auto">
          <a:xfrm rot="-420000">
            <a:off x="3419475" y="4727575"/>
            <a:ext cx="360363" cy="504825"/>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76" name="Oval 8">
            <a:extLst>
              <a:ext uri="{FF2B5EF4-FFF2-40B4-BE49-F238E27FC236}">
                <a16:creationId xmlns:a16="http://schemas.microsoft.com/office/drawing/2014/main" id="{82FBEBF4-DC5F-4F1D-A045-823D025B1CFE}"/>
              </a:ext>
            </a:extLst>
          </p:cNvPr>
          <p:cNvSpPr>
            <a:spLocks noChangeArrowheads="1"/>
          </p:cNvSpPr>
          <p:nvPr/>
        </p:nvSpPr>
        <p:spPr bwMode="auto">
          <a:xfrm rot="420000">
            <a:off x="3754438" y="6091238"/>
            <a:ext cx="360362" cy="504825"/>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77" name="Oval 9">
            <a:extLst>
              <a:ext uri="{FF2B5EF4-FFF2-40B4-BE49-F238E27FC236}">
                <a16:creationId xmlns:a16="http://schemas.microsoft.com/office/drawing/2014/main" id="{B6B5D9B3-75DF-4A32-B349-FBE4C6A1595A}"/>
              </a:ext>
            </a:extLst>
          </p:cNvPr>
          <p:cNvSpPr>
            <a:spLocks noChangeArrowheads="1"/>
          </p:cNvSpPr>
          <p:nvPr/>
        </p:nvSpPr>
        <p:spPr bwMode="auto">
          <a:xfrm rot="-420000">
            <a:off x="5427663" y="5010150"/>
            <a:ext cx="360362" cy="504825"/>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78" name="Oval 10">
            <a:extLst>
              <a:ext uri="{FF2B5EF4-FFF2-40B4-BE49-F238E27FC236}">
                <a16:creationId xmlns:a16="http://schemas.microsoft.com/office/drawing/2014/main" id="{7D2A3303-507D-420E-8859-7C4C34046BB9}"/>
              </a:ext>
            </a:extLst>
          </p:cNvPr>
          <p:cNvSpPr>
            <a:spLocks noChangeArrowheads="1"/>
          </p:cNvSpPr>
          <p:nvPr/>
        </p:nvSpPr>
        <p:spPr bwMode="auto">
          <a:xfrm rot="-2040000">
            <a:off x="5961063" y="5784850"/>
            <a:ext cx="360362" cy="504825"/>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79" name="Oval 11">
            <a:extLst>
              <a:ext uri="{FF2B5EF4-FFF2-40B4-BE49-F238E27FC236}">
                <a16:creationId xmlns:a16="http://schemas.microsoft.com/office/drawing/2014/main" id="{640E7AAA-2547-4E26-82EE-D6AE632486CD}"/>
              </a:ext>
            </a:extLst>
          </p:cNvPr>
          <p:cNvSpPr>
            <a:spLocks noChangeArrowheads="1"/>
          </p:cNvSpPr>
          <p:nvPr/>
        </p:nvSpPr>
        <p:spPr bwMode="auto">
          <a:xfrm rot="-720000">
            <a:off x="2193925" y="5087938"/>
            <a:ext cx="360363" cy="504825"/>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80" name="Oval 12">
            <a:extLst>
              <a:ext uri="{FF2B5EF4-FFF2-40B4-BE49-F238E27FC236}">
                <a16:creationId xmlns:a16="http://schemas.microsoft.com/office/drawing/2014/main" id="{337FFAD4-3243-47A4-953E-98E82DBD9457}"/>
              </a:ext>
            </a:extLst>
          </p:cNvPr>
          <p:cNvSpPr>
            <a:spLocks noChangeArrowheads="1"/>
          </p:cNvSpPr>
          <p:nvPr/>
        </p:nvSpPr>
        <p:spPr bwMode="auto">
          <a:xfrm rot="-1020000">
            <a:off x="3200400" y="6024563"/>
            <a:ext cx="360363" cy="504825"/>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81" name="Oval 13">
            <a:extLst>
              <a:ext uri="{FF2B5EF4-FFF2-40B4-BE49-F238E27FC236}">
                <a16:creationId xmlns:a16="http://schemas.microsoft.com/office/drawing/2014/main" id="{1E154642-BBE9-4C5F-BB53-6173E6855C92}"/>
              </a:ext>
            </a:extLst>
          </p:cNvPr>
          <p:cNvSpPr>
            <a:spLocks noChangeArrowheads="1"/>
          </p:cNvSpPr>
          <p:nvPr/>
        </p:nvSpPr>
        <p:spPr bwMode="auto">
          <a:xfrm rot="-2280000">
            <a:off x="1946275" y="6757988"/>
            <a:ext cx="360363" cy="504825"/>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82" name="Oval 14">
            <a:extLst>
              <a:ext uri="{FF2B5EF4-FFF2-40B4-BE49-F238E27FC236}">
                <a16:creationId xmlns:a16="http://schemas.microsoft.com/office/drawing/2014/main" id="{9BF34BBE-92B9-4B79-90AA-33DF5126F82E}"/>
              </a:ext>
            </a:extLst>
          </p:cNvPr>
          <p:cNvSpPr>
            <a:spLocks noChangeArrowheads="1"/>
          </p:cNvSpPr>
          <p:nvPr/>
        </p:nvSpPr>
        <p:spPr bwMode="auto">
          <a:xfrm rot="-1740000">
            <a:off x="2914650" y="5232400"/>
            <a:ext cx="360363" cy="504825"/>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83" name="Freeform 15">
            <a:extLst>
              <a:ext uri="{FF2B5EF4-FFF2-40B4-BE49-F238E27FC236}">
                <a16:creationId xmlns:a16="http://schemas.microsoft.com/office/drawing/2014/main" id="{A82FD4A4-B51E-457D-8BD6-9939CEFB4052}"/>
              </a:ext>
            </a:extLst>
          </p:cNvPr>
          <p:cNvSpPr>
            <a:spLocks noChangeArrowheads="1"/>
          </p:cNvSpPr>
          <p:nvPr/>
        </p:nvSpPr>
        <p:spPr bwMode="auto">
          <a:xfrm>
            <a:off x="2776538" y="5565775"/>
            <a:ext cx="623887" cy="955675"/>
          </a:xfrm>
          <a:custGeom>
            <a:avLst/>
            <a:gdLst>
              <a:gd name="T0" fmla="*/ 2147483647 w 393"/>
              <a:gd name="T1" fmla="*/ 2147483647 h 602"/>
              <a:gd name="T2" fmla="*/ 2147483647 w 393"/>
              <a:gd name="T3" fmla="*/ 2147483647 h 602"/>
              <a:gd name="T4" fmla="*/ 2147483647 w 393"/>
              <a:gd name="T5" fmla="*/ 2147483647 h 602"/>
              <a:gd name="T6" fmla="*/ 2147483647 w 393"/>
              <a:gd name="T7" fmla="*/ 2147483647 h 602"/>
              <a:gd name="T8" fmla="*/ 2147483647 w 393"/>
              <a:gd name="T9" fmla="*/ 2147483647 h 602"/>
              <a:gd name="T10" fmla="*/ 2147483647 w 393"/>
              <a:gd name="T11" fmla="*/ 2147483647 h 602"/>
              <a:gd name="T12" fmla="*/ 2147483647 w 393"/>
              <a:gd name="T13" fmla="*/ 2147483647 h 602"/>
              <a:gd name="T14" fmla="*/ 2147483647 w 393"/>
              <a:gd name="T15" fmla="*/ 2147483647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3" h="602">
                <a:moveTo>
                  <a:pt x="219" y="590"/>
                </a:moveTo>
                <a:cubicBezTo>
                  <a:pt x="182" y="602"/>
                  <a:pt x="54" y="484"/>
                  <a:pt x="27" y="398"/>
                </a:cubicBezTo>
                <a:cubicBezTo>
                  <a:pt x="0" y="312"/>
                  <a:pt x="20" y="122"/>
                  <a:pt x="56" y="72"/>
                </a:cubicBezTo>
                <a:cubicBezTo>
                  <a:pt x="92" y="22"/>
                  <a:pt x="189" y="102"/>
                  <a:pt x="241" y="95"/>
                </a:cubicBezTo>
                <a:cubicBezTo>
                  <a:pt x="294" y="88"/>
                  <a:pt x="349" y="0"/>
                  <a:pt x="371" y="32"/>
                </a:cubicBezTo>
                <a:cubicBezTo>
                  <a:pt x="393" y="64"/>
                  <a:pt x="391" y="237"/>
                  <a:pt x="371" y="286"/>
                </a:cubicBezTo>
                <a:cubicBezTo>
                  <a:pt x="351" y="335"/>
                  <a:pt x="276" y="275"/>
                  <a:pt x="251" y="326"/>
                </a:cubicBezTo>
                <a:cubicBezTo>
                  <a:pt x="226" y="377"/>
                  <a:pt x="240" y="597"/>
                  <a:pt x="219" y="590"/>
                </a:cubicBezTo>
                <a:close/>
              </a:path>
            </a:pathLst>
          </a:custGeom>
          <a:solidFill>
            <a:srgbClr val="FF99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84" name="Freeform 16">
            <a:extLst>
              <a:ext uri="{FF2B5EF4-FFF2-40B4-BE49-F238E27FC236}">
                <a16:creationId xmlns:a16="http://schemas.microsoft.com/office/drawing/2014/main" id="{63FEA831-F28F-411E-A6D0-7993184BCB1B}"/>
              </a:ext>
            </a:extLst>
          </p:cNvPr>
          <p:cNvSpPr>
            <a:spLocks noChangeArrowheads="1"/>
          </p:cNvSpPr>
          <p:nvPr/>
        </p:nvSpPr>
        <p:spPr bwMode="auto">
          <a:xfrm>
            <a:off x="3155950" y="7080250"/>
            <a:ext cx="911225" cy="550863"/>
          </a:xfrm>
          <a:custGeom>
            <a:avLst/>
            <a:gdLst>
              <a:gd name="T0" fmla="*/ 2147483647 w 574"/>
              <a:gd name="T1" fmla="*/ 2147483647 h 347"/>
              <a:gd name="T2" fmla="*/ 2147483647 w 574"/>
              <a:gd name="T3" fmla="*/ 2147483647 h 347"/>
              <a:gd name="T4" fmla="*/ 2147483647 w 574"/>
              <a:gd name="T5" fmla="*/ 2147483647 h 347"/>
              <a:gd name="T6" fmla="*/ 2147483647 w 574"/>
              <a:gd name="T7" fmla="*/ 2147483647 h 347"/>
              <a:gd name="T8" fmla="*/ 2147483647 w 574"/>
              <a:gd name="T9" fmla="*/ 2147483647 h 347"/>
              <a:gd name="T10" fmla="*/ 2147483647 w 574"/>
              <a:gd name="T11" fmla="*/ 2147483647 h 347"/>
              <a:gd name="T12" fmla="*/ 2147483647 w 574"/>
              <a:gd name="T13" fmla="*/ 2147483647 h 3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4" h="347">
                <a:moveTo>
                  <a:pt x="65" y="336"/>
                </a:moveTo>
                <a:cubicBezTo>
                  <a:pt x="24" y="311"/>
                  <a:pt x="0" y="146"/>
                  <a:pt x="24" y="108"/>
                </a:cubicBezTo>
                <a:cubicBezTo>
                  <a:pt x="47" y="71"/>
                  <a:pt x="159" y="126"/>
                  <a:pt x="205" y="111"/>
                </a:cubicBezTo>
                <a:cubicBezTo>
                  <a:pt x="250" y="97"/>
                  <a:pt x="236" y="0"/>
                  <a:pt x="297" y="22"/>
                </a:cubicBezTo>
                <a:cubicBezTo>
                  <a:pt x="358" y="44"/>
                  <a:pt x="570" y="192"/>
                  <a:pt x="572" y="244"/>
                </a:cubicBezTo>
                <a:cubicBezTo>
                  <a:pt x="574" y="296"/>
                  <a:pt x="392" y="317"/>
                  <a:pt x="308" y="332"/>
                </a:cubicBezTo>
                <a:cubicBezTo>
                  <a:pt x="224" y="347"/>
                  <a:pt x="116" y="335"/>
                  <a:pt x="65" y="336"/>
                </a:cubicBezTo>
                <a:close/>
              </a:path>
            </a:pathLst>
          </a:custGeom>
          <a:solidFill>
            <a:srgbClr val="996633"/>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85" name="Oval 17">
            <a:extLst>
              <a:ext uri="{FF2B5EF4-FFF2-40B4-BE49-F238E27FC236}">
                <a16:creationId xmlns:a16="http://schemas.microsoft.com/office/drawing/2014/main" id="{4E84B7B8-D6CB-46A9-81F0-68C3C247CD77}"/>
              </a:ext>
            </a:extLst>
          </p:cNvPr>
          <p:cNvSpPr>
            <a:spLocks noChangeArrowheads="1"/>
          </p:cNvSpPr>
          <p:nvPr/>
        </p:nvSpPr>
        <p:spPr bwMode="auto">
          <a:xfrm rot="-1740000">
            <a:off x="3919538" y="5129213"/>
            <a:ext cx="360362" cy="504825"/>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86" name="Freeform 18">
            <a:extLst>
              <a:ext uri="{FF2B5EF4-FFF2-40B4-BE49-F238E27FC236}">
                <a16:creationId xmlns:a16="http://schemas.microsoft.com/office/drawing/2014/main" id="{6BFC5E83-A17B-46B2-8D80-8BAEE50CE349}"/>
              </a:ext>
            </a:extLst>
          </p:cNvPr>
          <p:cNvSpPr>
            <a:spLocks noChangeArrowheads="1"/>
          </p:cNvSpPr>
          <p:nvPr/>
        </p:nvSpPr>
        <p:spPr bwMode="auto">
          <a:xfrm>
            <a:off x="3862388" y="5549900"/>
            <a:ext cx="752475" cy="876300"/>
          </a:xfrm>
          <a:custGeom>
            <a:avLst/>
            <a:gdLst>
              <a:gd name="T0" fmla="*/ 2147483647 w 474"/>
              <a:gd name="T1" fmla="*/ 2147483647 h 552"/>
              <a:gd name="T2" fmla="*/ 2147483647 w 474"/>
              <a:gd name="T3" fmla="*/ 2147483647 h 552"/>
              <a:gd name="T4" fmla="*/ 2147483647 w 474"/>
              <a:gd name="T5" fmla="*/ 2147483647 h 552"/>
              <a:gd name="T6" fmla="*/ 2147483647 w 474"/>
              <a:gd name="T7" fmla="*/ 2147483647 h 552"/>
              <a:gd name="T8" fmla="*/ 2147483647 w 474"/>
              <a:gd name="T9" fmla="*/ 2147483647 h 552"/>
              <a:gd name="T10" fmla="*/ 2147483647 w 474"/>
              <a:gd name="T11" fmla="*/ 2147483647 h 552"/>
              <a:gd name="T12" fmla="*/ 2147483647 w 474"/>
              <a:gd name="T13" fmla="*/ 2147483647 h 552"/>
              <a:gd name="T14" fmla="*/ 2147483647 w 474"/>
              <a:gd name="T15" fmla="*/ 2147483647 h 552"/>
              <a:gd name="T16" fmla="*/ 2147483647 w 474"/>
              <a:gd name="T17" fmla="*/ 2147483647 h 552"/>
              <a:gd name="T18" fmla="*/ 2147483647 w 474"/>
              <a:gd name="T19" fmla="*/ 2147483647 h 552"/>
              <a:gd name="T20" fmla="*/ 2147483647 w 474"/>
              <a:gd name="T21" fmla="*/ 2147483647 h 5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4" h="552">
                <a:moveTo>
                  <a:pt x="39" y="296"/>
                </a:moveTo>
                <a:cubicBezTo>
                  <a:pt x="0" y="243"/>
                  <a:pt x="27" y="142"/>
                  <a:pt x="40" y="105"/>
                </a:cubicBezTo>
                <a:cubicBezTo>
                  <a:pt x="53" y="68"/>
                  <a:pt x="87" y="75"/>
                  <a:pt x="118" y="74"/>
                </a:cubicBezTo>
                <a:cubicBezTo>
                  <a:pt x="149" y="74"/>
                  <a:pt x="203" y="106"/>
                  <a:pt x="229" y="97"/>
                </a:cubicBezTo>
                <a:cubicBezTo>
                  <a:pt x="254" y="86"/>
                  <a:pt x="236" y="0"/>
                  <a:pt x="274" y="14"/>
                </a:cubicBezTo>
                <a:cubicBezTo>
                  <a:pt x="312" y="28"/>
                  <a:pt x="436" y="142"/>
                  <a:pt x="455" y="184"/>
                </a:cubicBezTo>
                <a:cubicBezTo>
                  <a:pt x="474" y="226"/>
                  <a:pt x="400" y="237"/>
                  <a:pt x="391" y="264"/>
                </a:cubicBezTo>
                <a:cubicBezTo>
                  <a:pt x="382" y="291"/>
                  <a:pt x="396" y="315"/>
                  <a:pt x="399" y="344"/>
                </a:cubicBezTo>
                <a:cubicBezTo>
                  <a:pt x="402" y="373"/>
                  <a:pt x="426" y="409"/>
                  <a:pt x="407" y="440"/>
                </a:cubicBezTo>
                <a:cubicBezTo>
                  <a:pt x="388" y="471"/>
                  <a:pt x="348" y="552"/>
                  <a:pt x="287" y="528"/>
                </a:cubicBezTo>
                <a:cubicBezTo>
                  <a:pt x="226" y="504"/>
                  <a:pt x="91" y="344"/>
                  <a:pt x="39" y="296"/>
                </a:cubicBezTo>
                <a:close/>
              </a:path>
            </a:pathLst>
          </a:custGeom>
          <a:solidFill>
            <a:srgbClr val="336699"/>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87" name="Oval 19">
            <a:extLst>
              <a:ext uri="{FF2B5EF4-FFF2-40B4-BE49-F238E27FC236}">
                <a16:creationId xmlns:a16="http://schemas.microsoft.com/office/drawing/2014/main" id="{01A7C40F-1873-4215-8555-AEB07F3D11DA}"/>
              </a:ext>
            </a:extLst>
          </p:cNvPr>
          <p:cNvSpPr>
            <a:spLocks noChangeArrowheads="1"/>
          </p:cNvSpPr>
          <p:nvPr/>
        </p:nvSpPr>
        <p:spPr bwMode="auto">
          <a:xfrm rot="-1500000">
            <a:off x="5099050" y="5851525"/>
            <a:ext cx="360363" cy="504825"/>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88" name="Freeform 20">
            <a:extLst>
              <a:ext uri="{FF2B5EF4-FFF2-40B4-BE49-F238E27FC236}">
                <a16:creationId xmlns:a16="http://schemas.microsoft.com/office/drawing/2014/main" id="{169A03C6-BE11-4A46-9945-2BA423C160AC}"/>
              </a:ext>
            </a:extLst>
          </p:cNvPr>
          <p:cNvSpPr>
            <a:spLocks noChangeArrowheads="1"/>
          </p:cNvSpPr>
          <p:nvPr/>
        </p:nvSpPr>
        <p:spPr bwMode="auto">
          <a:xfrm rot="960000">
            <a:off x="3279775" y="5010150"/>
            <a:ext cx="684213" cy="681038"/>
          </a:xfrm>
          <a:custGeom>
            <a:avLst/>
            <a:gdLst>
              <a:gd name="T0" fmla="*/ 2147483647 w 431"/>
              <a:gd name="T1" fmla="*/ 2147483647 h 348"/>
              <a:gd name="T2" fmla="*/ 2147483647 w 431"/>
              <a:gd name="T3" fmla="*/ 2147483647 h 348"/>
              <a:gd name="T4" fmla="*/ 2147483647 w 431"/>
              <a:gd name="T5" fmla="*/ 2147483647 h 348"/>
              <a:gd name="T6" fmla="*/ 2147483647 w 431"/>
              <a:gd name="T7" fmla="*/ 2147483647 h 348"/>
              <a:gd name="T8" fmla="*/ 2147483647 w 431"/>
              <a:gd name="T9" fmla="*/ 2147483647 h 348"/>
              <a:gd name="T10" fmla="*/ 2147483647 w 431"/>
              <a:gd name="T11" fmla="*/ 2147483647 h 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1" h="348">
                <a:moveTo>
                  <a:pt x="68" y="333"/>
                </a:moveTo>
                <a:cubicBezTo>
                  <a:pt x="8" y="318"/>
                  <a:pt x="0" y="144"/>
                  <a:pt x="23" y="106"/>
                </a:cubicBezTo>
                <a:cubicBezTo>
                  <a:pt x="46" y="68"/>
                  <a:pt x="159" y="121"/>
                  <a:pt x="204" y="106"/>
                </a:cubicBezTo>
                <a:cubicBezTo>
                  <a:pt x="249" y="91"/>
                  <a:pt x="265" y="0"/>
                  <a:pt x="295" y="15"/>
                </a:cubicBezTo>
                <a:cubicBezTo>
                  <a:pt x="325" y="30"/>
                  <a:pt x="431" y="144"/>
                  <a:pt x="386" y="197"/>
                </a:cubicBezTo>
                <a:cubicBezTo>
                  <a:pt x="341" y="250"/>
                  <a:pt x="128" y="348"/>
                  <a:pt x="68" y="333"/>
                </a:cubicBezTo>
                <a:close/>
              </a:path>
            </a:pathLst>
          </a:custGeom>
          <a:solidFill>
            <a:srgbClr val="996633"/>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89" name="Freeform 21">
            <a:extLst>
              <a:ext uri="{FF2B5EF4-FFF2-40B4-BE49-F238E27FC236}">
                <a16:creationId xmlns:a16="http://schemas.microsoft.com/office/drawing/2014/main" id="{A7F55F9A-4A0B-454E-9D1A-C0F9C5301B99}"/>
              </a:ext>
            </a:extLst>
          </p:cNvPr>
          <p:cNvSpPr>
            <a:spLocks noChangeArrowheads="1"/>
          </p:cNvSpPr>
          <p:nvPr/>
        </p:nvSpPr>
        <p:spPr bwMode="auto">
          <a:xfrm rot="-420000">
            <a:off x="5002213" y="6094413"/>
            <a:ext cx="876300" cy="1174750"/>
          </a:xfrm>
          <a:custGeom>
            <a:avLst/>
            <a:gdLst>
              <a:gd name="T0" fmla="*/ 2147483647 w 552"/>
              <a:gd name="T1" fmla="*/ 2147483647 h 542"/>
              <a:gd name="T2" fmla="*/ 2147483647 w 552"/>
              <a:gd name="T3" fmla="*/ 2147483647 h 542"/>
              <a:gd name="T4" fmla="*/ 2147483647 w 552"/>
              <a:gd name="T5" fmla="*/ 2147483647 h 542"/>
              <a:gd name="T6" fmla="*/ 2147483647 w 552"/>
              <a:gd name="T7" fmla="*/ 2147483647 h 542"/>
              <a:gd name="T8" fmla="*/ 2147483647 w 552"/>
              <a:gd name="T9" fmla="*/ 2147483647 h 542"/>
              <a:gd name="T10" fmla="*/ 2147483647 w 552"/>
              <a:gd name="T11" fmla="*/ 2147483647 h 5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2" h="542">
                <a:moveTo>
                  <a:pt x="60" y="542"/>
                </a:moveTo>
                <a:cubicBezTo>
                  <a:pt x="0" y="527"/>
                  <a:pt x="85" y="210"/>
                  <a:pt x="126" y="143"/>
                </a:cubicBezTo>
                <a:cubicBezTo>
                  <a:pt x="167" y="76"/>
                  <a:pt x="262" y="158"/>
                  <a:pt x="307" y="143"/>
                </a:cubicBezTo>
                <a:cubicBezTo>
                  <a:pt x="352" y="128"/>
                  <a:pt x="367" y="0"/>
                  <a:pt x="398" y="52"/>
                </a:cubicBezTo>
                <a:cubicBezTo>
                  <a:pt x="429" y="104"/>
                  <a:pt x="552" y="376"/>
                  <a:pt x="496" y="458"/>
                </a:cubicBezTo>
                <a:cubicBezTo>
                  <a:pt x="440" y="540"/>
                  <a:pt x="151" y="525"/>
                  <a:pt x="60" y="542"/>
                </a:cubicBezTo>
                <a:close/>
              </a:path>
            </a:pathLst>
          </a:custGeom>
          <a:solidFill>
            <a:srgbClr val="33CCCC"/>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90" name="Freeform 22">
            <a:extLst>
              <a:ext uri="{FF2B5EF4-FFF2-40B4-BE49-F238E27FC236}">
                <a16:creationId xmlns:a16="http://schemas.microsoft.com/office/drawing/2014/main" id="{6664C9F9-13ED-4494-AE0F-E73B2D535428}"/>
              </a:ext>
            </a:extLst>
          </p:cNvPr>
          <p:cNvSpPr>
            <a:spLocks noChangeArrowheads="1"/>
          </p:cNvSpPr>
          <p:nvPr/>
        </p:nvSpPr>
        <p:spPr bwMode="auto">
          <a:xfrm>
            <a:off x="1033463" y="6165850"/>
            <a:ext cx="930275" cy="1138238"/>
          </a:xfrm>
          <a:custGeom>
            <a:avLst/>
            <a:gdLst>
              <a:gd name="T0" fmla="*/ 2147483647 w 586"/>
              <a:gd name="T1" fmla="*/ 2147483647 h 717"/>
              <a:gd name="T2" fmla="*/ 2147483647 w 586"/>
              <a:gd name="T3" fmla="*/ 2147483647 h 717"/>
              <a:gd name="T4" fmla="*/ 2147483647 w 586"/>
              <a:gd name="T5" fmla="*/ 2147483647 h 717"/>
              <a:gd name="T6" fmla="*/ 2147483647 w 586"/>
              <a:gd name="T7" fmla="*/ 2147483647 h 717"/>
              <a:gd name="T8" fmla="*/ 2147483647 w 586"/>
              <a:gd name="T9" fmla="*/ 2147483647 h 717"/>
              <a:gd name="T10" fmla="*/ 2147483647 w 586"/>
              <a:gd name="T11" fmla="*/ 2147483647 h 717"/>
              <a:gd name="T12" fmla="*/ 2147483647 w 586"/>
              <a:gd name="T13" fmla="*/ 2147483647 h 7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6" h="717">
                <a:moveTo>
                  <a:pt x="88" y="716"/>
                </a:moveTo>
                <a:cubicBezTo>
                  <a:pt x="0" y="717"/>
                  <a:pt x="17" y="509"/>
                  <a:pt x="13" y="412"/>
                </a:cubicBezTo>
                <a:cubicBezTo>
                  <a:pt x="9" y="315"/>
                  <a:pt x="19" y="172"/>
                  <a:pt x="61" y="132"/>
                </a:cubicBezTo>
                <a:cubicBezTo>
                  <a:pt x="103" y="92"/>
                  <a:pt x="218" y="190"/>
                  <a:pt x="264" y="174"/>
                </a:cubicBezTo>
                <a:cubicBezTo>
                  <a:pt x="310" y="158"/>
                  <a:pt x="292" y="0"/>
                  <a:pt x="338" y="39"/>
                </a:cubicBezTo>
                <a:cubicBezTo>
                  <a:pt x="384" y="77"/>
                  <a:pt x="586" y="293"/>
                  <a:pt x="544" y="407"/>
                </a:cubicBezTo>
                <a:cubicBezTo>
                  <a:pt x="502" y="520"/>
                  <a:pt x="170" y="708"/>
                  <a:pt x="88" y="716"/>
                </a:cubicBezTo>
                <a:close/>
              </a:path>
            </a:pathLst>
          </a:custGeom>
          <a:solidFill>
            <a:srgbClr val="6699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91" name="Freeform 23">
            <a:extLst>
              <a:ext uri="{FF2B5EF4-FFF2-40B4-BE49-F238E27FC236}">
                <a16:creationId xmlns:a16="http://schemas.microsoft.com/office/drawing/2014/main" id="{005DE41A-D576-43BF-BDCD-478EADBAB4C6}"/>
              </a:ext>
            </a:extLst>
          </p:cNvPr>
          <p:cNvSpPr>
            <a:spLocks noChangeArrowheads="1"/>
          </p:cNvSpPr>
          <p:nvPr/>
        </p:nvSpPr>
        <p:spPr bwMode="auto">
          <a:xfrm>
            <a:off x="1778000" y="7051675"/>
            <a:ext cx="1165225" cy="625475"/>
          </a:xfrm>
          <a:custGeom>
            <a:avLst/>
            <a:gdLst>
              <a:gd name="T0" fmla="*/ 2147483647 w 734"/>
              <a:gd name="T1" fmla="*/ 2147483647 h 394"/>
              <a:gd name="T2" fmla="*/ 2147483647 w 734"/>
              <a:gd name="T3" fmla="*/ 2147483647 h 394"/>
              <a:gd name="T4" fmla="*/ 2147483647 w 734"/>
              <a:gd name="T5" fmla="*/ 2147483647 h 394"/>
              <a:gd name="T6" fmla="*/ 2147483647 w 734"/>
              <a:gd name="T7" fmla="*/ 2147483647 h 394"/>
              <a:gd name="T8" fmla="*/ 2147483647 w 734"/>
              <a:gd name="T9" fmla="*/ 2147483647 h 394"/>
              <a:gd name="T10" fmla="*/ 2147483647 w 734"/>
              <a:gd name="T11" fmla="*/ 2147483647 h 3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4" h="394">
                <a:moveTo>
                  <a:pt x="88" y="366"/>
                </a:moveTo>
                <a:cubicBezTo>
                  <a:pt x="0" y="338"/>
                  <a:pt x="111" y="195"/>
                  <a:pt x="152" y="156"/>
                </a:cubicBezTo>
                <a:cubicBezTo>
                  <a:pt x="193" y="117"/>
                  <a:pt x="289" y="154"/>
                  <a:pt x="332" y="134"/>
                </a:cubicBezTo>
                <a:cubicBezTo>
                  <a:pt x="375" y="113"/>
                  <a:pt x="353" y="0"/>
                  <a:pt x="411" y="32"/>
                </a:cubicBezTo>
                <a:cubicBezTo>
                  <a:pt x="469" y="64"/>
                  <a:pt x="734" y="270"/>
                  <a:pt x="680" y="326"/>
                </a:cubicBezTo>
                <a:cubicBezTo>
                  <a:pt x="626" y="382"/>
                  <a:pt x="176" y="394"/>
                  <a:pt x="88" y="366"/>
                </a:cubicBezTo>
                <a:close/>
              </a:path>
            </a:pathLst>
          </a:custGeom>
          <a:solidFill>
            <a:srgbClr val="33CCCC"/>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92" name="Freeform 24">
            <a:extLst>
              <a:ext uri="{FF2B5EF4-FFF2-40B4-BE49-F238E27FC236}">
                <a16:creationId xmlns:a16="http://schemas.microsoft.com/office/drawing/2014/main" id="{949D3434-AC31-49B7-BD9E-F231AEFEDD3B}"/>
              </a:ext>
            </a:extLst>
          </p:cNvPr>
          <p:cNvSpPr>
            <a:spLocks noChangeArrowheads="1"/>
          </p:cNvSpPr>
          <p:nvPr/>
        </p:nvSpPr>
        <p:spPr bwMode="auto">
          <a:xfrm rot="-420000">
            <a:off x="2235200" y="5400675"/>
            <a:ext cx="600075" cy="846138"/>
          </a:xfrm>
          <a:custGeom>
            <a:avLst/>
            <a:gdLst>
              <a:gd name="T0" fmla="*/ 2147483647 w 378"/>
              <a:gd name="T1" fmla="*/ 2147483647 h 533"/>
              <a:gd name="T2" fmla="*/ 2147483647 w 378"/>
              <a:gd name="T3" fmla="*/ 2147483647 h 533"/>
              <a:gd name="T4" fmla="*/ 2147483647 w 378"/>
              <a:gd name="T5" fmla="*/ 2147483647 h 533"/>
              <a:gd name="T6" fmla="*/ 2147483647 w 378"/>
              <a:gd name="T7" fmla="*/ 2147483647 h 533"/>
              <a:gd name="T8" fmla="*/ 2147483647 w 378"/>
              <a:gd name="T9" fmla="*/ 2147483647 h 533"/>
              <a:gd name="T10" fmla="*/ 2147483647 w 378"/>
              <a:gd name="T11" fmla="*/ 2147483647 h 5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8" h="533">
                <a:moveTo>
                  <a:pt x="231" y="518"/>
                </a:moveTo>
                <a:cubicBezTo>
                  <a:pt x="171" y="503"/>
                  <a:pt x="14" y="175"/>
                  <a:pt x="7" y="106"/>
                </a:cubicBezTo>
                <a:cubicBezTo>
                  <a:pt x="0" y="37"/>
                  <a:pt x="143" y="121"/>
                  <a:pt x="188" y="106"/>
                </a:cubicBezTo>
                <a:cubicBezTo>
                  <a:pt x="233" y="91"/>
                  <a:pt x="249" y="0"/>
                  <a:pt x="279" y="15"/>
                </a:cubicBezTo>
                <a:cubicBezTo>
                  <a:pt x="309" y="30"/>
                  <a:pt x="378" y="113"/>
                  <a:pt x="370" y="197"/>
                </a:cubicBezTo>
                <a:cubicBezTo>
                  <a:pt x="362" y="281"/>
                  <a:pt x="291" y="533"/>
                  <a:pt x="231" y="518"/>
                </a:cubicBezTo>
                <a:close/>
              </a:path>
            </a:pathLst>
          </a:custGeom>
          <a:solidFill>
            <a:srgbClr val="00CC66"/>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93" name="Oval 25">
            <a:extLst>
              <a:ext uri="{FF2B5EF4-FFF2-40B4-BE49-F238E27FC236}">
                <a16:creationId xmlns:a16="http://schemas.microsoft.com/office/drawing/2014/main" id="{BE08C942-09C6-467B-983A-97BFC2CE20B5}"/>
              </a:ext>
            </a:extLst>
          </p:cNvPr>
          <p:cNvSpPr>
            <a:spLocks noChangeArrowheads="1"/>
          </p:cNvSpPr>
          <p:nvPr/>
        </p:nvSpPr>
        <p:spPr bwMode="auto">
          <a:xfrm rot="-780000">
            <a:off x="1906588" y="5591175"/>
            <a:ext cx="360362" cy="504825"/>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94" name="Freeform 26">
            <a:extLst>
              <a:ext uri="{FF2B5EF4-FFF2-40B4-BE49-F238E27FC236}">
                <a16:creationId xmlns:a16="http://schemas.microsoft.com/office/drawing/2014/main" id="{C2C6355C-E4E9-4E9C-B19D-2743B8E044FD}"/>
              </a:ext>
            </a:extLst>
          </p:cNvPr>
          <p:cNvSpPr>
            <a:spLocks noChangeArrowheads="1"/>
          </p:cNvSpPr>
          <p:nvPr/>
        </p:nvSpPr>
        <p:spPr bwMode="auto">
          <a:xfrm rot="480000">
            <a:off x="1717675" y="5973763"/>
            <a:ext cx="792163" cy="673100"/>
          </a:xfrm>
          <a:custGeom>
            <a:avLst/>
            <a:gdLst>
              <a:gd name="T0" fmla="*/ 2147483647 w 416"/>
              <a:gd name="T1" fmla="*/ 2147483647 h 424"/>
              <a:gd name="T2" fmla="*/ 0 w 416"/>
              <a:gd name="T3" fmla="*/ 2147483647 h 424"/>
              <a:gd name="T4" fmla="*/ 2147483647 w 416"/>
              <a:gd name="T5" fmla="*/ 2147483647 h 424"/>
              <a:gd name="T6" fmla="*/ 2147483647 w 416"/>
              <a:gd name="T7" fmla="*/ 2147483647 h 424"/>
              <a:gd name="T8" fmla="*/ 2147483647 w 416"/>
              <a:gd name="T9" fmla="*/ 0 h 424"/>
              <a:gd name="T10" fmla="*/ 2147483647 w 416"/>
              <a:gd name="T11" fmla="*/ 2147483647 h 424"/>
              <a:gd name="T12" fmla="*/ 2147483647 w 416"/>
              <a:gd name="T13" fmla="*/ 2147483647 h 424"/>
              <a:gd name="T14" fmla="*/ 2147483647 w 416"/>
              <a:gd name="T15" fmla="*/ 2147483647 h 424"/>
              <a:gd name="T16" fmla="*/ 2147483647 w 416"/>
              <a:gd name="T17" fmla="*/ 2147483647 h 4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6" h="424">
                <a:moveTo>
                  <a:pt x="91" y="318"/>
                </a:moveTo>
                <a:cubicBezTo>
                  <a:pt x="38" y="273"/>
                  <a:pt x="0" y="174"/>
                  <a:pt x="0" y="136"/>
                </a:cubicBezTo>
                <a:cubicBezTo>
                  <a:pt x="0" y="98"/>
                  <a:pt x="53" y="98"/>
                  <a:pt x="91" y="91"/>
                </a:cubicBezTo>
                <a:cubicBezTo>
                  <a:pt x="129" y="84"/>
                  <a:pt x="197" y="106"/>
                  <a:pt x="227" y="91"/>
                </a:cubicBezTo>
                <a:cubicBezTo>
                  <a:pt x="257" y="76"/>
                  <a:pt x="243" y="0"/>
                  <a:pt x="273" y="0"/>
                </a:cubicBezTo>
                <a:cubicBezTo>
                  <a:pt x="303" y="0"/>
                  <a:pt x="402" y="46"/>
                  <a:pt x="409" y="91"/>
                </a:cubicBezTo>
                <a:cubicBezTo>
                  <a:pt x="416" y="136"/>
                  <a:pt x="333" y="219"/>
                  <a:pt x="318" y="272"/>
                </a:cubicBezTo>
                <a:cubicBezTo>
                  <a:pt x="303" y="325"/>
                  <a:pt x="356" y="394"/>
                  <a:pt x="318" y="409"/>
                </a:cubicBezTo>
                <a:cubicBezTo>
                  <a:pt x="280" y="424"/>
                  <a:pt x="144" y="363"/>
                  <a:pt x="91" y="318"/>
                </a:cubicBezTo>
                <a:close/>
              </a:path>
            </a:pathLst>
          </a:custGeom>
          <a:solidFill>
            <a:srgbClr val="FF33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95" name="Freeform 27">
            <a:extLst>
              <a:ext uri="{FF2B5EF4-FFF2-40B4-BE49-F238E27FC236}">
                <a16:creationId xmlns:a16="http://schemas.microsoft.com/office/drawing/2014/main" id="{72D2A967-54D9-4F52-BA0C-85C325AF71BB}"/>
              </a:ext>
            </a:extLst>
          </p:cNvPr>
          <p:cNvSpPr>
            <a:spLocks noChangeArrowheads="1"/>
          </p:cNvSpPr>
          <p:nvPr/>
        </p:nvSpPr>
        <p:spPr bwMode="auto">
          <a:xfrm rot="-420000">
            <a:off x="2478088" y="6626225"/>
            <a:ext cx="681037" cy="677863"/>
          </a:xfrm>
          <a:custGeom>
            <a:avLst/>
            <a:gdLst>
              <a:gd name="T0" fmla="*/ 2147483647 w 429"/>
              <a:gd name="T1" fmla="*/ 2147483647 h 427"/>
              <a:gd name="T2" fmla="*/ 2147483647 w 429"/>
              <a:gd name="T3" fmla="*/ 2147483647 h 427"/>
              <a:gd name="T4" fmla="*/ 2147483647 w 429"/>
              <a:gd name="T5" fmla="*/ 2147483647 h 427"/>
              <a:gd name="T6" fmla="*/ 2147483647 w 429"/>
              <a:gd name="T7" fmla="*/ 2147483647 h 427"/>
              <a:gd name="T8" fmla="*/ 2147483647 w 429"/>
              <a:gd name="T9" fmla="*/ 2147483647 h 427"/>
              <a:gd name="T10" fmla="*/ 2147483647 w 429"/>
              <a:gd name="T11" fmla="*/ 2147483647 h 427"/>
              <a:gd name="T12" fmla="*/ 2147483647 w 429"/>
              <a:gd name="T13" fmla="*/ 2147483647 h 427"/>
              <a:gd name="T14" fmla="*/ 2147483647 w 429"/>
              <a:gd name="T15" fmla="*/ 2147483647 h 427"/>
              <a:gd name="T16" fmla="*/ 2147483647 w 429"/>
              <a:gd name="T17" fmla="*/ 2147483647 h 427"/>
              <a:gd name="T18" fmla="*/ 2147483647 w 429"/>
              <a:gd name="T19" fmla="*/ 2147483647 h 4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9" h="427">
                <a:moveTo>
                  <a:pt x="51" y="268"/>
                </a:moveTo>
                <a:cubicBezTo>
                  <a:pt x="11" y="210"/>
                  <a:pt x="0" y="105"/>
                  <a:pt x="10" y="68"/>
                </a:cubicBezTo>
                <a:cubicBezTo>
                  <a:pt x="20" y="31"/>
                  <a:pt x="71" y="45"/>
                  <a:pt x="110" y="48"/>
                </a:cubicBezTo>
                <a:cubicBezTo>
                  <a:pt x="148" y="51"/>
                  <a:pt x="208" y="90"/>
                  <a:pt x="241" y="84"/>
                </a:cubicBezTo>
                <a:cubicBezTo>
                  <a:pt x="274" y="77"/>
                  <a:pt x="280" y="0"/>
                  <a:pt x="309" y="8"/>
                </a:cubicBezTo>
                <a:cubicBezTo>
                  <a:pt x="338" y="15"/>
                  <a:pt x="405" y="91"/>
                  <a:pt x="417" y="131"/>
                </a:cubicBezTo>
                <a:cubicBezTo>
                  <a:pt x="429" y="171"/>
                  <a:pt x="391" y="211"/>
                  <a:pt x="383" y="247"/>
                </a:cubicBezTo>
                <a:cubicBezTo>
                  <a:pt x="375" y="283"/>
                  <a:pt x="392" y="317"/>
                  <a:pt x="369" y="345"/>
                </a:cubicBezTo>
                <a:cubicBezTo>
                  <a:pt x="346" y="373"/>
                  <a:pt x="300" y="427"/>
                  <a:pt x="247" y="414"/>
                </a:cubicBezTo>
                <a:cubicBezTo>
                  <a:pt x="194" y="401"/>
                  <a:pt x="91" y="325"/>
                  <a:pt x="51" y="268"/>
                </a:cubicBezTo>
                <a:close/>
              </a:path>
            </a:pathLst>
          </a:custGeom>
          <a:solidFill>
            <a:srgbClr val="FF33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96" name="Freeform 28">
            <a:extLst>
              <a:ext uri="{FF2B5EF4-FFF2-40B4-BE49-F238E27FC236}">
                <a16:creationId xmlns:a16="http://schemas.microsoft.com/office/drawing/2014/main" id="{23B201CC-E1B6-4AFE-91B1-B9EFC01CFCAA}"/>
              </a:ext>
            </a:extLst>
          </p:cNvPr>
          <p:cNvSpPr>
            <a:spLocks noChangeArrowheads="1"/>
          </p:cNvSpPr>
          <p:nvPr/>
        </p:nvSpPr>
        <p:spPr bwMode="auto">
          <a:xfrm>
            <a:off x="5357813" y="5440363"/>
            <a:ext cx="795337" cy="823912"/>
          </a:xfrm>
          <a:custGeom>
            <a:avLst/>
            <a:gdLst>
              <a:gd name="T0" fmla="*/ 2147483647 w 501"/>
              <a:gd name="T1" fmla="*/ 2147483647 h 519"/>
              <a:gd name="T2" fmla="*/ 2147483647 w 501"/>
              <a:gd name="T3" fmla="*/ 2147483647 h 519"/>
              <a:gd name="T4" fmla="*/ 2147483647 w 501"/>
              <a:gd name="T5" fmla="*/ 2147483647 h 519"/>
              <a:gd name="T6" fmla="*/ 2147483647 w 501"/>
              <a:gd name="T7" fmla="*/ 2147483647 h 519"/>
              <a:gd name="T8" fmla="*/ 2147483647 w 501"/>
              <a:gd name="T9" fmla="*/ 2147483647 h 519"/>
              <a:gd name="T10" fmla="*/ 2147483647 w 501"/>
              <a:gd name="T11" fmla="*/ 2147483647 h 519"/>
              <a:gd name="T12" fmla="*/ 2147483647 w 501"/>
              <a:gd name="T13" fmla="*/ 2147483647 h 519"/>
              <a:gd name="T14" fmla="*/ 2147483647 w 501"/>
              <a:gd name="T15" fmla="*/ 2147483647 h 519"/>
              <a:gd name="T16" fmla="*/ 2147483647 w 501"/>
              <a:gd name="T17" fmla="*/ 2147483647 h 5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01" h="519">
                <a:moveTo>
                  <a:pt x="145" y="461"/>
                </a:moveTo>
                <a:cubicBezTo>
                  <a:pt x="89" y="403"/>
                  <a:pt x="14" y="170"/>
                  <a:pt x="7" y="105"/>
                </a:cubicBezTo>
                <a:cubicBezTo>
                  <a:pt x="0" y="40"/>
                  <a:pt x="64" y="75"/>
                  <a:pt x="103" y="73"/>
                </a:cubicBezTo>
                <a:cubicBezTo>
                  <a:pt x="142" y="71"/>
                  <a:pt x="206" y="102"/>
                  <a:pt x="238" y="91"/>
                </a:cubicBezTo>
                <a:cubicBezTo>
                  <a:pt x="269" y="80"/>
                  <a:pt x="253" y="0"/>
                  <a:pt x="296" y="7"/>
                </a:cubicBezTo>
                <a:cubicBezTo>
                  <a:pt x="339" y="14"/>
                  <a:pt x="493" y="88"/>
                  <a:pt x="497" y="133"/>
                </a:cubicBezTo>
                <a:cubicBezTo>
                  <a:pt x="501" y="178"/>
                  <a:pt x="346" y="224"/>
                  <a:pt x="321" y="277"/>
                </a:cubicBezTo>
                <a:cubicBezTo>
                  <a:pt x="296" y="330"/>
                  <a:pt x="374" y="422"/>
                  <a:pt x="345" y="453"/>
                </a:cubicBezTo>
                <a:cubicBezTo>
                  <a:pt x="316" y="484"/>
                  <a:pt x="201" y="519"/>
                  <a:pt x="145" y="461"/>
                </a:cubicBezTo>
                <a:close/>
              </a:path>
            </a:pathLst>
          </a:custGeom>
          <a:solidFill>
            <a:srgbClr val="FF33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97" name="Oval 29">
            <a:extLst>
              <a:ext uri="{FF2B5EF4-FFF2-40B4-BE49-F238E27FC236}">
                <a16:creationId xmlns:a16="http://schemas.microsoft.com/office/drawing/2014/main" id="{D4F48508-7E28-4A66-924E-E31565258AC4}"/>
              </a:ext>
            </a:extLst>
          </p:cNvPr>
          <p:cNvSpPr>
            <a:spLocks noChangeArrowheads="1"/>
          </p:cNvSpPr>
          <p:nvPr/>
        </p:nvSpPr>
        <p:spPr bwMode="auto">
          <a:xfrm rot="-1500000">
            <a:off x="4694238" y="4959350"/>
            <a:ext cx="360362" cy="504825"/>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98" name="Freeform 30">
            <a:extLst>
              <a:ext uri="{FF2B5EF4-FFF2-40B4-BE49-F238E27FC236}">
                <a16:creationId xmlns:a16="http://schemas.microsoft.com/office/drawing/2014/main" id="{1D74E19C-04F5-44AE-9D1E-A87FF02D2A82}"/>
              </a:ext>
            </a:extLst>
          </p:cNvPr>
          <p:cNvSpPr>
            <a:spLocks noChangeArrowheads="1"/>
          </p:cNvSpPr>
          <p:nvPr/>
        </p:nvSpPr>
        <p:spPr bwMode="auto">
          <a:xfrm rot="-420000">
            <a:off x="4681538" y="5376863"/>
            <a:ext cx="598487" cy="571500"/>
          </a:xfrm>
          <a:custGeom>
            <a:avLst/>
            <a:gdLst>
              <a:gd name="T0" fmla="*/ 2147483647 w 377"/>
              <a:gd name="T1" fmla="*/ 2147483647 h 235"/>
              <a:gd name="T2" fmla="*/ 2147483647 w 377"/>
              <a:gd name="T3" fmla="*/ 2147483647 h 235"/>
              <a:gd name="T4" fmla="*/ 2147483647 w 377"/>
              <a:gd name="T5" fmla="*/ 2147483647 h 235"/>
              <a:gd name="T6" fmla="*/ 2147483647 w 377"/>
              <a:gd name="T7" fmla="*/ 2147483647 h 235"/>
              <a:gd name="T8" fmla="*/ 2147483647 w 377"/>
              <a:gd name="T9" fmla="*/ 2147483647 h 235"/>
              <a:gd name="T10" fmla="*/ 2147483647 w 377"/>
              <a:gd name="T11" fmla="*/ 2147483647 h 2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7" h="235">
                <a:moveTo>
                  <a:pt x="45" y="205"/>
                </a:moveTo>
                <a:cubicBezTo>
                  <a:pt x="0" y="175"/>
                  <a:pt x="15" y="46"/>
                  <a:pt x="45" y="23"/>
                </a:cubicBezTo>
                <a:cubicBezTo>
                  <a:pt x="75" y="0"/>
                  <a:pt x="173" y="69"/>
                  <a:pt x="226" y="69"/>
                </a:cubicBezTo>
                <a:cubicBezTo>
                  <a:pt x="279" y="69"/>
                  <a:pt x="347" y="0"/>
                  <a:pt x="362" y="23"/>
                </a:cubicBezTo>
                <a:cubicBezTo>
                  <a:pt x="377" y="46"/>
                  <a:pt x="370" y="175"/>
                  <a:pt x="317" y="205"/>
                </a:cubicBezTo>
                <a:cubicBezTo>
                  <a:pt x="264" y="235"/>
                  <a:pt x="90" y="235"/>
                  <a:pt x="45" y="205"/>
                </a:cubicBezTo>
                <a:close/>
              </a:path>
            </a:pathLst>
          </a:custGeom>
          <a:solidFill>
            <a:srgbClr val="FF99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99" name="Freeform 31">
            <a:extLst>
              <a:ext uri="{FF2B5EF4-FFF2-40B4-BE49-F238E27FC236}">
                <a16:creationId xmlns:a16="http://schemas.microsoft.com/office/drawing/2014/main" id="{2B0055FA-BE59-4F42-BDEE-1B8666FA3189}"/>
              </a:ext>
            </a:extLst>
          </p:cNvPr>
          <p:cNvSpPr>
            <a:spLocks noChangeArrowheads="1"/>
          </p:cNvSpPr>
          <p:nvPr/>
        </p:nvSpPr>
        <p:spPr bwMode="auto">
          <a:xfrm>
            <a:off x="4356100" y="6308725"/>
            <a:ext cx="762000" cy="854075"/>
          </a:xfrm>
          <a:custGeom>
            <a:avLst/>
            <a:gdLst>
              <a:gd name="T0" fmla="*/ 2147483647 w 480"/>
              <a:gd name="T1" fmla="*/ 2147483647 h 538"/>
              <a:gd name="T2" fmla="*/ 2147483647 w 480"/>
              <a:gd name="T3" fmla="*/ 2147483647 h 538"/>
              <a:gd name="T4" fmla="*/ 2147483647 w 480"/>
              <a:gd name="T5" fmla="*/ 2147483647 h 538"/>
              <a:gd name="T6" fmla="*/ 2147483647 w 480"/>
              <a:gd name="T7" fmla="*/ 2147483647 h 538"/>
              <a:gd name="T8" fmla="*/ 2147483647 w 480"/>
              <a:gd name="T9" fmla="*/ 2147483647 h 538"/>
              <a:gd name="T10" fmla="*/ 2147483647 w 480"/>
              <a:gd name="T11" fmla="*/ 2147483647 h 538"/>
              <a:gd name="T12" fmla="*/ 2147483647 w 480"/>
              <a:gd name="T13" fmla="*/ 2147483647 h 538"/>
              <a:gd name="T14" fmla="*/ 2147483647 w 480"/>
              <a:gd name="T15" fmla="*/ 2147483647 h 538"/>
              <a:gd name="T16" fmla="*/ 2147483647 w 480"/>
              <a:gd name="T17" fmla="*/ 2147483647 h 5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0" h="538">
                <a:moveTo>
                  <a:pt x="24" y="236"/>
                </a:moveTo>
                <a:cubicBezTo>
                  <a:pt x="0" y="170"/>
                  <a:pt x="15" y="66"/>
                  <a:pt x="34" y="32"/>
                </a:cubicBezTo>
                <a:cubicBezTo>
                  <a:pt x="52" y="0"/>
                  <a:pt x="98" y="25"/>
                  <a:pt x="135" y="37"/>
                </a:cubicBezTo>
                <a:cubicBezTo>
                  <a:pt x="172" y="50"/>
                  <a:pt x="220" y="102"/>
                  <a:pt x="253" y="103"/>
                </a:cubicBezTo>
                <a:cubicBezTo>
                  <a:pt x="287" y="105"/>
                  <a:pt x="302" y="31"/>
                  <a:pt x="338" y="46"/>
                </a:cubicBezTo>
                <a:cubicBezTo>
                  <a:pt x="374" y="61"/>
                  <a:pt x="458" y="119"/>
                  <a:pt x="469" y="194"/>
                </a:cubicBezTo>
                <a:cubicBezTo>
                  <a:pt x="480" y="269"/>
                  <a:pt x="466" y="458"/>
                  <a:pt x="405" y="498"/>
                </a:cubicBezTo>
                <a:cubicBezTo>
                  <a:pt x="344" y="538"/>
                  <a:pt x="165" y="478"/>
                  <a:pt x="101" y="434"/>
                </a:cubicBezTo>
                <a:cubicBezTo>
                  <a:pt x="37" y="390"/>
                  <a:pt x="40" y="277"/>
                  <a:pt x="24" y="236"/>
                </a:cubicBezTo>
                <a:close/>
              </a:path>
            </a:pathLst>
          </a:custGeom>
          <a:solidFill>
            <a:srgbClr val="996633"/>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00" name="Freeform 32">
            <a:extLst>
              <a:ext uri="{FF2B5EF4-FFF2-40B4-BE49-F238E27FC236}">
                <a16:creationId xmlns:a16="http://schemas.microsoft.com/office/drawing/2014/main" id="{9E004217-42DF-428C-A56A-A96C1235F749}"/>
              </a:ext>
            </a:extLst>
          </p:cNvPr>
          <p:cNvSpPr>
            <a:spLocks noChangeArrowheads="1"/>
          </p:cNvSpPr>
          <p:nvPr/>
        </p:nvSpPr>
        <p:spPr bwMode="auto">
          <a:xfrm>
            <a:off x="3635375" y="6453188"/>
            <a:ext cx="776288" cy="698500"/>
          </a:xfrm>
          <a:custGeom>
            <a:avLst/>
            <a:gdLst>
              <a:gd name="T0" fmla="*/ 2147483647 w 489"/>
              <a:gd name="T1" fmla="*/ 2147483647 h 440"/>
              <a:gd name="T2" fmla="*/ 2147483647 w 489"/>
              <a:gd name="T3" fmla="*/ 2147483647 h 440"/>
              <a:gd name="T4" fmla="*/ 2147483647 w 489"/>
              <a:gd name="T5" fmla="*/ 2147483647 h 440"/>
              <a:gd name="T6" fmla="*/ 2147483647 w 489"/>
              <a:gd name="T7" fmla="*/ 2147483647 h 440"/>
              <a:gd name="T8" fmla="*/ 2147483647 w 489"/>
              <a:gd name="T9" fmla="*/ 2147483647 h 440"/>
              <a:gd name="T10" fmla="*/ 2147483647 w 489"/>
              <a:gd name="T11" fmla="*/ 2147483647 h 440"/>
              <a:gd name="T12" fmla="*/ 2147483647 w 489"/>
              <a:gd name="T13" fmla="*/ 2147483647 h 440"/>
              <a:gd name="T14" fmla="*/ 2147483647 w 489"/>
              <a:gd name="T15" fmla="*/ 2147483647 h 440"/>
              <a:gd name="T16" fmla="*/ 2147483647 w 489"/>
              <a:gd name="T17" fmla="*/ 2147483647 h 4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9" h="440">
                <a:moveTo>
                  <a:pt x="63" y="346"/>
                </a:moveTo>
                <a:cubicBezTo>
                  <a:pt x="17" y="294"/>
                  <a:pt x="0" y="147"/>
                  <a:pt x="7" y="101"/>
                </a:cubicBezTo>
                <a:cubicBezTo>
                  <a:pt x="14" y="55"/>
                  <a:pt x="64" y="71"/>
                  <a:pt x="104" y="69"/>
                </a:cubicBezTo>
                <a:cubicBezTo>
                  <a:pt x="142" y="67"/>
                  <a:pt x="206" y="98"/>
                  <a:pt x="238" y="88"/>
                </a:cubicBezTo>
                <a:cubicBezTo>
                  <a:pt x="270" y="77"/>
                  <a:pt x="266" y="0"/>
                  <a:pt x="296" y="4"/>
                </a:cubicBezTo>
                <a:cubicBezTo>
                  <a:pt x="326" y="7"/>
                  <a:pt x="390" y="49"/>
                  <a:pt x="419" y="113"/>
                </a:cubicBezTo>
                <a:cubicBezTo>
                  <a:pt x="447" y="177"/>
                  <a:pt x="489" y="340"/>
                  <a:pt x="467" y="390"/>
                </a:cubicBezTo>
                <a:cubicBezTo>
                  <a:pt x="445" y="440"/>
                  <a:pt x="353" y="422"/>
                  <a:pt x="286" y="415"/>
                </a:cubicBezTo>
                <a:cubicBezTo>
                  <a:pt x="219" y="408"/>
                  <a:pt x="109" y="398"/>
                  <a:pt x="63" y="346"/>
                </a:cubicBezTo>
                <a:close/>
              </a:path>
            </a:pathLst>
          </a:custGeom>
          <a:solidFill>
            <a:srgbClr val="FF33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01" name="Freeform 33">
            <a:extLst>
              <a:ext uri="{FF2B5EF4-FFF2-40B4-BE49-F238E27FC236}">
                <a16:creationId xmlns:a16="http://schemas.microsoft.com/office/drawing/2014/main" id="{F05E9DAA-A711-42F7-9900-AF72A8177D6E}"/>
              </a:ext>
            </a:extLst>
          </p:cNvPr>
          <p:cNvSpPr>
            <a:spLocks noChangeArrowheads="1"/>
          </p:cNvSpPr>
          <p:nvPr/>
        </p:nvSpPr>
        <p:spPr bwMode="auto">
          <a:xfrm rot="-420000">
            <a:off x="5826125" y="6148388"/>
            <a:ext cx="1103313" cy="1008062"/>
          </a:xfrm>
          <a:custGeom>
            <a:avLst/>
            <a:gdLst>
              <a:gd name="T0" fmla="*/ 2147483647 w 695"/>
              <a:gd name="T1" fmla="*/ 2147483647 h 635"/>
              <a:gd name="T2" fmla="*/ 2147483647 w 695"/>
              <a:gd name="T3" fmla="*/ 2147483647 h 635"/>
              <a:gd name="T4" fmla="*/ 2147483647 w 695"/>
              <a:gd name="T5" fmla="*/ 2147483647 h 635"/>
              <a:gd name="T6" fmla="*/ 2147483647 w 695"/>
              <a:gd name="T7" fmla="*/ 2147483647 h 635"/>
              <a:gd name="T8" fmla="*/ 2147483647 w 695"/>
              <a:gd name="T9" fmla="*/ 2147483647 h 635"/>
              <a:gd name="T10" fmla="*/ 2147483647 w 695"/>
              <a:gd name="T11" fmla="*/ 2147483647 h 6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95" h="635">
                <a:moveTo>
                  <a:pt x="87" y="554"/>
                </a:moveTo>
                <a:cubicBezTo>
                  <a:pt x="0" y="473"/>
                  <a:pt x="29" y="124"/>
                  <a:pt x="87" y="62"/>
                </a:cubicBezTo>
                <a:cubicBezTo>
                  <a:pt x="144" y="0"/>
                  <a:pt x="350" y="129"/>
                  <a:pt x="435" y="186"/>
                </a:cubicBezTo>
                <a:cubicBezTo>
                  <a:pt x="520" y="243"/>
                  <a:pt x="570" y="342"/>
                  <a:pt x="599" y="403"/>
                </a:cubicBezTo>
                <a:cubicBezTo>
                  <a:pt x="628" y="464"/>
                  <a:pt x="695" y="529"/>
                  <a:pt x="610" y="554"/>
                </a:cubicBezTo>
                <a:cubicBezTo>
                  <a:pt x="525" y="579"/>
                  <a:pt x="173" y="635"/>
                  <a:pt x="87" y="554"/>
                </a:cubicBezTo>
                <a:close/>
              </a:path>
            </a:pathLst>
          </a:custGeom>
          <a:solidFill>
            <a:srgbClr val="FF99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02" name="Freeform 34">
            <a:extLst>
              <a:ext uri="{FF2B5EF4-FFF2-40B4-BE49-F238E27FC236}">
                <a16:creationId xmlns:a16="http://schemas.microsoft.com/office/drawing/2014/main" id="{17745F96-3689-4CB1-A4D6-3CDC335A75B0}"/>
              </a:ext>
            </a:extLst>
          </p:cNvPr>
          <p:cNvSpPr>
            <a:spLocks noChangeArrowheads="1"/>
          </p:cNvSpPr>
          <p:nvPr/>
        </p:nvSpPr>
        <p:spPr bwMode="auto">
          <a:xfrm rot="-420000">
            <a:off x="3203575" y="6383338"/>
            <a:ext cx="600075" cy="846137"/>
          </a:xfrm>
          <a:custGeom>
            <a:avLst/>
            <a:gdLst>
              <a:gd name="T0" fmla="*/ 2147483647 w 378"/>
              <a:gd name="T1" fmla="*/ 2147483647 h 533"/>
              <a:gd name="T2" fmla="*/ 2147483647 w 378"/>
              <a:gd name="T3" fmla="*/ 2147483647 h 533"/>
              <a:gd name="T4" fmla="*/ 2147483647 w 378"/>
              <a:gd name="T5" fmla="*/ 2147483647 h 533"/>
              <a:gd name="T6" fmla="*/ 2147483647 w 378"/>
              <a:gd name="T7" fmla="*/ 2147483647 h 533"/>
              <a:gd name="T8" fmla="*/ 2147483647 w 378"/>
              <a:gd name="T9" fmla="*/ 2147483647 h 533"/>
              <a:gd name="T10" fmla="*/ 2147483647 w 378"/>
              <a:gd name="T11" fmla="*/ 2147483647 h 5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8" h="533">
                <a:moveTo>
                  <a:pt x="231" y="518"/>
                </a:moveTo>
                <a:cubicBezTo>
                  <a:pt x="171" y="503"/>
                  <a:pt x="14" y="175"/>
                  <a:pt x="7" y="106"/>
                </a:cubicBezTo>
                <a:cubicBezTo>
                  <a:pt x="0" y="37"/>
                  <a:pt x="143" y="121"/>
                  <a:pt x="188" y="106"/>
                </a:cubicBezTo>
                <a:cubicBezTo>
                  <a:pt x="233" y="91"/>
                  <a:pt x="249" y="0"/>
                  <a:pt x="279" y="15"/>
                </a:cubicBezTo>
                <a:cubicBezTo>
                  <a:pt x="309" y="30"/>
                  <a:pt x="378" y="113"/>
                  <a:pt x="370" y="197"/>
                </a:cubicBezTo>
                <a:cubicBezTo>
                  <a:pt x="362" y="281"/>
                  <a:pt x="291" y="533"/>
                  <a:pt x="231" y="518"/>
                </a:cubicBezTo>
                <a:close/>
              </a:path>
            </a:pathLst>
          </a:custGeom>
          <a:solidFill>
            <a:srgbClr val="00CC66"/>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03" name="Oval 35">
            <a:extLst>
              <a:ext uri="{FF2B5EF4-FFF2-40B4-BE49-F238E27FC236}">
                <a16:creationId xmlns:a16="http://schemas.microsoft.com/office/drawing/2014/main" id="{3BADAE13-5696-4E4C-844E-6BC0A894BFC9}"/>
              </a:ext>
            </a:extLst>
          </p:cNvPr>
          <p:cNvSpPr>
            <a:spLocks noChangeArrowheads="1"/>
          </p:cNvSpPr>
          <p:nvPr/>
        </p:nvSpPr>
        <p:spPr bwMode="auto">
          <a:xfrm rot="-420000">
            <a:off x="4527550" y="5922963"/>
            <a:ext cx="360363" cy="504825"/>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04" name="Oval 36">
            <a:extLst>
              <a:ext uri="{FF2B5EF4-FFF2-40B4-BE49-F238E27FC236}">
                <a16:creationId xmlns:a16="http://schemas.microsoft.com/office/drawing/2014/main" id="{18B3C815-1689-49D1-A5C6-08B87FC73F17}"/>
              </a:ext>
            </a:extLst>
          </p:cNvPr>
          <p:cNvSpPr>
            <a:spLocks noChangeArrowheads="1"/>
          </p:cNvSpPr>
          <p:nvPr/>
        </p:nvSpPr>
        <p:spPr bwMode="auto">
          <a:xfrm rot="-1740000">
            <a:off x="3179763" y="6748463"/>
            <a:ext cx="360362" cy="504825"/>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05" name="Freeform 37">
            <a:extLst>
              <a:ext uri="{FF2B5EF4-FFF2-40B4-BE49-F238E27FC236}">
                <a16:creationId xmlns:a16="http://schemas.microsoft.com/office/drawing/2014/main" id="{F09A2BCA-12B0-49E7-8539-1B89005EA40D}"/>
              </a:ext>
            </a:extLst>
          </p:cNvPr>
          <p:cNvSpPr>
            <a:spLocks noChangeArrowheads="1"/>
          </p:cNvSpPr>
          <p:nvPr/>
        </p:nvSpPr>
        <p:spPr bwMode="auto">
          <a:xfrm>
            <a:off x="6361113" y="4989513"/>
            <a:ext cx="371475" cy="276225"/>
          </a:xfrm>
          <a:custGeom>
            <a:avLst/>
            <a:gdLst>
              <a:gd name="T0" fmla="*/ 2147483647 w 234"/>
              <a:gd name="T1" fmla="*/ 2147483647 h 174"/>
              <a:gd name="T2" fmla="*/ 2147483647 w 234"/>
              <a:gd name="T3" fmla="*/ 2147483647 h 174"/>
              <a:gd name="T4" fmla="*/ 2147483647 w 234"/>
              <a:gd name="T5" fmla="*/ 2147483647 h 174"/>
              <a:gd name="T6" fmla="*/ 2147483647 w 234"/>
              <a:gd name="T7" fmla="*/ 2147483647 h 174"/>
              <a:gd name="T8" fmla="*/ 2147483647 w 234"/>
              <a:gd name="T9" fmla="*/ 2147483647 h 1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4" h="174">
                <a:moveTo>
                  <a:pt x="204" y="151"/>
                </a:moveTo>
                <a:cubicBezTo>
                  <a:pt x="181" y="166"/>
                  <a:pt x="98" y="174"/>
                  <a:pt x="68" y="151"/>
                </a:cubicBezTo>
                <a:cubicBezTo>
                  <a:pt x="38" y="128"/>
                  <a:pt x="0" y="30"/>
                  <a:pt x="23" y="15"/>
                </a:cubicBezTo>
                <a:cubicBezTo>
                  <a:pt x="46" y="0"/>
                  <a:pt x="174" y="37"/>
                  <a:pt x="204" y="60"/>
                </a:cubicBezTo>
                <a:cubicBezTo>
                  <a:pt x="234" y="83"/>
                  <a:pt x="227" y="136"/>
                  <a:pt x="204" y="151"/>
                </a:cubicBezTo>
                <a:close/>
              </a:path>
            </a:pathLst>
          </a:custGeom>
          <a:solidFill>
            <a:srgbClr val="FF9966"/>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06" name="Freeform 38">
            <a:extLst>
              <a:ext uri="{FF2B5EF4-FFF2-40B4-BE49-F238E27FC236}">
                <a16:creationId xmlns:a16="http://schemas.microsoft.com/office/drawing/2014/main" id="{0514954F-C169-4D56-A84E-A867FF50538D}"/>
              </a:ext>
            </a:extLst>
          </p:cNvPr>
          <p:cNvSpPr>
            <a:spLocks noChangeArrowheads="1"/>
          </p:cNvSpPr>
          <p:nvPr/>
        </p:nvSpPr>
        <p:spPr bwMode="auto">
          <a:xfrm>
            <a:off x="6570663" y="4991100"/>
            <a:ext cx="1968500" cy="2638425"/>
          </a:xfrm>
          <a:custGeom>
            <a:avLst/>
            <a:gdLst>
              <a:gd name="T0" fmla="*/ 2147483647 w 1240"/>
              <a:gd name="T1" fmla="*/ 2147483647 h 1662"/>
              <a:gd name="T2" fmla="*/ 2147483647 w 1240"/>
              <a:gd name="T3" fmla="*/ 2147483647 h 1662"/>
              <a:gd name="T4" fmla="*/ 0 w 1240"/>
              <a:gd name="T5" fmla="*/ 2147483647 h 1662"/>
              <a:gd name="T6" fmla="*/ 2147483647 w 1240"/>
              <a:gd name="T7" fmla="*/ 2147483647 h 1662"/>
              <a:gd name="T8" fmla="*/ 2147483647 w 1240"/>
              <a:gd name="T9" fmla="*/ 2147483647 h 1662"/>
              <a:gd name="T10" fmla="*/ 2147483647 w 1240"/>
              <a:gd name="T11" fmla="*/ 2147483647 h 1662"/>
              <a:gd name="T12" fmla="*/ 2147483647 w 1240"/>
              <a:gd name="T13" fmla="*/ 2147483647 h 1662"/>
              <a:gd name="T14" fmla="*/ 2147483647 w 1240"/>
              <a:gd name="T15" fmla="*/ 2147483647 h 1662"/>
              <a:gd name="T16" fmla="*/ 2147483647 w 1240"/>
              <a:gd name="T17" fmla="*/ 2147483647 h 1662"/>
              <a:gd name="T18" fmla="*/ 2147483647 w 1240"/>
              <a:gd name="T19" fmla="*/ 2147483647 h 1662"/>
              <a:gd name="T20" fmla="*/ 2147483647 w 1240"/>
              <a:gd name="T21" fmla="*/ 2147483647 h 1662"/>
              <a:gd name="T22" fmla="*/ 2147483647 w 1240"/>
              <a:gd name="T23" fmla="*/ 2147483647 h 1662"/>
              <a:gd name="T24" fmla="*/ 2147483647 w 1240"/>
              <a:gd name="T25" fmla="*/ 2147483647 h 1662"/>
              <a:gd name="T26" fmla="*/ 2147483647 w 1240"/>
              <a:gd name="T27" fmla="*/ 2147483647 h 1662"/>
              <a:gd name="T28" fmla="*/ 2147483647 w 1240"/>
              <a:gd name="T29" fmla="*/ 2147483647 h 1662"/>
              <a:gd name="T30" fmla="*/ 2147483647 w 1240"/>
              <a:gd name="T31" fmla="*/ 2147483647 h 16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40" h="1662">
                <a:moveTo>
                  <a:pt x="378" y="89"/>
                </a:moveTo>
                <a:cubicBezTo>
                  <a:pt x="304" y="87"/>
                  <a:pt x="144" y="0"/>
                  <a:pt x="81" y="57"/>
                </a:cubicBezTo>
                <a:cubicBezTo>
                  <a:pt x="18" y="114"/>
                  <a:pt x="0" y="364"/>
                  <a:pt x="0" y="433"/>
                </a:cubicBezTo>
                <a:cubicBezTo>
                  <a:pt x="0" y="502"/>
                  <a:pt x="11" y="500"/>
                  <a:pt x="81" y="473"/>
                </a:cubicBezTo>
                <a:cubicBezTo>
                  <a:pt x="151" y="446"/>
                  <a:pt x="396" y="153"/>
                  <a:pt x="423" y="270"/>
                </a:cubicBezTo>
                <a:cubicBezTo>
                  <a:pt x="450" y="387"/>
                  <a:pt x="271" y="988"/>
                  <a:pt x="242" y="1177"/>
                </a:cubicBezTo>
                <a:cubicBezTo>
                  <a:pt x="213" y="1366"/>
                  <a:pt x="234" y="1364"/>
                  <a:pt x="249" y="1402"/>
                </a:cubicBezTo>
                <a:cubicBezTo>
                  <a:pt x="264" y="1440"/>
                  <a:pt x="216" y="1388"/>
                  <a:pt x="332" y="1404"/>
                </a:cubicBezTo>
                <a:cubicBezTo>
                  <a:pt x="448" y="1420"/>
                  <a:pt x="859" y="1662"/>
                  <a:pt x="946" y="1496"/>
                </a:cubicBezTo>
                <a:cubicBezTo>
                  <a:pt x="1033" y="1330"/>
                  <a:pt x="847" y="543"/>
                  <a:pt x="857" y="406"/>
                </a:cubicBezTo>
                <a:cubicBezTo>
                  <a:pt x="867" y="269"/>
                  <a:pt x="942" y="634"/>
                  <a:pt x="1005" y="674"/>
                </a:cubicBezTo>
                <a:cubicBezTo>
                  <a:pt x="1068" y="714"/>
                  <a:pt x="1226" y="696"/>
                  <a:pt x="1233" y="647"/>
                </a:cubicBezTo>
                <a:cubicBezTo>
                  <a:pt x="1240" y="598"/>
                  <a:pt x="1127" y="465"/>
                  <a:pt x="1045" y="379"/>
                </a:cubicBezTo>
                <a:cubicBezTo>
                  <a:pt x="963" y="293"/>
                  <a:pt x="828" y="185"/>
                  <a:pt x="741" y="134"/>
                </a:cubicBezTo>
                <a:cubicBezTo>
                  <a:pt x="654" y="83"/>
                  <a:pt x="583" y="78"/>
                  <a:pt x="523" y="71"/>
                </a:cubicBezTo>
                <a:cubicBezTo>
                  <a:pt x="463" y="64"/>
                  <a:pt x="408" y="85"/>
                  <a:pt x="378" y="89"/>
                </a:cubicBezTo>
                <a:close/>
              </a:path>
            </a:pathLst>
          </a:custGeom>
          <a:gradFill rotWithShape="0">
            <a:gsLst>
              <a:gs pos="0">
                <a:srgbClr val="FF9900"/>
              </a:gs>
              <a:gs pos="50000">
                <a:srgbClr val="FFCC00"/>
              </a:gs>
              <a:gs pos="100000">
                <a:srgbClr val="FF9900"/>
              </a:gs>
            </a:gsLst>
            <a:lin ang="10800000" scaled="1"/>
          </a:gra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07" name="Freeform 39">
            <a:extLst>
              <a:ext uri="{FF2B5EF4-FFF2-40B4-BE49-F238E27FC236}">
                <a16:creationId xmlns:a16="http://schemas.microsoft.com/office/drawing/2014/main" id="{EF857D1E-89E6-4F7E-B891-2B4D6115E0BD}"/>
              </a:ext>
            </a:extLst>
          </p:cNvPr>
          <p:cNvSpPr>
            <a:spLocks noChangeArrowheads="1"/>
          </p:cNvSpPr>
          <p:nvPr/>
        </p:nvSpPr>
        <p:spPr bwMode="auto">
          <a:xfrm>
            <a:off x="-685800" y="3225800"/>
            <a:ext cx="11520488" cy="5045075"/>
          </a:xfrm>
          <a:custGeom>
            <a:avLst/>
            <a:gdLst>
              <a:gd name="T0" fmla="*/ 2147483647 w 7257"/>
              <a:gd name="T1" fmla="*/ 2147483647 h 3178"/>
              <a:gd name="T2" fmla="*/ 2147483647 w 7257"/>
              <a:gd name="T3" fmla="*/ 2147483647 h 3178"/>
              <a:gd name="T4" fmla="*/ 2147483647 w 7257"/>
              <a:gd name="T5" fmla="*/ 2147483647 h 3178"/>
              <a:gd name="T6" fmla="*/ 2147483647 w 7257"/>
              <a:gd name="T7" fmla="*/ 2147483647 h 3178"/>
              <a:gd name="T8" fmla="*/ 2147483647 w 7257"/>
              <a:gd name="T9" fmla="*/ 2147483647 h 3178"/>
              <a:gd name="T10" fmla="*/ 2147483647 w 7257"/>
              <a:gd name="T11" fmla="*/ 2147483647 h 3178"/>
              <a:gd name="T12" fmla="*/ 2147483647 w 7257"/>
              <a:gd name="T13" fmla="*/ 2147483647 h 3178"/>
              <a:gd name="T14" fmla="*/ 2147483647 w 7257"/>
              <a:gd name="T15" fmla="*/ 2147483647 h 3178"/>
              <a:gd name="T16" fmla="*/ 2147483647 w 7257"/>
              <a:gd name="T17" fmla="*/ 2147483647 h 3178"/>
              <a:gd name="T18" fmla="*/ 2147483647 w 7257"/>
              <a:gd name="T19" fmla="*/ 2147483647 h 3178"/>
              <a:gd name="T20" fmla="*/ 2147483647 w 7257"/>
              <a:gd name="T21" fmla="*/ 2147483647 h 3178"/>
              <a:gd name="T22" fmla="*/ 2147483647 w 7257"/>
              <a:gd name="T23" fmla="*/ 2147483647 h 3178"/>
              <a:gd name="T24" fmla="*/ 2147483647 w 7257"/>
              <a:gd name="T25" fmla="*/ 2147483647 h 3178"/>
              <a:gd name="T26" fmla="*/ 2147483647 w 7257"/>
              <a:gd name="T27" fmla="*/ 2147483647 h 3178"/>
              <a:gd name="T28" fmla="*/ 2147483647 w 7257"/>
              <a:gd name="T29" fmla="*/ 2147483647 h 3178"/>
              <a:gd name="T30" fmla="*/ 2147483647 w 7257"/>
              <a:gd name="T31" fmla="*/ 2147483647 h 31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57" h="3178">
                <a:moveTo>
                  <a:pt x="308" y="302"/>
                </a:moveTo>
                <a:cubicBezTo>
                  <a:pt x="473" y="309"/>
                  <a:pt x="867" y="334"/>
                  <a:pt x="1300" y="343"/>
                </a:cubicBezTo>
                <a:cubicBezTo>
                  <a:pt x="1733" y="353"/>
                  <a:pt x="2463" y="354"/>
                  <a:pt x="2907" y="358"/>
                </a:cubicBezTo>
                <a:cubicBezTo>
                  <a:pt x="3351" y="362"/>
                  <a:pt x="3650" y="374"/>
                  <a:pt x="3965" y="372"/>
                </a:cubicBezTo>
                <a:cubicBezTo>
                  <a:pt x="4280" y="369"/>
                  <a:pt x="4526" y="353"/>
                  <a:pt x="4796" y="343"/>
                </a:cubicBezTo>
                <a:cubicBezTo>
                  <a:pt x="5066" y="334"/>
                  <a:pt x="5337" y="329"/>
                  <a:pt x="5586" y="316"/>
                </a:cubicBezTo>
                <a:cubicBezTo>
                  <a:pt x="5835" y="303"/>
                  <a:pt x="6165" y="264"/>
                  <a:pt x="6288" y="264"/>
                </a:cubicBezTo>
                <a:cubicBezTo>
                  <a:pt x="6411" y="264"/>
                  <a:pt x="6288" y="0"/>
                  <a:pt x="6326" y="318"/>
                </a:cubicBezTo>
                <a:cubicBezTo>
                  <a:pt x="6364" y="636"/>
                  <a:pt x="6483" y="1737"/>
                  <a:pt x="6514" y="2171"/>
                </a:cubicBezTo>
                <a:cubicBezTo>
                  <a:pt x="6545" y="2604"/>
                  <a:pt x="7257" y="2796"/>
                  <a:pt x="6514" y="2920"/>
                </a:cubicBezTo>
                <a:cubicBezTo>
                  <a:pt x="5772" y="3045"/>
                  <a:pt x="3090" y="2913"/>
                  <a:pt x="2057" y="2920"/>
                </a:cubicBezTo>
                <a:cubicBezTo>
                  <a:pt x="1025" y="2928"/>
                  <a:pt x="641" y="3178"/>
                  <a:pt x="321" y="2965"/>
                </a:cubicBezTo>
                <a:cubicBezTo>
                  <a:pt x="0" y="2752"/>
                  <a:pt x="177" y="1920"/>
                  <a:pt x="133" y="1642"/>
                </a:cubicBezTo>
                <a:cubicBezTo>
                  <a:pt x="89" y="1364"/>
                  <a:pt x="63" y="1400"/>
                  <a:pt x="54" y="1295"/>
                </a:cubicBezTo>
                <a:cubicBezTo>
                  <a:pt x="45" y="1191"/>
                  <a:pt x="59" y="1163"/>
                  <a:pt x="81" y="1015"/>
                </a:cubicBezTo>
                <a:cubicBezTo>
                  <a:pt x="103" y="868"/>
                  <a:pt x="166" y="539"/>
                  <a:pt x="188" y="413"/>
                </a:cubicBezTo>
              </a:path>
            </a:pathLst>
          </a:custGeom>
          <a:solidFill>
            <a:srgbClr val="FFFF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7208" name="Group 40">
            <a:extLst>
              <a:ext uri="{FF2B5EF4-FFF2-40B4-BE49-F238E27FC236}">
                <a16:creationId xmlns:a16="http://schemas.microsoft.com/office/drawing/2014/main" id="{1F2EFF9A-F2D5-47C2-A015-D6376AAA2547}"/>
              </a:ext>
            </a:extLst>
          </p:cNvPr>
          <p:cNvGrpSpPr>
            <a:grpSpLocks/>
          </p:cNvGrpSpPr>
          <p:nvPr/>
        </p:nvGrpSpPr>
        <p:grpSpPr bwMode="auto">
          <a:xfrm>
            <a:off x="-1066800" y="1752600"/>
            <a:ext cx="11449050" cy="2136775"/>
            <a:chOff x="-672" y="1104"/>
            <a:chExt cx="7212" cy="1346"/>
          </a:xfrm>
        </p:grpSpPr>
        <p:sp>
          <p:nvSpPr>
            <p:cNvPr id="7250" name="Freeform 41">
              <a:extLst>
                <a:ext uri="{FF2B5EF4-FFF2-40B4-BE49-F238E27FC236}">
                  <a16:creationId xmlns:a16="http://schemas.microsoft.com/office/drawing/2014/main" id="{3C89C753-5BA4-4431-9E56-66037FA06FBF}"/>
                </a:ext>
              </a:extLst>
            </p:cNvPr>
            <p:cNvSpPr>
              <a:spLocks noChangeArrowheads="1"/>
            </p:cNvSpPr>
            <p:nvPr/>
          </p:nvSpPr>
          <p:spPr bwMode="auto">
            <a:xfrm>
              <a:off x="3651" y="1559"/>
              <a:ext cx="2400" cy="272"/>
            </a:xfrm>
            <a:custGeom>
              <a:avLst/>
              <a:gdLst>
                <a:gd name="T0" fmla="*/ 0 w 2400"/>
                <a:gd name="T1" fmla="*/ 238 h 272"/>
                <a:gd name="T2" fmla="*/ 454 w 2400"/>
                <a:gd name="T3" fmla="*/ 11 h 272"/>
                <a:gd name="T4" fmla="*/ 917 w 2400"/>
                <a:gd name="T5" fmla="*/ 169 h 272"/>
                <a:gd name="T6" fmla="*/ 1506 w 2400"/>
                <a:gd name="T7" fmla="*/ 129 h 272"/>
                <a:gd name="T8" fmla="*/ 1769 w 2400"/>
                <a:gd name="T9" fmla="*/ 57 h 272"/>
                <a:gd name="T10" fmla="*/ 2283 w 2400"/>
                <a:gd name="T11" fmla="*/ 196 h 272"/>
                <a:gd name="T12" fmla="*/ 2125 w 2400"/>
                <a:gd name="T13" fmla="*/ 265 h 272"/>
                <a:gd name="T14" fmla="*/ 635 w 2400"/>
                <a:gd name="T15" fmla="*/ 238 h 272"/>
                <a:gd name="T16" fmla="*/ 91 w 2400"/>
                <a:gd name="T17" fmla="*/ 238 h 2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00" h="272">
                  <a:moveTo>
                    <a:pt x="0" y="238"/>
                  </a:moveTo>
                  <a:cubicBezTo>
                    <a:pt x="155" y="124"/>
                    <a:pt x="301" y="22"/>
                    <a:pt x="454" y="11"/>
                  </a:cubicBezTo>
                  <a:cubicBezTo>
                    <a:pt x="607" y="0"/>
                    <a:pt x="742" y="149"/>
                    <a:pt x="917" y="169"/>
                  </a:cubicBezTo>
                  <a:cubicBezTo>
                    <a:pt x="1092" y="189"/>
                    <a:pt x="1364" y="148"/>
                    <a:pt x="1506" y="129"/>
                  </a:cubicBezTo>
                  <a:cubicBezTo>
                    <a:pt x="1648" y="110"/>
                    <a:pt x="1640" y="46"/>
                    <a:pt x="1769" y="57"/>
                  </a:cubicBezTo>
                  <a:cubicBezTo>
                    <a:pt x="1898" y="68"/>
                    <a:pt x="2224" y="161"/>
                    <a:pt x="2283" y="196"/>
                  </a:cubicBezTo>
                  <a:cubicBezTo>
                    <a:pt x="2342" y="231"/>
                    <a:pt x="2400" y="258"/>
                    <a:pt x="2125" y="265"/>
                  </a:cubicBezTo>
                  <a:cubicBezTo>
                    <a:pt x="1850" y="272"/>
                    <a:pt x="974" y="243"/>
                    <a:pt x="635" y="238"/>
                  </a:cubicBezTo>
                  <a:cubicBezTo>
                    <a:pt x="296" y="233"/>
                    <a:pt x="189" y="245"/>
                    <a:pt x="91" y="238"/>
                  </a:cubicBezTo>
                </a:path>
              </a:pathLst>
            </a:custGeom>
            <a:gradFill rotWithShape="0">
              <a:gsLst>
                <a:gs pos="0">
                  <a:srgbClr val="00CC00"/>
                </a:gs>
                <a:gs pos="100000">
                  <a:srgbClr val="0000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51" name="Freeform 42">
              <a:extLst>
                <a:ext uri="{FF2B5EF4-FFF2-40B4-BE49-F238E27FC236}">
                  <a16:creationId xmlns:a16="http://schemas.microsoft.com/office/drawing/2014/main" id="{5D715167-FDEB-427A-ABA9-A9C34A79019B}"/>
                </a:ext>
              </a:extLst>
            </p:cNvPr>
            <p:cNvSpPr>
              <a:spLocks noChangeArrowheads="1"/>
            </p:cNvSpPr>
            <p:nvPr/>
          </p:nvSpPr>
          <p:spPr bwMode="auto">
            <a:xfrm>
              <a:off x="-672" y="1824"/>
              <a:ext cx="7213" cy="610"/>
            </a:xfrm>
            <a:custGeom>
              <a:avLst/>
              <a:gdLst>
                <a:gd name="T0" fmla="*/ 945 w 7213"/>
                <a:gd name="T1" fmla="*/ 590 h 610"/>
                <a:gd name="T2" fmla="*/ 2353 w 7213"/>
                <a:gd name="T3" fmla="*/ 590 h 610"/>
                <a:gd name="T4" fmla="*/ 2756 w 7213"/>
                <a:gd name="T5" fmla="*/ 590 h 610"/>
                <a:gd name="T6" fmla="*/ 3368 w 7213"/>
                <a:gd name="T7" fmla="*/ 572 h 610"/>
                <a:gd name="T8" fmla="*/ 4228 w 7213"/>
                <a:gd name="T9" fmla="*/ 572 h 610"/>
                <a:gd name="T10" fmla="*/ 4758 w 7213"/>
                <a:gd name="T11" fmla="*/ 563 h 610"/>
                <a:gd name="T12" fmla="*/ 5435 w 7213"/>
                <a:gd name="T13" fmla="*/ 553 h 610"/>
                <a:gd name="T14" fmla="*/ 5672 w 7213"/>
                <a:gd name="T15" fmla="*/ 544 h 610"/>
                <a:gd name="T16" fmla="*/ 6084 w 7213"/>
                <a:gd name="T17" fmla="*/ 535 h 610"/>
                <a:gd name="T18" fmla="*/ 6184 w 7213"/>
                <a:gd name="T19" fmla="*/ 535 h 610"/>
                <a:gd name="T20" fmla="*/ 6632 w 7213"/>
                <a:gd name="T21" fmla="*/ 535 h 610"/>
                <a:gd name="T22" fmla="*/ 6574 w 7213"/>
                <a:gd name="T23" fmla="*/ 465 h 610"/>
                <a:gd name="T24" fmla="*/ 6638 w 7213"/>
                <a:gd name="T25" fmla="*/ 346 h 610"/>
                <a:gd name="T26" fmla="*/ 3121 w 7213"/>
                <a:gd name="T27" fmla="*/ 435 h 610"/>
                <a:gd name="T28" fmla="*/ 6574 w 7213"/>
                <a:gd name="T29" fmla="*/ 117 h 610"/>
                <a:gd name="T30" fmla="*/ 4553 w 7213"/>
                <a:gd name="T31" fmla="*/ 227 h 610"/>
                <a:gd name="T32" fmla="*/ 2862 w 7213"/>
                <a:gd name="T33" fmla="*/ 254 h 610"/>
                <a:gd name="T34" fmla="*/ 6098 w 7213"/>
                <a:gd name="T35" fmla="*/ 26 h 610"/>
                <a:gd name="T36" fmla="*/ 3246 w 7213"/>
                <a:gd name="T37" fmla="*/ 99 h 610"/>
                <a:gd name="T38" fmla="*/ 467 w 7213"/>
                <a:gd name="T39" fmla="*/ 307 h 610"/>
                <a:gd name="T40" fmla="*/ 443 w 7213"/>
                <a:gd name="T41" fmla="*/ 563 h 610"/>
                <a:gd name="T42" fmla="*/ 945 w 7213"/>
                <a:gd name="T43" fmla="*/ 590 h 6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213" h="610">
                  <a:moveTo>
                    <a:pt x="945" y="590"/>
                  </a:moveTo>
                  <a:cubicBezTo>
                    <a:pt x="1259" y="607"/>
                    <a:pt x="2051" y="590"/>
                    <a:pt x="2353" y="590"/>
                  </a:cubicBezTo>
                  <a:cubicBezTo>
                    <a:pt x="2655" y="590"/>
                    <a:pt x="2587" y="593"/>
                    <a:pt x="2756" y="590"/>
                  </a:cubicBezTo>
                  <a:cubicBezTo>
                    <a:pt x="2925" y="587"/>
                    <a:pt x="3123" y="575"/>
                    <a:pt x="3368" y="572"/>
                  </a:cubicBezTo>
                  <a:cubicBezTo>
                    <a:pt x="3613" y="569"/>
                    <a:pt x="3996" y="574"/>
                    <a:pt x="4228" y="572"/>
                  </a:cubicBezTo>
                  <a:cubicBezTo>
                    <a:pt x="4460" y="570"/>
                    <a:pt x="4557" y="566"/>
                    <a:pt x="4758" y="563"/>
                  </a:cubicBezTo>
                  <a:cubicBezTo>
                    <a:pt x="4959" y="560"/>
                    <a:pt x="5283" y="556"/>
                    <a:pt x="5435" y="553"/>
                  </a:cubicBezTo>
                  <a:cubicBezTo>
                    <a:pt x="5587" y="550"/>
                    <a:pt x="5564" y="547"/>
                    <a:pt x="5672" y="544"/>
                  </a:cubicBezTo>
                  <a:cubicBezTo>
                    <a:pt x="5780" y="541"/>
                    <a:pt x="5999" y="536"/>
                    <a:pt x="6084" y="535"/>
                  </a:cubicBezTo>
                  <a:cubicBezTo>
                    <a:pt x="6169" y="534"/>
                    <a:pt x="6093" y="535"/>
                    <a:pt x="6184" y="535"/>
                  </a:cubicBezTo>
                  <a:cubicBezTo>
                    <a:pt x="6275" y="535"/>
                    <a:pt x="6567" y="547"/>
                    <a:pt x="6632" y="535"/>
                  </a:cubicBezTo>
                  <a:cubicBezTo>
                    <a:pt x="6697" y="523"/>
                    <a:pt x="6573" y="496"/>
                    <a:pt x="6574" y="465"/>
                  </a:cubicBezTo>
                  <a:cubicBezTo>
                    <a:pt x="6575" y="434"/>
                    <a:pt x="7213" y="351"/>
                    <a:pt x="6638" y="346"/>
                  </a:cubicBezTo>
                  <a:cubicBezTo>
                    <a:pt x="6063" y="341"/>
                    <a:pt x="3132" y="473"/>
                    <a:pt x="3121" y="435"/>
                  </a:cubicBezTo>
                  <a:cubicBezTo>
                    <a:pt x="3110" y="397"/>
                    <a:pt x="6335" y="152"/>
                    <a:pt x="6574" y="117"/>
                  </a:cubicBezTo>
                  <a:cubicBezTo>
                    <a:pt x="6813" y="82"/>
                    <a:pt x="5172" y="204"/>
                    <a:pt x="4553" y="227"/>
                  </a:cubicBezTo>
                  <a:cubicBezTo>
                    <a:pt x="3934" y="250"/>
                    <a:pt x="2605" y="287"/>
                    <a:pt x="2862" y="254"/>
                  </a:cubicBezTo>
                  <a:cubicBezTo>
                    <a:pt x="3119" y="221"/>
                    <a:pt x="6034" y="52"/>
                    <a:pt x="6098" y="26"/>
                  </a:cubicBezTo>
                  <a:cubicBezTo>
                    <a:pt x="6162" y="0"/>
                    <a:pt x="4184" y="52"/>
                    <a:pt x="3246" y="99"/>
                  </a:cubicBezTo>
                  <a:cubicBezTo>
                    <a:pt x="2308" y="146"/>
                    <a:pt x="934" y="230"/>
                    <a:pt x="467" y="307"/>
                  </a:cubicBezTo>
                  <a:cubicBezTo>
                    <a:pt x="0" y="384"/>
                    <a:pt x="363" y="516"/>
                    <a:pt x="443" y="563"/>
                  </a:cubicBezTo>
                  <a:cubicBezTo>
                    <a:pt x="523" y="610"/>
                    <a:pt x="840" y="584"/>
                    <a:pt x="945" y="590"/>
                  </a:cubicBezTo>
                  <a:close/>
                </a:path>
              </a:pathLst>
            </a:custGeom>
            <a:gradFill rotWithShape="0">
              <a:gsLst>
                <a:gs pos="0">
                  <a:srgbClr val="FFFFFF"/>
                </a:gs>
                <a:gs pos="100000">
                  <a:srgbClr val="336699"/>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52" name="Freeform 43">
              <a:extLst>
                <a:ext uri="{FF2B5EF4-FFF2-40B4-BE49-F238E27FC236}">
                  <a16:creationId xmlns:a16="http://schemas.microsoft.com/office/drawing/2014/main" id="{746A3186-E96C-49BF-9E81-F690C440661E}"/>
                </a:ext>
              </a:extLst>
            </p:cNvPr>
            <p:cNvSpPr>
              <a:spLocks noChangeArrowheads="1"/>
            </p:cNvSpPr>
            <p:nvPr/>
          </p:nvSpPr>
          <p:spPr bwMode="auto">
            <a:xfrm>
              <a:off x="-121" y="1104"/>
              <a:ext cx="6240" cy="854"/>
            </a:xfrm>
            <a:custGeom>
              <a:avLst/>
              <a:gdLst>
                <a:gd name="T0" fmla="*/ 0 w 6240"/>
                <a:gd name="T1" fmla="*/ 689 h 854"/>
                <a:gd name="T2" fmla="*/ 1752 w 6240"/>
                <a:gd name="T3" fmla="*/ 85 h 854"/>
                <a:gd name="T4" fmla="*/ 2728 w 6240"/>
                <a:gd name="T5" fmla="*/ 181 h 854"/>
                <a:gd name="T6" fmla="*/ 3688 w 6240"/>
                <a:gd name="T7" fmla="*/ 389 h 854"/>
                <a:gd name="T8" fmla="*/ 4360 w 6240"/>
                <a:gd name="T9" fmla="*/ 605 h 854"/>
                <a:gd name="T10" fmla="*/ 5536 w 6240"/>
                <a:gd name="T11" fmla="*/ 201 h 854"/>
                <a:gd name="T12" fmla="*/ 5664 w 6240"/>
                <a:gd name="T13" fmla="*/ 749 h 854"/>
                <a:gd name="T14" fmla="*/ 2080 w 6240"/>
                <a:gd name="T15" fmla="*/ 829 h 854"/>
                <a:gd name="T16" fmla="*/ 1536 w 6240"/>
                <a:gd name="T17" fmla="*/ 829 h 8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40" h="854">
                  <a:moveTo>
                    <a:pt x="0" y="689"/>
                  </a:moveTo>
                  <a:cubicBezTo>
                    <a:pt x="293" y="588"/>
                    <a:pt x="1297" y="170"/>
                    <a:pt x="1752" y="85"/>
                  </a:cubicBezTo>
                  <a:cubicBezTo>
                    <a:pt x="2207" y="0"/>
                    <a:pt x="2405" y="130"/>
                    <a:pt x="2728" y="181"/>
                  </a:cubicBezTo>
                  <a:cubicBezTo>
                    <a:pt x="3051" y="232"/>
                    <a:pt x="3416" y="318"/>
                    <a:pt x="3688" y="389"/>
                  </a:cubicBezTo>
                  <a:cubicBezTo>
                    <a:pt x="3960" y="460"/>
                    <a:pt x="4052" y="636"/>
                    <a:pt x="4360" y="605"/>
                  </a:cubicBezTo>
                  <a:cubicBezTo>
                    <a:pt x="4668" y="574"/>
                    <a:pt x="5319" y="177"/>
                    <a:pt x="5536" y="201"/>
                  </a:cubicBezTo>
                  <a:cubicBezTo>
                    <a:pt x="5753" y="225"/>
                    <a:pt x="6240" y="644"/>
                    <a:pt x="5664" y="749"/>
                  </a:cubicBezTo>
                  <a:cubicBezTo>
                    <a:pt x="5088" y="854"/>
                    <a:pt x="2768" y="816"/>
                    <a:pt x="2080" y="829"/>
                  </a:cubicBezTo>
                  <a:cubicBezTo>
                    <a:pt x="1392" y="842"/>
                    <a:pt x="1634" y="836"/>
                    <a:pt x="1536" y="829"/>
                  </a:cubicBezTo>
                </a:path>
              </a:pathLst>
            </a:custGeom>
            <a:gradFill rotWithShape="0">
              <a:gsLst>
                <a:gs pos="0">
                  <a:srgbClr val="00CC00"/>
                </a:gs>
                <a:gs pos="100000">
                  <a:srgbClr val="0000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53" name="Freeform 44">
              <a:extLst>
                <a:ext uri="{FF2B5EF4-FFF2-40B4-BE49-F238E27FC236}">
                  <a16:creationId xmlns:a16="http://schemas.microsoft.com/office/drawing/2014/main" id="{18B3A916-323D-4EBF-BC41-7C008D5A3BF7}"/>
                </a:ext>
              </a:extLst>
            </p:cNvPr>
            <p:cNvSpPr>
              <a:spLocks noChangeArrowheads="1"/>
            </p:cNvSpPr>
            <p:nvPr/>
          </p:nvSpPr>
          <p:spPr bwMode="auto">
            <a:xfrm>
              <a:off x="-263" y="1315"/>
              <a:ext cx="4787" cy="692"/>
            </a:xfrm>
            <a:custGeom>
              <a:avLst/>
              <a:gdLst>
                <a:gd name="T0" fmla="*/ 30 w 4787"/>
                <a:gd name="T1" fmla="*/ 630 h 692"/>
                <a:gd name="T2" fmla="*/ 902 w 4787"/>
                <a:gd name="T3" fmla="*/ 262 h 692"/>
                <a:gd name="T4" fmla="*/ 1306 w 4787"/>
                <a:gd name="T5" fmla="*/ 416 h 692"/>
                <a:gd name="T6" fmla="*/ 1668 w 4787"/>
                <a:gd name="T7" fmla="*/ 523 h 692"/>
                <a:gd name="T8" fmla="*/ 2443 w 4787"/>
                <a:gd name="T9" fmla="*/ 585 h 692"/>
                <a:gd name="T10" fmla="*/ 3329 w 4787"/>
                <a:gd name="T11" fmla="*/ 2 h 692"/>
                <a:gd name="T12" fmla="*/ 4662 w 4787"/>
                <a:gd name="T13" fmla="*/ 574 h 692"/>
                <a:gd name="T14" fmla="*/ 2580 w 4787"/>
                <a:gd name="T15" fmla="*/ 631 h 692"/>
                <a:gd name="T16" fmla="*/ 1440 w 4787"/>
                <a:gd name="T17" fmla="*/ 630 h 692"/>
                <a:gd name="T18" fmla="*/ 1083 w 4787"/>
                <a:gd name="T19" fmla="*/ 631 h 692"/>
                <a:gd name="T20" fmla="*/ 30 w 4787"/>
                <a:gd name="T21" fmla="*/ 630 h 6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87" h="692">
                  <a:moveTo>
                    <a:pt x="30" y="630"/>
                  </a:moveTo>
                  <a:cubicBezTo>
                    <a:pt x="0" y="568"/>
                    <a:pt x="689" y="298"/>
                    <a:pt x="902" y="262"/>
                  </a:cubicBezTo>
                  <a:cubicBezTo>
                    <a:pt x="1115" y="226"/>
                    <a:pt x="1178" y="372"/>
                    <a:pt x="1306" y="416"/>
                  </a:cubicBezTo>
                  <a:cubicBezTo>
                    <a:pt x="1434" y="460"/>
                    <a:pt x="1479" y="495"/>
                    <a:pt x="1668" y="523"/>
                  </a:cubicBezTo>
                  <a:cubicBezTo>
                    <a:pt x="1857" y="551"/>
                    <a:pt x="2166" y="672"/>
                    <a:pt x="2443" y="585"/>
                  </a:cubicBezTo>
                  <a:cubicBezTo>
                    <a:pt x="2720" y="498"/>
                    <a:pt x="2959" y="4"/>
                    <a:pt x="3329" y="2"/>
                  </a:cubicBezTo>
                  <a:cubicBezTo>
                    <a:pt x="3699" y="0"/>
                    <a:pt x="4787" y="469"/>
                    <a:pt x="4662" y="574"/>
                  </a:cubicBezTo>
                  <a:cubicBezTo>
                    <a:pt x="4537" y="679"/>
                    <a:pt x="3117" y="622"/>
                    <a:pt x="2580" y="631"/>
                  </a:cubicBezTo>
                  <a:cubicBezTo>
                    <a:pt x="2043" y="640"/>
                    <a:pt x="1689" y="630"/>
                    <a:pt x="1440" y="630"/>
                  </a:cubicBezTo>
                  <a:cubicBezTo>
                    <a:pt x="1191" y="630"/>
                    <a:pt x="1318" y="631"/>
                    <a:pt x="1083" y="631"/>
                  </a:cubicBezTo>
                  <a:cubicBezTo>
                    <a:pt x="848" y="631"/>
                    <a:pt x="60" y="692"/>
                    <a:pt x="30" y="630"/>
                  </a:cubicBezTo>
                  <a:close/>
                </a:path>
              </a:pathLst>
            </a:custGeom>
            <a:gradFill rotWithShape="0">
              <a:gsLst>
                <a:gs pos="0">
                  <a:srgbClr val="FFCC00"/>
                </a:gs>
                <a:gs pos="100000">
                  <a:srgbClr val="00CC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54" name="Freeform 45">
              <a:extLst>
                <a:ext uri="{FF2B5EF4-FFF2-40B4-BE49-F238E27FC236}">
                  <a16:creationId xmlns:a16="http://schemas.microsoft.com/office/drawing/2014/main" id="{8EBA5857-9333-4ED3-99F5-F82655F1D4E3}"/>
                </a:ext>
              </a:extLst>
            </p:cNvPr>
            <p:cNvSpPr>
              <a:spLocks noChangeArrowheads="1"/>
            </p:cNvSpPr>
            <p:nvPr/>
          </p:nvSpPr>
          <p:spPr bwMode="auto">
            <a:xfrm>
              <a:off x="-288" y="1824"/>
              <a:ext cx="2677" cy="627"/>
            </a:xfrm>
            <a:custGeom>
              <a:avLst/>
              <a:gdLst>
                <a:gd name="T0" fmla="*/ 162 w 3349"/>
                <a:gd name="T1" fmla="*/ 725 h 582"/>
                <a:gd name="T2" fmla="*/ 193 w 3349"/>
                <a:gd name="T3" fmla="*/ 527 h 582"/>
                <a:gd name="T4" fmla="*/ 133 w 3349"/>
                <a:gd name="T5" fmla="*/ 330 h 582"/>
                <a:gd name="T6" fmla="*/ 208 w 3349"/>
                <a:gd name="T7" fmla="*/ 594 h 582"/>
                <a:gd name="T8" fmla="*/ 208 w 3349"/>
                <a:gd name="T9" fmla="*/ 133 h 582"/>
                <a:gd name="T10" fmla="*/ 208 w 3349"/>
                <a:gd name="T11" fmla="*/ 594 h 582"/>
                <a:gd name="T12" fmla="*/ 266 w 3349"/>
                <a:gd name="T13" fmla="*/ 330 h 582"/>
                <a:gd name="T14" fmla="*/ 208 w 3349"/>
                <a:gd name="T15" fmla="*/ 659 h 582"/>
                <a:gd name="T16" fmla="*/ 384 w 3349"/>
                <a:gd name="T17" fmla="*/ 659 h 582"/>
                <a:gd name="T18" fmla="*/ 384 w 3349"/>
                <a:gd name="T19" fmla="*/ 330 h 582"/>
                <a:gd name="T20" fmla="*/ 428 w 3349"/>
                <a:gd name="T21" fmla="*/ 594 h 582"/>
                <a:gd name="T22" fmla="*/ 459 w 3349"/>
                <a:gd name="T23" fmla="*/ 659 h 582"/>
                <a:gd name="T24" fmla="*/ 414 w 3349"/>
                <a:gd name="T25" fmla="*/ 65 h 582"/>
                <a:gd name="T26" fmla="*/ 473 w 3349"/>
                <a:gd name="T27" fmla="*/ 460 h 582"/>
                <a:gd name="T28" fmla="*/ 518 w 3349"/>
                <a:gd name="T29" fmla="*/ 133 h 582"/>
                <a:gd name="T30" fmla="*/ 488 w 3349"/>
                <a:gd name="T31" fmla="*/ 594 h 582"/>
                <a:gd name="T32" fmla="*/ 533 w 3349"/>
                <a:gd name="T33" fmla="*/ 460 h 582"/>
                <a:gd name="T34" fmla="*/ 518 w 3349"/>
                <a:gd name="T35" fmla="*/ 725 h 582"/>
                <a:gd name="T36" fmla="*/ 636 w 3349"/>
                <a:gd name="T37" fmla="*/ 725 h 582"/>
                <a:gd name="T38" fmla="*/ 681 w 3349"/>
                <a:gd name="T39" fmla="*/ 394 h 582"/>
                <a:gd name="T40" fmla="*/ 681 w 3349"/>
                <a:gd name="T41" fmla="*/ 725 h 582"/>
                <a:gd name="T42" fmla="*/ 829 w 3349"/>
                <a:gd name="T43" fmla="*/ 725 h 582"/>
                <a:gd name="T44" fmla="*/ 829 w 3349"/>
                <a:gd name="T45" fmla="*/ 0 h 582"/>
                <a:gd name="T46" fmla="*/ 858 w 3349"/>
                <a:gd name="T47" fmla="*/ 725 h 582"/>
                <a:gd name="T48" fmla="*/ 902 w 3349"/>
                <a:gd name="T49" fmla="*/ 659 h 582"/>
                <a:gd name="T50" fmla="*/ 918 w 3349"/>
                <a:gd name="T51" fmla="*/ 725 h 582"/>
                <a:gd name="T52" fmla="*/ 962 w 3349"/>
                <a:gd name="T53" fmla="*/ 790 h 582"/>
                <a:gd name="T54" fmla="*/ 133 w 3349"/>
                <a:gd name="T55" fmla="*/ 790 h 582"/>
                <a:gd name="T56" fmla="*/ 162 w 3349"/>
                <a:gd name="T57" fmla="*/ 725 h 5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349" h="582">
                  <a:moveTo>
                    <a:pt x="498" y="499"/>
                  </a:moveTo>
                  <a:cubicBezTo>
                    <a:pt x="528" y="469"/>
                    <a:pt x="604" y="408"/>
                    <a:pt x="589" y="363"/>
                  </a:cubicBezTo>
                  <a:cubicBezTo>
                    <a:pt x="574" y="318"/>
                    <a:pt x="400" y="220"/>
                    <a:pt x="408" y="227"/>
                  </a:cubicBezTo>
                  <a:cubicBezTo>
                    <a:pt x="416" y="234"/>
                    <a:pt x="597" y="431"/>
                    <a:pt x="635" y="408"/>
                  </a:cubicBezTo>
                  <a:cubicBezTo>
                    <a:pt x="673" y="385"/>
                    <a:pt x="635" y="91"/>
                    <a:pt x="635" y="91"/>
                  </a:cubicBezTo>
                  <a:cubicBezTo>
                    <a:pt x="635" y="91"/>
                    <a:pt x="605" y="385"/>
                    <a:pt x="635" y="408"/>
                  </a:cubicBezTo>
                  <a:cubicBezTo>
                    <a:pt x="665" y="431"/>
                    <a:pt x="816" y="219"/>
                    <a:pt x="816" y="227"/>
                  </a:cubicBezTo>
                  <a:cubicBezTo>
                    <a:pt x="816" y="235"/>
                    <a:pt x="575" y="416"/>
                    <a:pt x="635" y="454"/>
                  </a:cubicBezTo>
                  <a:cubicBezTo>
                    <a:pt x="695" y="492"/>
                    <a:pt x="1088" y="492"/>
                    <a:pt x="1179" y="454"/>
                  </a:cubicBezTo>
                  <a:cubicBezTo>
                    <a:pt x="1270" y="416"/>
                    <a:pt x="1156" y="235"/>
                    <a:pt x="1179" y="227"/>
                  </a:cubicBezTo>
                  <a:cubicBezTo>
                    <a:pt x="1202" y="219"/>
                    <a:pt x="1277" y="370"/>
                    <a:pt x="1315" y="408"/>
                  </a:cubicBezTo>
                  <a:cubicBezTo>
                    <a:pt x="1353" y="446"/>
                    <a:pt x="1414" y="514"/>
                    <a:pt x="1406" y="454"/>
                  </a:cubicBezTo>
                  <a:cubicBezTo>
                    <a:pt x="1398" y="394"/>
                    <a:pt x="1263" y="68"/>
                    <a:pt x="1270" y="45"/>
                  </a:cubicBezTo>
                  <a:cubicBezTo>
                    <a:pt x="1277" y="22"/>
                    <a:pt x="1398" y="309"/>
                    <a:pt x="1451" y="317"/>
                  </a:cubicBezTo>
                  <a:cubicBezTo>
                    <a:pt x="1504" y="325"/>
                    <a:pt x="1580" y="76"/>
                    <a:pt x="1587" y="91"/>
                  </a:cubicBezTo>
                  <a:cubicBezTo>
                    <a:pt x="1594" y="106"/>
                    <a:pt x="1488" y="370"/>
                    <a:pt x="1496" y="408"/>
                  </a:cubicBezTo>
                  <a:cubicBezTo>
                    <a:pt x="1504" y="446"/>
                    <a:pt x="1617" y="302"/>
                    <a:pt x="1632" y="317"/>
                  </a:cubicBezTo>
                  <a:cubicBezTo>
                    <a:pt x="1647" y="332"/>
                    <a:pt x="1534" y="469"/>
                    <a:pt x="1587" y="499"/>
                  </a:cubicBezTo>
                  <a:cubicBezTo>
                    <a:pt x="1640" y="529"/>
                    <a:pt x="1867" y="537"/>
                    <a:pt x="1950" y="499"/>
                  </a:cubicBezTo>
                  <a:cubicBezTo>
                    <a:pt x="2033" y="461"/>
                    <a:pt x="2063" y="272"/>
                    <a:pt x="2086" y="272"/>
                  </a:cubicBezTo>
                  <a:cubicBezTo>
                    <a:pt x="2109" y="272"/>
                    <a:pt x="2011" y="461"/>
                    <a:pt x="2086" y="499"/>
                  </a:cubicBezTo>
                  <a:cubicBezTo>
                    <a:pt x="2161" y="537"/>
                    <a:pt x="2464" y="582"/>
                    <a:pt x="2540" y="499"/>
                  </a:cubicBezTo>
                  <a:cubicBezTo>
                    <a:pt x="2616" y="416"/>
                    <a:pt x="2525" y="0"/>
                    <a:pt x="2540" y="0"/>
                  </a:cubicBezTo>
                  <a:cubicBezTo>
                    <a:pt x="2555" y="0"/>
                    <a:pt x="2592" y="423"/>
                    <a:pt x="2630" y="499"/>
                  </a:cubicBezTo>
                  <a:cubicBezTo>
                    <a:pt x="2668" y="575"/>
                    <a:pt x="2736" y="454"/>
                    <a:pt x="2766" y="454"/>
                  </a:cubicBezTo>
                  <a:cubicBezTo>
                    <a:pt x="2796" y="454"/>
                    <a:pt x="2782" y="484"/>
                    <a:pt x="2812" y="499"/>
                  </a:cubicBezTo>
                  <a:cubicBezTo>
                    <a:pt x="2842" y="514"/>
                    <a:pt x="3349" y="536"/>
                    <a:pt x="2948" y="544"/>
                  </a:cubicBezTo>
                  <a:cubicBezTo>
                    <a:pt x="2547" y="552"/>
                    <a:pt x="816" y="552"/>
                    <a:pt x="408" y="544"/>
                  </a:cubicBezTo>
                  <a:cubicBezTo>
                    <a:pt x="0" y="536"/>
                    <a:pt x="468" y="529"/>
                    <a:pt x="498" y="499"/>
                  </a:cubicBezTo>
                  <a:close/>
                </a:path>
              </a:pathLst>
            </a:custGeom>
            <a:solidFill>
              <a:srgbClr val="996633"/>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7209" name="Group 46">
            <a:extLst>
              <a:ext uri="{FF2B5EF4-FFF2-40B4-BE49-F238E27FC236}">
                <a16:creationId xmlns:a16="http://schemas.microsoft.com/office/drawing/2014/main" id="{EBDEED0D-79CC-4268-B1CB-340D517D386A}"/>
              </a:ext>
            </a:extLst>
          </p:cNvPr>
          <p:cNvGrpSpPr>
            <a:grpSpLocks/>
          </p:cNvGrpSpPr>
          <p:nvPr/>
        </p:nvGrpSpPr>
        <p:grpSpPr bwMode="auto">
          <a:xfrm>
            <a:off x="914400" y="4171950"/>
            <a:ext cx="5951538" cy="2970213"/>
            <a:chOff x="576" y="2628"/>
            <a:chExt cx="3749" cy="1871"/>
          </a:xfrm>
        </p:grpSpPr>
        <p:sp>
          <p:nvSpPr>
            <p:cNvPr id="7217" name="Oval 47">
              <a:extLst>
                <a:ext uri="{FF2B5EF4-FFF2-40B4-BE49-F238E27FC236}">
                  <a16:creationId xmlns:a16="http://schemas.microsoft.com/office/drawing/2014/main" id="{49DBDC70-8450-4AB7-B68F-63A4B3D65062}"/>
                </a:ext>
              </a:extLst>
            </p:cNvPr>
            <p:cNvSpPr>
              <a:spLocks noChangeArrowheads="1"/>
            </p:cNvSpPr>
            <p:nvPr/>
          </p:nvSpPr>
          <p:spPr bwMode="auto">
            <a:xfrm rot="-420000">
              <a:off x="2113" y="3205"/>
              <a:ext cx="227" cy="318"/>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18" name="Oval 48">
              <a:extLst>
                <a:ext uri="{FF2B5EF4-FFF2-40B4-BE49-F238E27FC236}">
                  <a16:creationId xmlns:a16="http://schemas.microsoft.com/office/drawing/2014/main" id="{5952F89E-D19F-456E-994D-DB39D4AA0818}"/>
                </a:ext>
              </a:extLst>
            </p:cNvPr>
            <p:cNvSpPr>
              <a:spLocks noChangeArrowheads="1"/>
            </p:cNvSpPr>
            <p:nvPr/>
          </p:nvSpPr>
          <p:spPr bwMode="auto">
            <a:xfrm rot="-1320000">
              <a:off x="628" y="3368"/>
              <a:ext cx="227" cy="318"/>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19" name="Oval 49">
              <a:extLst>
                <a:ext uri="{FF2B5EF4-FFF2-40B4-BE49-F238E27FC236}">
                  <a16:creationId xmlns:a16="http://schemas.microsoft.com/office/drawing/2014/main" id="{E67AB135-1CA0-4BCF-A415-DFECE65BE6D7}"/>
                </a:ext>
              </a:extLst>
            </p:cNvPr>
            <p:cNvSpPr>
              <a:spLocks noChangeArrowheads="1"/>
            </p:cNvSpPr>
            <p:nvPr/>
          </p:nvSpPr>
          <p:spPr bwMode="auto">
            <a:xfrm rot="-1620000">
              <a:off x="1470" y="3561"/>
              <a:ext cx="227" cy="318"/>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20" name="Oval 50">
              <a:extLst>
                <a:ext uri="{FF2B5EF4-FFF2-40B4-BE49-F238E27FC236}">
                  <a16:creationId xmlns:a16="http://schemas.microsoft.com/office/drawing/2014/main" id="{11EFDDD4-81A0-46F5-B99F-0ACFDCC84704}"/>
                </a:ext>
              </a:extLst>
            </p:cNvPr>
            <p:cNvSpPr>
              <a:spLocks noChangeArrowheads="1"/>
            </p:cNvSpPr>
            <p:nvPr/>
          </p:nvSpPr>
          <p:spPr bwMode="auto">
            <a:xfrm rot="-420000">
              <a:off x="2078" y="2642"/>
              <a:ext cx="227" cy="318"/>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21" name="Oval 51">
              <a:extLst>
                <a:ext uri="{FF2B5EF4-FFF2-40B4-BE49-F238E27FC236}">
                  <a16:creationId xmlns:a16="http://schemas.microsoft.com/office/drawing/2014/main" id="{ABF8AE37-F5B5-445D-9AB8-98EFE10820BB}"/>
                </a:ext>
              </a:extLst>
            </p:cNvPr>
            <p:cNvSpPr>
              <a:spLocks noChangeArrowheads="1"/>
            </p:cNvSpPr>
            <p:nvPr/>
          </p:nvSpPr>
          <p:spPr bwMode="auto">
            <a:xfrm rot="420000">
              <a:off x="2290" y="3501"/>
              <a:ext cx="227" cy="318"/>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22" name="Oval 52">
              <a:extLst>
                <a:ext uri="{FF2B5EF4-FFF2-40B4-BE49-F238E27FC236}">
                  <a16:creationId xmlns:a16="http://schemas.microsoft.com/office/drawing/2014/main" id="{1E96A36C-3613-408C-9DE0-5ACBD1E018B1}"/>
                </a:ext>
              </a:extLst>
            </p:cNvPr>
            <p:cNvSpPr>
              <a:spLocks noChangeArrowheads="1"/>
            </p:cNvSpPr>
            <p:nvPr/>
          </p:nvSpPr>
          <p:spPr bwMode="auto">
            <a:xfrm rot="-420000">
              <a:off x="3345" y="2820"/>
              <a:ext cx="227" cy="318"/>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23" name="Oval 53">
              <a:extLst>
                <a:ext uri="{FF2B5EF4-FFF2-40B4-BE49-F238E27FC236}">
                  <a16:creationId xmlns:a16="http://schemas.microsoft.com/office/drawing/2014/main" id="{717E42B7-09FF-4D14-AEDF-BD906146353C}"/>
                </a:ext>
              </a:extLst>
            </p:cNvPr>
            <p:cNvSpPr>
              <a:spLocks noChangeArrowheads="1"/>
            </p:cNvSpPr>
            <p:nvPr/>
          </p:nvSpPr>
          <p:spPr bwMode="auto">
            <a:xfrm rot="-2040000">
              <a:off x="3680" y="3308"/>
              <a:ext cx="227" cy="318"/>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24" name="Oval 54">
              <a:extLst>
                <a:ext uri="{FF2B5EF4-FFF2-40B4-BE49-F238E27FC236}">
                  <a16:creationId xmlns:a16="http://schemas.microsoft.com/office/drawing/2014/main" id="{7AC7C610-087C-4055-8E87-DF93E8EC8B99}"/>
                </a:ext>
              </a:extLst>
            </p:cNvPr>
            <p:cNvSpPr>
              <a:spLocks noChangeArrowheads="1"/>
            </p:cNvSpPr>
            <p:nvPr/>
          </p:nvSpPr>
          <p:spPr bwMode="auto">
            <a:xfrm rot="-720000">
              <a:off x="1307" y="2869"/>
              <a:ext cx="227" cy="318"/>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25" name="Oval 55">
              <a:extLst>
                <a:ext uri="{FF2B5EF4-FFF2-40B4-BE49-F238E27FC236}">
                  <a16:creationId xmlns:a16="http://schemas.microsoft.com/office/drawing/2014/main" id="{D9311837-246E-4ACB-A433-3F08D7AC5BF3}"/>
                </a:ext>
              </a:extLst>
            </p:cNvPr>
            <p:cNvSpPr>
              <a:spLocks noChangeArrowheads="1"/>
            </p:cNvSpPr>
            <p:nvPr/>
          </p:nvSpPr>
          <p:spPr bwMode="auto">
            <a:xfrm rot="-1020000">
              <a:off x="1942" y="3459"/>
              <a:ext cx="227" cy="318"/>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26" name="Oval 56">
              <a:extLst>
                <a:ext uri="{FF2B5EF4-FFF2-40B4-BE49-F238E27FC236}">
                  <a16:creationId xmlns:a16="http://schemas.microsoft.com/office/drawing/2014/main" id="{5F9F6041-8472-4FDD-99B0-ADBB13FFEB62}"/>
                </a:ext>
              </a:extLst>
            </p:cNvPr>
            <p:cNvSpPr>
              <a:spLocks noChangeArrowheads="1"/>
            </p:cNvSpPr>
            <p:nvPr/>
          </p:nvSpPr>
          <p:spPr bwMode="auto">
            <a:xfrm rot="-2280000">
              <a:off x="1151" y="3922"/>
              <a:ext cx="227" cy="318"/>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27" name="Oval 57">
              <a:extLst>
                <a:ext uri="{FF2B5EF4-FFF2-40B4-BE49-F238E27FC236}">
                  <a16:creationId xmlns:a16="http://schemas.microsoft.com/office/drawing/2014/main" id="{79301283-5FAE-48A3-88D9-B41E3C911DE5}"/>
                </a:ext>
              </a:extLst>
            </p:cNvPr>
            <p:cNvSpPr>
              <a:spLocks noChangeArrowheads="1"/>
            </p:cNvSpPr>
            <p:nvPr/>
          </p:nvSpPr>
          <p:spPr bwMode="auto">
            <a:xfrm rot="-1740000">
              <a:off x="1761" y="2960"/>
              <a:ext cx="227" cy="318"/>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28" name="Freeform 58">
              <a:extLst>
                <a:ext uri="{FF2B5EF4-FFF2-40B4-BE49-F238E27FC236}">
                  <a16:creationId xmlns:a16="http://schemas.microsoft.com/office/drawing/2014/main" id="{5D2AAF4A-53E8-4C52-BC85-2963DFA6876F}"/>
                </a:ext>
              </a:extLst>
            </p:cNvPr>
            <p:cNvSpPr>
              <a:spLocks noChangeArrowheads="1"/>
            </p:cNvSpPr>
            <p:nvPr/>
          </p:nvSpPr>
          <p:spPr bwMode="auto">
            <a:xfrm>
              <a:off x="1674" y="3170"/>
              <a:ext cx="393" cy="602"/>
            </a:xfrm>
            <a:custGeom>
              <a:avLst/>
              <a:gdLst>
                <a:gd name="T0" fmla="*/ 219 w 393"/>
                <a:gd name="T1" fmla="*/ 590 h 602"/>
                <a:gd name="T2" fmla="*/ 27 w 393"/>
                <a:gd name="T3" fmla="*/ 398 h 602"/>
                <a:gd name="T4" fmla="*/ 56 w 393"/>
                <a:gd name="T5" fmla="*/ 72 h 602"/>
                <a:gd name="T6" fmla="*/ 241 w 393"/>
                <a:gd name="T7" fmla="*/ 95 h 602"/>
                <a:gd name="T8" fmla="*/ 371 w 393"/>
                <a:gd name="T9" fmla="*/ 32 h 602"/>
                <a:gd name="T10" fmla="*/ 371 w 393"/>
                <a:gd name="T11" fmla="*/ 286 h 602"/>
                <a:gd name="T12" fmla="*/ 251 w 393"/>
                <a:gd name="T13" fmla="*/ 326 h 602"/>
                <a:gd name="T14" fmla="*/ 219 w 393"/>
                <a:gd name="T15" fmla="*/ 59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3" h="602">
                  <a:moveTo>
                    <a:pt x="219" y="590"/>
                  </a:moveTo>
                  <a:cubicBezTo>
                    <a:pt x="182" y="602"/>
                    <a:pt x="54" y="484"/>
                    <a:pt x="27" y="398"/>
                  </a:cubicBezTo>
                  <a:cubicBezTo>
                    <a:pt x="0" y="312"/>
                    <a:pt x="20" y="122"/>
                    <a:pt x="56" y="72"/>
                  </a:cubicBezTo>
                  <a:cubicBezTo>
                    <a:pt x="92" y="22"/>
                    <a:pt x="189" y="102"/>
                    <a:pt x="241" y="95"/>
                  </a:cubicBezTo>
                  <a:cubicBezTo>
                    <a:pt x="294" y="88"/>
                    <a:pt x="349" y="0"/>
                    <a:pt x="371" y="32"/>
                  </a:cubicBezTo>
                  <a:cubicBezTo>
                    <a:pt x="393" y="64"/>
                    <a:pt x="391" y="237"/>
                    <a:pt x="371" y="286"/>
                  </a:cubicBezTo>
                  <a:cubicBezTo>
                    <a:pt x="351" y="335"/>
                    <a:pt x="276" y="275"/>
                    <a:pt x="251" y="326"/>
                  </a:cubicBezTo>
                  <a:cubicBezTo>
                    <a:pt x="226" y="377"/>
                    <a:pt x="240" y="597"/>
                    <a:pt x="219" y="590"/>
                  </a:cubicBezTo>
                  <a:close/>
                </a:path>
              </a:pathLst>
            </a:custGeom>
            <a:solidFill>
              <a:srgbClr val="FF99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29" name="Freeform 59">
              <a:extLst>
                <a:ext uri="{FF2B5EF4-FFF2-40B4-BE49-F238E27FC236}">
                  <a16:creationId xmlns:a16="http://schemas.microsoft.com/office/drawing/2014/main" id="{BF531B93-D676-466E-A3BC-A7158B98B4D7}"/>
                </a:ext>
              </a:extLst>
            </p:cNvPr>
            <p:cNvSpPr>
              <a:spLocks noChangeArrowheads="1"/>
            </p:cNvSpPr>
            <p:nvPr/>
          </p:nvSpPr>
          <p:spPr bwMode="auto">
            <a:xfrm>
              <a:off x="1913" y="4124"/>
              <a:ext cx="574" cy="347"/>
            </a:xfrm>
            <a:custGeom>
              <a:avLst/>
              <a:gdLst>
                <a:gd name="T0" fmla="*/ 65 w 574"/>
                <a:gd name="T1" fmla="*/ 336 h 347"/>
                <a:gd name="T2" fmla="*/ 24 w 574"/>
                <a:gd name="T3" fmla="*/ 108 h 347"/>
                <a:gd name="T4" fmla="*/ 205 w 574"/>
                <a:gd name="T5" fmla="*/ 111 h 347"/>
                <a:gd name="T6" fmla="*/ 297 w 574"/>
                <a:gd name="T7" fmla="*/ 22 h 347"/>
                <a:gd name="T8" fmla="*/ 572 w 574"/>
                <a:gd name="T9" fmla="*/ 244 h 347"/>
                <a:gd name="T10" fmla="*/ 308 w 574"/>
                <a:gd name="T11" fmla="*/ 332 h 347"/>
                <a:gd name="T12" fmla="*/ 65 w 574"/>
                <a:gd name="T13" fmla="*/ 336 h 3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4" h="347">
                  <a:moveTo>
                    <a:pt x="65" y="336"/>
                  </a:moveTo>
                  <a:cubicBezTo>
                    <a:pt x="24" y="311"/>
                    <a:pt x="0" y="146"/>
                    <a:pt x="24" y="108"/>
                  </a:cubicBezTo>
                  <a:cubicBezTo>
                    <a:pt x="47" y="71"/>
                    <a:pt x="159" y="126"/>
                    <a:pt x="205" y="111"/>
                  </a:cubicBezTo>
                  <a:cubicBezTo>
                    <a:pt x="250" y="97"/>
                    <a:pt x="236" y="0"/>
                    <a:pt x="297" y="22"/>
                  </a:cubicBezTo>
                  <a:cubicBezTo>
                    <a:pt x="358" y="44"/>
                    <a:pt x="570" y="192"/>
                    <a:pt x="572" y="244"/>
                  </a:cubicBezTo>
                  <a:cubicBezTo>
                    <a:pt x="574" y="296"/>
                    <a:pt x="392" y="317"/>
                    <a:pt x="308" y="332"/>
                  </a:cubicBezTo>
                  <a:cubicBezTo>
                    <a:pt x="224" y="347"/>
                    <a:pt x="116" y="335"/>
                    <a:pt x="65" y="336"/>
                  </a:cubicBezTo>
                  <a:close/>
                </a:path>
              </a:pathLst>
            </a:custGeom>
            <a:solidFill>
              <a:srgbClr val="996633"/>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30" name="Oval 60">
              <a:extLst>
                <a:ext uri="{FF2B5EF4-FFF2-40B4-BE49-F238E27FC236}">
                  <a16:creationId xmlns:a16="http://schemas.microsoft.com/office/drawing/2014/main" id="{51256808-EE90-448B-9A93-62C7AED0D16A}"/>
                </a:ext>
              </a:extLst>
            </p:cNvPr>
            <p:cNvSpPr>
              <a:spLocks noChangeArrowheads="1"/>
            </p:cNvSpPr>
            <p:nvPr/>
          </p:nvSpPr>
          <p:spPr bwMode="auto">
            <a:xfrm rot="-1740000">
              <a:off x="2394" y="2895"/>
              <a:ext cx="227" cy="318"/>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31" name="Freeform 61">
              <a:extLst>
                <a:ext uri="{FF2B5EF4-FFF2-40B4-BE49-F238E27FC236}">
                  <a16:creationId xmlns:a16="http://schemas.microsoft.com/office/drawing/2014/main" id="{BFD1F8DC-D4A9-4A29-9F7F-C76ECF3358A2}"/>
                </a:ext>
              </a:extLst>
            </p:cNvPr>
            <p:cNvSpPr>
              <a:spLocks noChangeArrowheads="1"/>
            </p:cNvSpPr>
            <p:nvPr/>
          </p:nvSpPr>
          <p:spPr bwMode="auto">
            <a:xfrm>
              <a:off x="2358" y="3160"/>
              <a:ext cx="474" cy="552"/>
            </a:xfrm>
            <a:custGeom>
              <a:avLst/>
              <a:gdLst>
                <a:gd name="T0" fmla="*/ 39 w 474"/>
                <a:gd name="T1" fmla="*/ 296 h 552"/>
                <a:gd name="T2" fmla="*/ 40 w 474"/>
                <a:gd name="T3" fmla="*/ 105 h 552"/>
                <a:gd name="T4" fmla="*/ 118 w 474"/>
                <a:gd name="T5" fmla="*/ 74 h 552"/>
                <a:gd name="T6" fmla="*/ 229 w 474"/>
                <a:gd name="T7" fmla="*/ 97 h 552"/>
                <a:gd name="T8" fmla="*/ 274 w 474"/>
                <a:gd name="T9" fmla="*/ 14 h 552"/>
                <a:gd name="T10" fmla="*/ 455 w 474"/>
                <a:gd name="T11" fmla="*/ 184 h 552"/>
                <a:gd name="T12" fmla="*/ 391 w 474"/>
                <a:gd name="T13" fmla="*/ 264 h 552"/>
                <a:gd name="T14" fmla="*/ 399 w 474"/>
                <a:gd name="T15" fmla="*/ 344 h 552"/>
                <a:gd name="T16" fmla="*/ 407 w 474"/>
                <a:gd name="T17" fmla="*/ 440 h 552"/>
                <a:gd name="T18" fmla="*/ 287 w 474"/>
                <a:gd name="T19" fmla="*/ 528 h 552"/>
                <a:gd name="T20" fmla="*/ 39 w 474"/>
                <a:gd name="T21" fmla="*/ 296 h 5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4" h="552">
                  <a:moveTo>
                    <a:pt x="39" y="296"/>
                  </a:moveTo>
                  <a:cubicBezTo>
                    <a:pt x="0" y="243"/>
                    <a:pt x="27" y="142"/>
                    <a:pt x="40" y="105"/>
                  </a:cubicBezTo>
                  <a:cubicBezTo>
                    <a:pt x="53" y="68"/>
                    <a:pt x="87" y="75"/>
                    <a:pt x="118" y="74"/>
                  </a:cubicBezTo>
                  <a:cubicBezTo>
                    <a:pt x="149" y="74"/>
                    <a:pt x="203" y="106"/>
                    <a:pt x="229" y="97"/>
                  </a:cubicBezTo>
                  <a:cubicBezTo>
                    <a:pt x="254" y="86"/>
                    <a:pt x="236" y="0"/>
                    <a:pt x="274" y="14"/>
                  </a:cubicBezTo>
                  <a:cubicBezTo>
                    <a:pt x="312" y="28"/>
                    <a:pt x="436" y="142"/>
                    <a:pt x="455" y="184"/>
                  </a:cubicBezTo>
                  <a:cubicBezTo>
                    <a:pt x="474" y="226"/>
                    <a:pt x="400" y="237"/>
                    <a:pt x="391" y="264"/>
                  </a:cubicBezTo>
                  <a:cubicBezTo>
                    <a:pt x="382" y="291"/>
                    <a:pt x="396" y="315"/>
                    <a:pt x="399" y="344"/>
                  </a:cubicBezTo>
                  <a:cubicBezTo>
                    <a:pt x="402" y="373"/>
                    <a:pt x="426" y="409"/>
                    <a:pt x="407" y="440"/>
                  </a:cubicBezTo>
                  <a:cubicBezTo>
                    <a:pt x="388" y="471"/>
                    <a:pt x="348" y="552"/>
                    <a:pt x="287" y="528"/>
                  </a:cubicBezTo>
                  <a:cubicBezTo>
                    <a:pt x="226" y="504"/>
                    <a:pt x="91" y="344"/>
                    <a:pt x="39" y="296"/>
                  </a:cubicBezTo>
                  <a:close/>
                </a:path>
              </a:pathLst>
            </a:custGeom>
            <a:solidFill>
              <a:srgbClr val="336699"/>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32" name="Oval 62">
              <a:extLst>
                <a:ext uri="{FF2B5EF4-FFF2-40B4-BE49-F238E27FC236}">
                  <a16:creationId xmlns:a16="http://schemas.microsoft.com/office/drawing/2014/main" id="{406AF7F4-2E09-42B9-874D-9349FED2183F}"/>
                </a:ext>
              </a:extLst>
            </p:cNvPr>
            <p:cNvSpPr>
              <a:spLocks noChangeArrowheads="1"/>
            </p:cNvSpPr>
            <p:nvPr/>
          </p:nvSpPr>
          <p:spPr bwMode="auto">
            <a:xfrm rot="-1500000">
              <a:off x="3136" y="3350"/>
              <a:ext cx="227" cy="318"/>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33" name="Freeform 63">
              <a:extLst>
                <a:ext uri="{FF2B5EF4-FFF2-40B4-BE49-F238E27FC236}">
                  <a16:creationId xmlns:a16="http://schemas.microsoft.com/office/drawing/2014/main" id="{DC3742B7-16ED-4D65-92B3-5639DAEE4FE1}"/>
                </a:ext>
              </a:extLst>
            </p:cNvPr>
            <p:cNvSpPr>
              <a:spLocks noChangeArrowheads="1"/>
            </p:cNvSpPr>
            <p:nvPr/>
          </p:nvSpPr>
          <p:spPr bwMode="auto">
            <a:xfrm rot="960000">
              <a:off x="1990" y="2820"/>
              <a:ext cx="431" cy="429"/>
            </a:xfrm>
            <a:custGeom>
              <a:avLst/>
              <a:gdLst>
                <a:gd name="T0" fmla="*/ 68 w 431"/>
                <a:gd name="T1" fmla="*/ 949 h 348"/>
                <a:gd name="T2" fmla="*/ 23 w 431"/>
                <a:gd name="T3" fmla="*/ 301 h 348"/>
                <a:gd name="T4" fmla="*/ 204 w 431"/>
                <a:gd name="T5" fmla="*/ 301 h 348"/>
                <a:gd name="T6" fmla="*/ 295 w 431"/>
                <a:gd name="T7" fmla="*/ 41 h 348"/>
                <a:gd name="T8" fmla="*/ 386 w 431"/>
                <a:gd name="T9" fmla="*/ 562 h 348"/>
                <a:gd name="T10" fmla="*/ 68 w 431"/>
                <a:gd name="T11" fmla="*/ 949 h 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1" h="348">
                  <a:moveTo>
                    <a:pt x="68" y="333"/>
                  </a:moveTo>
                  <a:cubicBezTo>
                    <a:pt x="8" y="318"/>
                    <a:pt x="0" y="144"/>
                    <a:pt x="23" y="106"/>
                  </a:cubicBezTo>
                  <a:cubicBezTo>
                    <a:pt x="46" y="68"/>
                    <a:pt x="159" y="121"/>
                    <a:pt x="204" y="106"/>
                  </a:cubicBezTo>
                  <a:cubicBezTo>
                    <a:pt x="249" y="91"/>
                    <a:pt x="265" y="0"/>
                    <a:pt x="295" y="15"/>
                  </a:cubicBezTo>
                  <a:cubicBezTo>
                    <a:pt x="325" y="30"/>
                    <a:pt x="431" y="144"/>
                    <a:pt x="386" y="197"/>
                  </a:cubicBezTo>
                  <a:cubicBezTo>
                    <a:pt x="341" y="250"/>
                    <a:pt x="128" y="348"/>
                    <a:pt x="68" y="333"/>
                  </a:cubicBezTo>
                  <a:close/>
                </a:path>
              </a:pathLst>
            </a:custGeom>
            <a:solidFill>
              <a:srgbClr val="996633"/>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34" name="Freeform 64">
              <a:extLst>
                <a:ext uri="{FF2B5EF4-FFF2-40B4-BE49-F238E27FC236}">
                  <a16:creationId xmlns:a16="http://schemas.microsoft.com/office/drawing/2014/main" id="{07694B10-C398-4730-90BB-DFC7D258D587}"/>
                </a:ext>
              </a:extLst>
            </p:cNvPr>
            <p:cNvSpPr>
              <a:spLocks noChangeArrowheads="1"/>
            </p:cNvSpPr>
            <p:nvPr/>
          </p:nvSpPr>
          <p:spPr bwMode="auto">
            <a:xfrm rot="-420000">
              <a:off x="3077" y="3503"/>
              <a:ext cx="552" cy="740"/>
            </a:xfrm>
            <a:custGeom>
              <a:avLst/>
              <a:gdLst>
                <a:gd name="T0" fmla="*/ 60 w 552"/>
                <a:gd name="T1" fmla="*/ 2571 h 542"/>
                <a:gd name="T2" fmla="*/ 126 w 552"/>
                <a:gd name="T3" fmla="*/ 677 h 542"/>
                <a:gd name="T4" fmla="*/ 307 w 552"/>
                <a:gd name="T5" fmla="*/ 677 h 542"/>
                <a:gd name="T6" fmla="*/ 398 w 552"/>
                <a:gd name="T7" fmla="*/ 246 h 542"/>
                <a:gd name="T8" fmla="*/ 496 w 552"/>
                <a:gd name="T9" fmla="*/ 2172 h 542"/>
                <a:gd name="T10" fmla="*/ 60 w 552"/>
                <a:gd name="T11" fmla="*/ 2571 h 5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2" h="542">
                  <a:moveTo>
                    <a:pt x="60" y="542"/>
                  </a:moveTo>
                  <a:cubicBezTo>
                    <a:pt x="0" y="527"/>
                    <a:pt x="85" y="210"/>
                    <a:pt x="126" y="143"/>
                  </a:cubicBezTo>
                  <a:cubicBezTo>
                    <a:pt x="167" y="76"/>
                    <a:pt x="262" y="158"/>
                    <a:pt x="307" y="143"/>
                  </a:cubicBezTo>
                  <a:cubicBezTo>
                    <a:pt x="352" y="128"/>
                    <a:pt x="367" y="0"/>
                    <a:pt x="398" y="52"/>
                  </a:cubicBezTo>
                  <a:cubicBezTo>
                    <a:pt x="429" y="104"/>
                    <a:pt x="552" y="376"/>
                    <a:pt x="496" y="458"/>
                  </a:cubicBezTo>
                  <a:cubicBezTo>
                    <a:pt x="440" y="540"/>
                    <a:pt x="151" y="525"/>
                    <a:pt x="60" y="542"/>
                  </a:cubicBezTo>
                  <a:close/>
                </a:path>
              </a:pathLst>
            </a:custGeom>
            <a:solidFill>
              <a:srgbClr val="33CCCC"/>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35" name="Freeform 65">
              <a:extLst>
                <a:ext uri="{FF2B5EF4-FFF2-40B4-BE49-F238E27FC236}">
                  <a16:creationId xmlns:a16="http://schemas.microsoft.com/office/drawing/2014/main" id="{D453C237-6C63-46DB-87DD-ACAC0D306205}"/>
                </a:ext>
              </a:extLst>
            </p:cNvPr>
            <p:cNvSpPr>
              <a:spLocks noChangeArrowheads="1"/>
            </p:cNvSpPr>
            <p:nvPr/>
          </p:nvSpPr>
          <p:spPr bwMode="auto">
            <a:xfrm>
              <a:off x="576" y="3548"/>
              <a:ext cx="586" cy="717"/>
            </a:xfrm>
            <a:custGeom>
              <a:avLst/>
              <a:gdLst>
                <a:gd name="T0" fmla="*/ 88 w 586"/>
                <a:gd name="T1" fmla="*/ 716 h 717"/>
                <a:gd name="T2" fmla="*/ 13 w 586"/>
                <a:gd name="T3" fmla="*/ 412 h 717"/>
                <a:gd name="T4" fmla="*/ 61 w 586"/>
                <a:gd name="T5" fmla="*/ 132 h 717"/>
                <a:gd name="T6" fmla="*/ 264 w 586"/>
                <a:gd name="T7" fmla="*/ 174 h 717"/>
                <a:gd name="T8" fmla="*/ 338 w 586"/>
                <a:gd name="T9" fmla="*/ 39 h 717"/>
                <a:gd name="T10" fmla="*/ 544 w 586"/>
                <a:gd name="T11" fmla="*/ 407 h 717"/>
                <a:gd name="T12" fmla="*/ 88 w 586"/>
                <a:gd name="T13" fmla="*/ 716 h 7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6" h="717">
                  <a:moveTo>
                    <a:pt x="88" y="716"/>
                  </a:moveTo>
                  <a:cubicBezTo>
                    <a:pt x="0" y="717"/>
                    <a:pt x="17" y="509"/>
                    <a:pt x="13" y="412"/>
                  </a:cubicBezTo>
                  <a:cubicBezTo>
                    <a:pt x="9" y="315"/>
                    <a:pt x="19" y="172"/>
                    <a:pt x="61" y="132"/>
                  </a:cubicBezTo>
                  <a:cubicBezTo>
                    <a:pt x="103" y="92"/>
                    <a:pt x="218" y="190"/>
                    <a:pt x="264" y="174"/>
                  </a:cubicBezTo>
                  <a:cubicBezTo>
                    <a:pt x="310" y="158"/>
                    <a:pt x="292" y="0"/>
                    <a:pt x="338" y="39"/>
                  </a:cubicBezTo>
                  <a:cubicBezTo>
                    <a:pt x="384" y="77"/>
                    <a:pt x="586" y="293"/>
                    <a:pt x="544" y="407"/>
                  </a:cubicBezTo>
                  <a:cubicBezTo>
                    <a:pt x="502" y="520"/>
                    <a:pt x="170" y="708"/>
                    <a:pt x="88" y="716"/>
                  </a:cubicBezTo>
                  <a:close/>
                </a:path>
              </a:pathLst>
            </a:custGeom>
            <a:solidFill>
              <a:srgbClr val="6699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36" name="Freeform 66">
              <a:extLst>
                <a:ext uri="{FF2B5EF4-FFF2-40B4-BE49-F238E27FC236}">
                  <a16:creationId xmlns:a16="http://schemas.microsoft.com/office/drawing/2014/main" id="{E8264243-082A-49EC-B9B7-7637BD0E3725}"/>
                </a:ext>
              </a:extLst>
            </p:cNvPr>
            <p:cNvSpPr>
              <a:spLocks noChangeArrowheads="1"/>
            </p:cNvSpPr>
            <p:nvPr/>
          </p:nvSpPr>
          <p:spPr bwMode="auto">
            <a:xfrm>
              <a:off x="1045" y="4106"/>
              <a:ext cx="734" cy="394"/>
            </a:xfrm>
            <a:custGeom>
              <a:avLst/>
              <a:gdLst>
                <a:gd name="T0" fmla="*/ 88 w 734"/>
                <a:gd name="T1" fmla="*/ 366 h 394"/>
                <a:gd name="T2" fmla="*/ 152 w 734"/>
                <a:gd name="T3" fmla="*/ 156 h 394"/>
                <a:gd name="T4" fmla="*/ 332 w 734"/>
                <a:gd name="T5" fmla="*/ 134 h 394"/>
                <a:gd name="T6" fmla="*/ 411 w 734"/>
                <a:gd name="T7" fmla="*/ 32 h 394"/>
                <a:gd name="T8" fmla="*/ 680 w 734"/>
                <a:gd name="T9" fmla="*/ 326 h 394"/>
                <a:gd name="T10" fmla="*/ 88 w 734"/>
                <a:gd name="T11" fmla="*/ 366 h 3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4" h="394">
                  <a:moveTo>
                    <a:pt x="88" y="366"/>
                  </a:moveTo>
                  <a:cubicBezTo>
                    <a:pt x="0" y="338"/>
                    <a:pt x="111" y="195"/>
                    <a:pt x="152" y="156"/>
                  </a:cubicBezTo>
                  <a:cubicBezTo>
                    <a:pt x="193" y="117"/>
                    <a:pt x="289" y="154"/>
                    <a:pt x="332" y="134"/>
                  </a:cubicBezTo>
                  <a:cubicBezTo>
                    <a:pt x="375" y="113"/>
                    <a:pt x="353" y="0"/>
                    <a:pt x="411" y="32"/>
                  </a:cubicBezTo>
                  <a:cubicBezTo>
                    <a:pt x="469" y="64"/>
                    <a:pt x="734" y="270"/>
                    <a:pt x="680" y="326"/>
                  </a:cubicBezTo>
                  <a:cubicBezTo>
                    <a:pt x="626" y="382"/>
                    <a:pt x="176" y="394"/>
                    <a:pt x="88" y="366"/>
                  </a:cubicBezTo>
                  <a:close/>
                </a:path>
              </a:pathLst>
            </a:custGeom>
            <a:solidFill>
              <a:srgbClr val="33CCCC"/>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37" name="Freeform 67">
              <a:extLst>
                <a:ext uri="{FF2B5EF4-FFF2-40B4-BE49-F238E27FC236}">
                  <a16:creationId xmlns:a16="http://schemas.microsoft.com/office/drawing/2014/main" id="{43AC48C2-9A5E-4495-8F47-4F00E8E95169}"/>
                </a:ext>
              </a:extLst>
            </p:cNvPr>
            <p:cNvSpPr>
              <a:spLocks noChangeArrowheads="1"/>
            </p:cNvSpPr>
            <p:nvPr/>
          </p:nvSpPr>
          <p:spPr bwMode="auto">
            <a:xfrm rot="-420000">
              <a:off x="1333" y="3066"/>
              <a:ext cx="378" cy="533"/>
            </a:xfrm>
            <a:custGeom>
              <a:avLst/>
              <a:gdLst>
                <a:gd name="T0" fmla="*/ 231 w 378"/>
                <a:gd name="T1" fmla="*/ 518 h 533"/>
                <a:gd name="T2" fmla="*/ 7 w 378"/>
                <a:gd name="T3" fmla="*/ 106 h 533"/>
                <a:gd name="T4" fmla="*/ 188 w 378"/>
                <a:gd name="T5" fmla="*/ 106 h 533"/>
                <a:gd name="T6" fmla="*/ 279 w 378"/>
                <a:gd name="T7" fmla="*/ 15 h 533"/>
                <a:gd name="T8" fmla="*/ 370 w 378"/>
                <a:gd name="T9" fmla="*/ 197 h 533"/>
                <a:gd name="T10" fmla="*/ 231 w 378"/>
                <a:gd name="T11" fmla="*/ 518 h 5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8" h="533">
                  <a:moveTo>
                    <a:pt x="231" y="518"/>
                  </a:moveTo>
                  <a:cubicBezTo>
                    <a:pt x="171" y="503"/>
                    <a:pt x="14" y="175"/>
                    <a:pt x="7" y="106"/>
                  </a:cubicBezTo>
                  <a:cubicBezTo>
                    <a:pt x="0" y="37"/>
                    <a:pt x="143" y="121"/>
                    <a:pt x="188" y="106"/>
                  </a:cubicBezTo>
                  <a:cubicBezTo>
                    <a:pt x="233" y="91"/>
                    <a:pt x="249" y="0"/>
                    <a:pt x="279" y="15"/>
                  </a:cubicBezTo>
                  <a:cubicBezTo>
                    <a:pt x="309" y="30"/>
                    <a:pt x="378" y="113"/>
                    <a:pt x="370" y="197"/>
                  </a:cubicBezTo>
                  <a:cubicBezTo>
                    <a:pt x="362" y="281"/>
                    <a:pt x="291" y="533"/>
                    <a:pt x="231" y="518"/>
                  </a:cubicBezTo>
                  <a:close/>
                </a:path>
              </a:pathLst>
            </a:custGeom>
            <a:solidFill>
              <a:srgbClr val="00CC66"/>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38" name="Oval 68">
              <a:extLst>
                <a:ext uri="{FF2B5EF4-FFF2-40B4-BE49-F238E27FC236}">
                  <a16:creationId xmlns:a16="http://schemas.microsoft.com/office/drawing/2014/main" id="{0CBCB18C-D4AD-4A62-91BB-5FE62BD01F7F}"/>
                </a:ext>
              </a:extLst>
            </p:cNvPr>
            <p:cNvSpPr>
              <a:spLocks noChangeArrowheads="1"/>
            </p:cNvSpPr>
            <p:nvPr/>
          </p:nvSpPr>
          <p:spPr bwMode="auto">
            <a:xfrm rot="-780000">
              <a:off x="1126" y="3186"/>
              <a:ext cx="227" cy="318"/>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39" name="Freeform 69">
              <a:extLst>
                <a:ext uri="{FF2B5EF4-FFF2-40B4-BE49-F238E27FC236}">
                  <a16:creationId xmlns:a16="http://schemas.microsoft.com/office/drawing/2014/main" id="{5F27DEFC-A668-4C19-BA2E-FF89E60691C2}"/>
                </a:ext>
              </a:extLst>
            </p:cNvPr>
            <p:cNvSpPr>
              <a:spLocks noChangeArrowheads="1"/>
            </p:cNvSpPr>
            <p:nvPr/>
          </p:nvSpPr>
          <p:spPr bwMode="auto">
            <a:xfrm rot="480000">
              <a:off x="1007" y="3427"/>
              <a:ext cx="499" cy="424"/>
            </a:xfrm>
            <a:custGeom>
              <a:avLst/>
              <a:gdLst>
                <a:gd name="T0" fmla="*/ 226 w 416"/>
                <a:gd name="T1" fmla="*/ 318 h 424"/>
                <a:gd name="T2" fmla="*/ 0 w 416"/>
                <a:gd name="T3" fmla="*/ 136 h 424"/>
                <a:gd name="T4" fmla="*/ 226 w 416"/>
                <a:gd name="T5" fmla="*/ 91 h 424"/>
                <a:gd name="T6" fmla="*/ 563 w 416"/>
                <a:gd name="T7" fmla="*/ 91 h 424"/>
                <a:gd name="T8" fmla="*/ 677 w 416"/>
                <a:gd name="T9" fmla="*/ 0 h 424"/>
                <a:gd name="T10" fmla="*/ 1017 w 416"/>
                <a:gd name="T11" fmla="*/ 91 h 424"/>
                <a:gd name="T12" fmla="*/ 788 w 416"/>
                <a:gd name="T13" fmla="*/ 272 h 424"/>
                <a:gd name="T14" fmla="*/ 788 w 416"/>
                <a:gd name="T15" fmla="*/ 409 h 424"/>
                <a:gd name="T16" fmla="*/ 226 w 416"/>
                <a:gd name="T17" fmla="*/ 318 h 4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6" h="424">
                  <a:moveTo>
                    <a:pt x="91" y="318"/>
                  </a:moveTo>
                  <a:cubicBezTo>
                    <a:pt x="38" y="273"/>
                    <a:pt x="0" y="174"/>
                    <a:pt x="0" y="136"/>
                  </a:cubicBezTo>
                  <a:cubicBezTo>
                    <a:pt x="0" y="98"/>
                    <a:pt x="53" y="98"/>
                    <a:pt x="91" y="91"/>
                  </a:cubicBezTo>
                  <a:cubicBezTo>
                    <a:pt x="129" y="84"/>
                    <a:pt x="197" y="106"/>
                    <a:pt x="227" y="91"/>
                  </a:cubicBezTo>
                  <a:cubicBezTo>
                    <a:pt x="257" y="76"/>
                    <a:pt x="243" y="0"/>
                    <a:pt x="273" y="0"/>
                  </a:cubicBezTo>
                  <a:cubicBezTo>
                    <a:pt x="303" y="0"/>
                    <a:pt x="402" y="46"/>
                    <a:pt x="409" y="91"/>
                  </a:cubicBezTo>
                  <a:cubicBezTo>
                    <a:pt x="416" y="136"/>
                    <a:pt x="333" y="219"/>
                    <a:pt x="318" y="272"/>
                  </a:cubicBezTo>
                  <a:cubicBezTo>
                    <a:pt x="303" y="325"/>
                    <a:pt x="356" y="394"/>
                    <a:pt x="318" y="409"/>
                  </a:cubicBezTo>
                  <a:cubicBezTo>
                    <a:pt x="280" y="424"/>
                    <a:pt x="144" y="363"/>
                    <a:pt x="91" y="318"/>
                  </a:cubicBezTo>
                  <a:close/>
                </a:path>
              </a:pathLst>
            </a:custGeom>
            <a:solidFill>
              <a:srgbClr val="FF33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40" name="Freeform 70">
              <a:extLst>
                <a:ext uri="{FF2B5EF4-FFF2-40B4-BE49-F238E27FC236}">
                  <a16:creationId xmlns:a16="http://schemas.microsoft.com/office/drawing/2014/main" id="{AC4FBDE0-7AF8-413A-B517-20F7373666B2}"/>
                </a:ext>
              </a:extLst>
            </p:cNvPr>
            <p:cNvSpPr>
              <a:spLocks noChangeArrowheads="1"/>
            </p:cNvSpPr>
            <p:nvPr/>
          </p:nvSpPr>
          <p:spPr bwMode="auto">
            <a:xfrm rot="-420000">
              <a:off x="1486" y="3838"/>
              <a:ext cx="429" cy="427"/>
            </a:xfrm>
            <a:custGeom>
              <a:avLst/>
              <a:gdLst>
                <a:gd name="T0" fmla="*/ 51 w 429"/>
                <a:gd name="T1" fmla="*/ 268 h 427"/>
                <a:gd name="T2" fmla="*/ 10 w 429"/>
                <a:gd name="T3" fmla="*/ 68 h 427"/>
                <a:gd name="T4" fmla="*/ 110 w 429"/>
                <a:gd name="T5" fmla="*/ 48 h 427"/>
                <a:gd name="T6" fmla="*/ 241 w 429"/>
                <a:gd name="T7" fmla="*/ 84 h 427"/>
                <a:gd name="T8" fmla="*/ 309 w 429"/>
                <a:gd name="T9" fmla="*/ 8 h 427"/>
                <a:gd name="T10" fmla="*/ 417 w 429"/>
                <a:gd name="T11" fmla="*/ 131 h 427"/>
                <a:gd name="T12" fmla="*/ 383 w 429"/>
                <a:gd name="T13" fmla="*/ 247 h 427"/>
                <a:gd name="T14" fmla="*/ 369 w 429"/>
                <a:gd name="T15" fmla="*/ 345 h 427"/>
                <a:gd name="T16" fmla="*/ 247 w 429"/>
                <a:gd name="T17" fmla="*/ 414 h 427"/>
                <a:gd name="T18" fmla="*/ 51 w 429"/>
                <a:gd name="T19" fmla="*/ 268 h 4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9" h="427">
                  <a:moveTo>
                    <a:pt x="51" y="268"/>
                  </a:moveTo>
                  <a:cubicBezTo>
                    <a:pt x="11" y="210"/>
                    <a:pt x="0" y="105"/>
                    <a:pt x="10" y="68"/>
                  </a:cubicBezTo>
                  <a:cubicBezTo>
                    <a:pt x="20" y="31"/>
                    <a:pt x="71" y="45"/>
                    <a:pt x="110" y="48"/>
                  </a:cubicBezTo>
                  <a:cubicBezTo>
                    <a:pt x="148" y="51"/>
                    <a:pt x="208" y="90"/>
                    <a:pt x="241" y="84"/>
                  </a:cubicBezTo>
                  <a:cubicBezTo>
                    <a:pt x="274" y="77"/>
                    <a:pt x="280" y="0"/>
                    <a:pt x="309" y="8"/>
                  </a:cubicBezTo>
                  <a:cubicBezTo>
                    <a:pt x="338" y="15"/>
                    <a:pt x="405" y="91"/>
                    <a:pt x="417" y="131"/>
                  </a:cubicBezTo>
                  <a:cubicBezTo>
                    <a:pt x="429" y="171"/>
                    <a:pt x="391" y="211"/>
                    <a:pt x="383" y="247"/>
                  </a:cubicBezTo>
                  <a:cubicBezTo>
                    <a:pt x="375" y="283"/>
                    <a:pt x="392" y="317"/>
                    <a:pt x="369" y="345"/>
                  </a:cubicBezTo>
                  <a:cubicBezTo>
                    <a:pt x="346" y="373"/>
                    <a:pt x="300" y="427"/>
                    <a:pt x="247" y="414"/>
                  </a:cubicBezTo>
                  <a:cubicBezTo>
                    <a:pt x="194" y="401"/>
                    <a:pt x="91" y="325"/>
                    <a:pt x="51" y="268"/>
                  </a:cubicBezTo>
                  <a:close/>
                </a:path>
              </a:pathLst>
            </a:custGeom>
            <a:solidFill>
              <a:srgbClr val="FF33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41" name="Freeform 71">
              <a:extLst>
                <a:ext uri="{FF2B5EF4-FFF2-40B4-BE49-F238E27FC236}">
                  <a16:creationId xmlns:a16="http://schemas.microsoft.com/office/drawing/2014/main" id="{C7EF5247-517D-4E5D-9224-4DD35A8E0CE3}"/>
                </a:ext>
              </a:extLst>
            </p:cNvPr>
            <p:cNvSpPr>
              <a:spLocks noChangeArrowheads="1"/>
            </p:cNvSpPr>
            <p:nvPr/>
          </p:nvSpPr>
          <p:spPr bwMode="auto">
            <a:xfrm>
              <a:off x="3300" y="3091"/>
              <a:ext cx="501" cy="519"/>
            </a:xfrm>
            <a:custGeom>
              <a:avLst/>
              <a:gdLst>
                <a:gd name="T0" fmla="*/ 145 w 501"/>
                <a:gd name="T1" fmla="*/ 461 h 519"/>
                <a:gd name="T2" fmla="*/ 7 w 501"/>
                <a:gd name="T3" fmla="*/ 105 h 519"/>
                <a:gd name="T4" fmla="*/ 103 w 501"/>
                <a:gd name="T5" fmla="*/ 73 h 519"/>
                <a:gd name="T6" fmla="*/ 238 w 501"/>
                <a:gd name="T7" fmla="*/ 91 h 519"/>
                <a:gd name="T8" fmla="*/ 296 w 501"/>
                <a:gd name="T9" fmla="*/ 7 h 519"/>
                <a:gd name="T10" fmla="*/ 497 w 501"/>
                <a:gd name="T11" fmla="*/ 133 h 519"/>
                <a:gd name="T12" fmla="*/ 321 w 501"/>
                <a:gd name="T13" fmla="*/ 277 h 519"/>
                <a:gd name="T14" fmla="*/ 345 w 501"/>
                <a:gd name="T15" fmla="*/ 453 h 519"/>
                <a:gd name="T16" fmla="*/ 145 w 501"/>
                <a:gd name="T17" fmla="*/ 461 h 5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01" h="519">
                  <a:moveTo>
                    <a:pt x="145" y="461"/>
                  </a:moveTo>
                  <a:cubicBezTo>
                    <a:pt x="89" y="403"/>
                    <a:pt x="14" y="170"/>
                    <a:pt x="7" y="105"/>
                  </a:cubicBezTo>
                  <a:cubicBezTo>
                    <a:pt x="0" y="40"/>
                    <a:pt x="64" y="75"/>
                    <a:pt x="103" y="73"/>
                  </a:cubicBezTo>
                  <a:cubicBezTo>
                    <a:pt x="142" y="71"/>
                    <a:pt x="206" y="102"/>
                    <a:pt x="238" y="91"/>
                  </a:cubicBezTo>
                  <a:cubicBezTo>
                    <a:pt x="269" y="80"/>
                    <a:pt x="253" y="0"/>
                    <a:pt x="296" y="7"/>
                  </a:cubicBezTo>
                  <a:cubicBezTo>
                    <a:pt x="339" y="14"/>
                    <a:pt x="493" y="88"/>
                    <a:pt x="497" y="133"/>
                  </a:cubicBezTo>
                  <a:cubicBezTo>
                    <a:pt x="501" y="178"/>
                    <a:pt x="346" y="224"/>
                    <a:pt x="321" y="277"/>
                  </a:cubicBezTo>
                  <a:cubicBezTo>
                    <a:pt x="296" y="330"/>
                    <a:pt x="374" y="422"/>
                    <a:pt x="345" y="453"/>
                  </a:cubicBezTo>
                  <a:cubicBezTo>
                    <a:pt x="316" y="484"/>
                    <a:pt x="201" y="519"/>
                    <a:pt x="145" y="461"/>
                  </a:cubicBezTo>
                  <a:close/>
                </a:path>
              </a:pathLst>
            </a:custGeom>
            <a:solidFill>
              <a:srgbClr val="FF33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42" name="Oval 72">
              <a:extLst>
                <a:ext uri="{FF2B5EF4-FFF2-40B4-BE49-F238E27FC236}">
                  <a16:creationId xmlns:a16="http://schemas.microsoft.com/office/drawing/2014/main" id="{49370CE1-225D-46D6-B13C-E1FE04F73B02}"/>
                </a:ext>
              </a:extLst>
            </p:cNvPr>
            <p:cNvSpPr>
              <a:spLocks noChangeArrowheads="1"/>
            </p:cNvSpPr>
            <p:nvPr/>
          </p:nvSpPr>
          <p:spPr bwMode="auto">
            <a:xfrm rot="-1500000">
              <a:off x="2882" y="2788"/>
              <a:ext cx="227" cy="318"/>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43" name="Freeform 73">
              <a:extLst>
                <a:ext uri="{FF2B5EF4-FFF2-40B4-BE49-F238E27FC236}">
                  <a16:creationId xmlns:a16="http://schemas.microsoft.com/office/drawing/2014/main" id="{38D46A6A-829E-4ADA-9250-B34C515572E9}"/>
                </a:ext>
              </a:extLst>
            </p:cNvPr>
            <p:cNvSpPr>
              <a:spLocks noChangeArrowheads="1"/>
            </p:cNvSpPr>
            <p:nvPr/>
          </p:nvSpPr>
          <p:spPr bwMode="auto">
            <a:xfrm rot="-420000">
              <a:off x="2873" y="3051"/>
              <a:ext cx="377" cy="360"/>
            </a:xfrm>
            <a:custGeom>
              <a:avLst/>
              <a:gdLst>
                <a:gd name="T0" fmla="*/ 45 w 377"/>
                <a:gd name="T1" fmla="*/ 1730 h 235"/>
                <a:gd name="T2" fmla="*/ 45 w 377"/>
                <a:gd name="T3" fmla="*/ 195 h 235"/>
                <a:gd name="T4" fmla="*/ 226 w 377"/>
                <a:gd name="T5" fmla="*/ 582 h 235"/>
                <a:gd name="T6" fmla="*/ 362 w 377"/>
                <a:gd name="T7" fmla="*/ 195 h 235"/>
                <a:gd name="T8" fmla="*/ 317 w 377"/>
                <a:gd name="T9" fmla="*/ 1730 h 235"/>
                <a:gd name="T10" fmla="*/ 45 w 377"/>
                <a:gd name="T11" fmla="*/ 1730 h 2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7" h="235">
                  <a:moveTo>
                    <a:pt x="45" y="205"/>
                  </a:moveTo>
                  <a:cubicBezTo>
                    <a:pt x="0" y="175"/>
                    <a:pt x="15" y="46"/>
                    <a:pt x="45" y="23"/>
                  </a:cubicBezTo>
                  <a:cubicBezTo>
                    <a:pt x="75" y="0"/>
                    <a:pt x="173" y="69"/>
                    <a:pt x="226" y="69"/>
                  </a:cubicBezTo>
                  <a:cubicBezTo>
                    <a:pt x="279" y="69"/>
                    <a:pt x="347" y="0"/>
                    <a:pt x="362" y="23"/>
                  </a:cubicBezTo>
                  <a:cubicBezTo>
                    <a:pt x="377" y="46"/>
                    <a:pt x="370" y="175"/>
                    <a:pt x="317" y="205"/>
                  </a:cubicBezTo>
                  <a:cubicBezTo>
                    <a:pt x="264" y="235"/>
                    <a:pt x="90" y="235"/>
                    <a:pt x="45" y="205"/>
                  </a:cubicBezTo>
                  <a:close/>
                </a:path>
              </a:pathLst>
            </a:custGeom>
            <a:solidFill>
              <a:srgbClr val="FF99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44" name="Freeform 74">
              <a:extLst>
                <a:ext uri="{FF2B5EF4-FFF2-40B4-BE49-F238E27FC236}">
                  <a16:creationId xmlns:a16="http://schemas.microsoft.com/office/drawing/2014/main" id="{D9E43999-7714-450C-B7D2-FD6A77DADEB5}"/>
                </a:ext>
              </a:extLst>
            </p:cNvPr>
            <p:cNvSpPr>
              <a:spLocks noChangeArrowheads="1"/>
            </p:cNvSpPr>
            <p:nvPr/>
          </p:nvSpPr>
          <p:spPr bwMode="auto">
            <a:xfrm>
              <a:off x="2669" y="3638"/>
              <a:ext cx="480" cy="538"/>
            </a:xfrm>
            <a:custGeom>
              <a:avLst/>
              <a:gdLst>
                <a:gd name="T0" fmla="*/ 24 w 480"/>
                <a:gd name="T1" fmla="*/ 236 h 538"/>
                <a:gd name="T2" fmla="*/ 34 w 480"/>
                <a:gd name="T3" fmla="*/ 32 h 538"/>
                <a:gd name="T4" fmla="*/ 135 w 480"/>
                <a:gd name="T5" fmla="*/ 37 h 538"/>
                <a:gd name="T6" fmla="*/ 253 w 480"/>
                <a:gd name="T7" fmla="*/ 103 h 538"/>
                <a:gd name="T8" fmla="*/ 338 w 480"/>
                <a:gd name="T9" fmla="*/ 46 h 538"/>
                <a:gd name="T10" fmla="*/ 469 w 480"/>
                <a:gd name="T11" fmla="*/ 194 h 538"/>
                <a:gd name="T12" fmla="*/ 405 w 480"/>
                <a:gd name="T13" fmla="*/ 498 h 538"/>
                <a:gd name="T14" fmla="*/ 101 w 480"/>
                <a:gd name="T15" fmla="*/ 434 h 538"/>
                <a:gd name="T16" fmla="*/ 24 w 480"/>
                <a:gd name="T17" fmla="*/ 236 h 5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0" h="538">
                  <a:moveTo>
                    <a:pt x="24" y="236"/>
                  </a:moveTo>
                  <a:cubicBezTo>
                    <a:pt x="0" y="170"/>
                    <a:pt x="15" y="66"/>
                    <a:pt x="34" y="32"/>
                  </a:cubicBezTo>
                  <a:cubicBezTo>
                    <a:pt x="52" y="0"/>
                    <a:pt x="98" y="25"/>
                    <a:pt x="135" y="37"/>
                  </a:cubicBezTo>
                  <a:cubicBezTo>
                    <a:pt x="172" y="50"/>
                    <a:pt x="220" y="102"/>
                    <a:pt x="253" y="103"/>
                  </a:cubicBezTo>
                  <a:cubicBezTo>
                    <a:pt x="287" y="105"/>
                    <a:pt x="302" y="31"/>
                    <a:pt x="338" y="46"/>
                  </a:cubicBezTo>
                  <a:cubicBezTo>
                    <a:pt x="374" y="61"/>
                    <a:pt x="458" y="119"/>
                    <a:pt x="469" y="194"/>
                  </a:cubicBezTo>
                  <a:cubicBezTo>
                    <a:pt x="480" y="269"/>
                    <a:pt x="466" y="458"/>
                    <a:pt x="405" y="498"/>
                  </a:cubicBezTo>
                  <a:cubicBezTo>
                    <a:pt x="344" y="538"/>
                    <a:pt x="165" y="478"/>
                    <a:pt x="101" y="434"/>
                  </a:cubicBezTo>
                  <a:cubicBezTo>
                    <a:pt x="37" y="390"/>
                    <a:pt x="40" y="277"/>
                    <a:pt x="24" y="236"/>
                  </a:cubicBezTo>
                  <a:close/>
                </a:path>
              </a:pathLst>
            </a:custGeom>
            <a:solidFill>
              <a:srgbClr val="996633"/>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45" name="Freeform 75">
              <a:extLst>
                <a:ext uri="{FF2B5EF4-FFF2-40B4-BE49-F238E27FC236}">
                  <a16:creationId xmlns:a16="http://schemas.microsoft.com/office/drawing/2014/main" id="{E27CB497-DBFF-4D15-A58E-FC098904711E}"/>
                </a:ext>
              </a:extLst>
            </p:cNvPr>
            <p:cNvSpPr>
              <a:spLocks noChangeArrowheads="1"/>
            </p:cNvSpPr>
            <p:nvPr/>
          </p:nvSpPr>
          <p:spPr bwMode="auto">
            <a:xfrm>
              <a:off x="2215" y="3729"/>
              <a:ext cx="489" cy="440"/>
            </a:xfrm>
            <a:custGeom>
              <a:avLst/>
              <a:gdLst>
                <a:gd name="T0" fmla="*/ 63 w 489"/>
                <a:gd name="T1" fmla="*/ 346 h 440"/>
                <a:gd name="T2" fmla="*/ 7 w 489"/>
                <a:gd name="T3" fmla="*/ 101 h 440"/>
                <a:gd name="T4" fmla="*/ 104 w 489"/>
                <a:gd name="T5" fmla="*/ 69 h 440"/>
                <a:gd name="T6" fmla="*/ 238 w 489"/>
                <a:gd name="T7" fmla="*/ 88 h 440"/>
                <a:gd name="T8" fmla="*/ 296 w 489"/>
                <a:gd name="T9" fmla="*/ 4 h 440"/>
                <a:gd name="T10" fmla="*/ 419 w 489"/>
                <a:gd name="T11" fmla="*/ 113 h 440"/>
                <a:gd name="T12" fmla="*/ 467 w 489"/>
                <a:gd name="T13" fmla="*/ 390 h 440"/>
                <a:gd name="T14" fmla="*/ 286 w 489"/>
                <a:gd name="T15" fmla="*/ 415 h 440"/>
                <a:gd name="T16" fmla="*/ 63 w 489"/>
                <a:gd name="T17" fmla="*/ 346 h 4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9" h="440">
                  <a:moveTo>
                    <a:pt x="63" y="346"/>
                  </a:moveTo>
                  <a:cubicBezTo>
                    <a:pt x="17" y="294"/>
                    <a:pt x="0" y="147"/>
                    <a:pt x="7" y="101"/>
                  </a:cubicBezTo>
                  <a:cubicBezTo>
                    <a:pt x="14" y="55"/>
                    <a:pt x="64" y="71"/>
                    <a:pt x="104" y="69"/>
                  </a:cubicBezTo>
                  <a:cubicBezTo>
                    <a:pt x="142" y="67"/>
                    <a:pt x="206" y="98"/>
                    <a:pt x="238" y="88"/>
                  </a:cubicBezTo>
                  <a:cubicBezTo>
                    <a:pt x="270" y="77"/>
                    <a:pt x="266" y="0"/>
                    <a:pt x="296" y="4"/>
                  </a:cubicBezTo>
                  <a:cubicBezTo>
                    <a:pt x="326" y="7"/>
                    <a:pt x="390" y="49"/>
                    <a:pt x="419" y="113"/>
                  </a:cubicBezTo>
                  <a:cubicBezTo>
                    <a:pt x="447" y="177"/>
                    <a:pt x="489" y="340"/>
                    <a:pt x="467" y="390"/>
                  </a:cubicBezTo>
                  <a:cubicBezTo>
                    <a:pt x="445" y="440"/>
                    <a:pt x="353" y="422"/>
                    <a:pt x="286" y="415"/>
                  </a:cubicBezTo>
                  <a:cubicBezTo>
                    <a:pt x="219" y="408"/>
                    <a:pt x="109" y="398"/>
                    <a:pt x="63" y="346"/>
                  </a:cubicBezTo>
                  <a:close/>
                </a:path>
              </a:pathLst>
            </a:custGeom>
            <a:solidFill>
              <a:srgbClr val="FF33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46" name="Freeform 76">
              <a:extLst>
                <a:ext uri="{FF2B5EF4-FFF2-40B4-BE49-F238E27FC236}">
                  <a16:creationId xmlns:a16="http://schemas.microsoft.com/office/drawing/2014/main" id="{9E42A195-E8C1-40DF-975D-1C4339807A4F}"/>
                </a:ext>
              </a:extLst>
            </p:cNvPr>
            <p:cNvSpPr>
              <a:spLocks noChangeArrowheads="1"/>
            </p:cNvSpPr>
            <p:nvPr/>
          </p:nvSpPr>
          <p:spPr bwMode="auto">
            <a:xfrm rot="-420000">
              <a:off x="3595" y="3537"/>
              <a:ext cx="695" cy="635"/>
            </a:xfrm>
            <a:custGeom>
              <a:avLst/>
              <a:gdLst>
                <a:gd name="T0" fmla="*/ 87 w 695"/>
                <a:gd name="T1" fmla="*/ 554 h 635"/>
                <a:gd name="T2" fmla="*/ 87 w 695"/>
                <a:gd name="T3" fmla="*/ 62 h 635"/>
                <a:gd name="T4" fmla="*/ 435 w 695"/>
                <a:gd name="T5" fmla="*/ 186 h 635"/>
                <a:gd name="T6" fmla="*/ 599 w 695"/>
                <a:gd name="T7" fmla="*/ 403 h 635"/>
                <a:gd name="T8" fmla="*/ 610 w 695"/>
                <a:gd name="T9" fmla="*/ 554 h 635"/>
                <a:gd name="T10" fmla="*/ 87 w 695"/>
                <a:gd name="T11" fmla="*/ 554 h 6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95" h="635">
                  <a:moveTo>
                    <a:pt x="87" y="554"/>
                  </a:moveTo>
                  <a:cubicBezTo>
                    <a:pt x="0" y="473"/>
                    <a:pt x="29" y="124"/>
                    <a:pt x="87" y="62"/>
                  </a:cubicBezTo>
                  <a:cubicBezTo>
                    <a:pt x="144" y="0"/>
                    <a:pt x="350" y="129"/>
                    <a:pt x="435" y="186"/>
                  </a:cubicBezTo>
                  <a:cubicBezTo>
                    <a:pt x="520" y="243"/>
                    <a:pt x="570" y="342"/>
                    <a:pt x="599" y="403"/>
                  </a:cubicBezTo>
                  <a:cubicBezTo>
                    <a:pt x="628" y="464"/>
                    <a:pt x="695" y="529"/>
                    <a:pt x="610" y="554"/>
                  </a:cubicBezTo>
                  <a:cubicBezTo>
                    <a:pt x="525" y="579"/>
                    <a:pt x="173" y="635"/>
                    <a:pt x="87" y="554"/>
                  </a:cubicBezTo>
                  <a:close/>
                </a:path>
              </a:pathLst>
            </a:custGeom>
            <a:solidFill>
              <a:srgbClr val="FF99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47" name="Freeform 77">
              <a:extLst>
                <a:ext uri="{FF2B5EF4-FFF2-40B4-BE49-F238E27FC236}">
                  <a16:creationId xmlns:a16="http://schemas.microsoft.com/office/drawing/2014/main" id="{FE2FD38A-971C-414D-A183-71808B75CEDC}"/>
                </a:ext>
              </a:extLst>
            </p:cNvPr>
            <p:cNvSpPr>
              <a:spLocks noChangeArrowheads="1"/>
            </p:cNvSpPr>
            <p:nvPr/>
          </p:nvSpPr>
          <p:spPr bwMode="auto">
            <a:xfrm rot="-420000">
              <a:off x="1943" y="3685"/>
              <a:ext cx="378" cy="533"/>
            </a:xfrm>
            <a:custGeom>
              <a:avLst/>
              <a:gdLst>
                <a:gd name="T0" fmla="*/ 231 w 378"/>
                <a:gd name="T1" fmla="*/ 518 h 533"/>
                <a:gd name="T2" fmla="*/ 7 w 378"/>
                <a:gd name="T3" fmla="*/ 106 h 533"/>
                <a:gd name="T4" fmla="*/ 188 w 378"/>
                <a:gd name="T5" fmla="*/ 106 h 533"/>
                <a:gd name="T6" fmla="*/ 279 w 378"/>
                <a:gd name="T7" fmla="*/ 15 h 533"/>
                <a:gd name="T8" fmla="*/ 370 w 378"/>
                <a:gd name="T9" fmla="*/ 197 h 533"/>
                <a:gd name="T10" fmla="*/ 231 w 378"/>
                <a:gd name="T11" fmla="*/ 518 h 5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8" h="533">
                  <a:moveTo>
                    <a:pt x="231" y="518"/>
                  </a:moveTo>
                  <a:cubicBezTo>
                    <a:pt x="171" y="503"/>
                    <a:pt x="14" y="175"/>
                    <a:pt x="7" y="106"/>
                  </a:cubicBezTo>
                  <a:cubicBezTo>
                    <a:pt x="0" y="37"/>
                    <a:pt x="143" y="121"/>
                    <a:pt x="188" y="106"/>
                  </a:cubicBezTo>
                  <a:cubicBezTo>
                    <a:pt x="233" y="91"/>
                    <a:pt x="249" y="0"/>
                    <a:pt x="279" y="15"/>
                  </a:cubicBezTo>
                  <a:cubicBezTo>
                    <a:pt x="309" y="30"/>
                    <a:pt x="378" y="113"/>
                    <a:pt x="370" y="197"/>
                  </a:cubicBezTo>
                  <a:cubicBezTo>
                    <a:pt x="362" y="281"/>
                    <a:pt x="291" y="533"/>
                    <a:pt x="231" y="518"/>
                  </a:cubicBezTo>
                  <a:close/>
                </a:path>
              </a:pathLst>
            </a:custGeom>
            <a:solidFill>
              <a:srgbClr val="00CC66"/>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48" name="Oval 78">
              <a:extLst>
                <a:ext uri="{FF2B5EF4-FFF2-40B4-BE49-F238E27FC236}">
                  <a16:creationId xmlns:a16="http://schemas.microsoft.com/office/drawing/2014/main" id="{0697ADCB-836D-4B79-A7CA-3EC6B1EDB019}"/>
                </a:ext>
              </a:extLst>
            </p:cNvPr>
            <p:cNvSpPr>
              <a:spLocks noChangeArrowheads="1"/>
            </p:cNvSpPr>
            <p:nvPr/>
          </p:nvSpPr>
          <p:spPr bwMode="auto">
            <a:xfrm rot="-420000">
              <a:off x="2777" y="3395"/>
              <a:ext cx="227" cy="318"/>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49" name="Oval 79">
              <a:extLst>
                <a:ext uri="{FF2B5EF4-FFF2-40B4-BE49-F238E27FC236}">
                  <a16:creationId xmlns:a16="http://schemas.microsoft.com/office/drawing/2014/main" id="{6FAC108B-7558-4403-892B-44DF57BEACD2}"/>
                </a:ext>
              </a:extLst>
            </p:cNvPr>
            <p:cNvSpPr>
              <a:spLocks noChangeArrowheads="1"/>
            </p:cNvSpPr>
            <p:nvPr/>
          </p:nvSpPr>
          <p:spPr bwMode="auto">
            <a:xfrm rot="-1740000">
              <a:off x="1928" y="3915"/>
              <a:ext cx="227" cy="318"/>
            </a:xfrm>
            <a:prstGeom prst="ellipse">
              <a:avLst/>
            </a:prstGeom>
            <a:solidFill>
              <a:srgbClr val="FF9966"/>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7210" name="Group 80">
            <a:extLst>
              <a:ext uri="{FF2B5EF4-FFF2-40B4-BE49-F238E27FC236}">
                <a16:creationId xmlns:a16="http://schemas.microsoft.com/office/drawing/2014/main" id="{AC0FC70B-DA1E-4563-A61F-2D331D710D67}"/>
              </a:ext>
            </a:extLst>
          </p:cNvPr>
          <p:cNvGrpSpPr>
            <a:grpSpLocks/>
          </p:cNvGrpSpPr>
          <p:nvPr/>
        </p:nvGrpSpPr>
        <p:grpSpPr bwMode="auto">
          <a:xfrm>
            <a:off x="6629400" y="3895725"/>
            <a:ext cx="2176463" cy="3317875"/>
            <a:chOff x="4176" y="2454"/>
            <a:chExt cx="1371" cy="2090"/>
          </a:xfrm>
        </p:grpSpPr>
        <p:sp>
          <p:nvSpPr>
            <p:cNvPr id="7214" name="Freeform 81">
              <a:extLst>
                <a:ext uri="{FF2B5EF4-FFF2-40B4-BE49-F238E27FC236}">
                  <a16:creationId xmlns:a16="http://schemas.microsoft.com/office/drawing/2014/main" id="{9CF77524-9FA4-4F21-8BD8-A77F604AC630}"/>
                </a:ext>
              </a:extLst>
            </p:cNvPr>
            <p:cNvSpPr>
              <a:spLocks noChangeArrowheads="1"/>
            </p:cNvSpPr>
            <p:nvPr/>
          </p:nvSpPr>
          <p:spPr bwMode="auto">
            <a:xfrm rot="-600000">
              <a:off x="4720" y="2497"/>
              <a:ext cx="551" cy="598"/>
            </a:xfrm>
            <a:custGeom>
              <a:avLst/>
              <a:gdLst>
                <a:gd name="T0" fmla="*/ 353 w 460"/>
                <a:gd name="T1" fmla="*/ 51 h 598"/>
                <a:gd name="T2" fmla="*/ 788 w 460"/>
                <a:gd name="T3" fmla="*/ 51 h 598"/>
                <a:gd name="T4" fmla="*/ 920 w 460"/>
                <a:gd name="T5" fmla="*/ 185 h 598"/>
                <a:gd name="T6" fmla="*/ 1134 w 460"/>
                <a:gd name="T7" fmla="*/ 369 h 598"/>
                <a:gd name="T8" fmla="*/ 920 w 460"/>
                <a:gd name="T9" fmla="*/ 573 h 598"/>
                <a:gd name="T10" fmla="*/ 125 w 460"/>
                <a:gd name="T11" fmla="*/ 520 h 598"/>
                <a:gd name="T12" fmla="*/ 159 w 460"/>
                <a:gd name="T13" fmla="*/ 359 h 598"/>
                <a:gd name="T14" fmla="*/ 353 w 460"/>
                <a:gd name="T15" fmla="*/ 51 h 5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0" h="598">
                  <a:moveTo>
                    <a:pt x="143" y="51"/>
                  </a:moveTo>
                  <a:cubicBezTo>
                    <a:pt x="185" y="0"/>
                    <a:pt x="281" y="29"/>
                    <a:pt x="319" y="51"/>
                  </a:cubicBezTo>
                  <a:cubicBezTo>
                    <a:pt x="357" y="73"/>
                    <a:pt x="350" y="132"/>
                    <a:pt x="373" y="185"/>
                  </a:cubicBezTo>
                  <a:cubicBezTo>
                    <a:pt x="396" y="238"/>
                    <a:pt x="460" y="304"/>
                    <a:pt x="460" y="369"/>
                  </a:cubicBezTo>
                  <a:cubicBezTo>
                    <a:pt x="460" y="434"/>
                    <a:pt x="441" y="548"/>
                    <a:pt x="373" y="573"/>
                  </a:cubicBezTo>
                  <a:cubicBezTo>
                    <a:pt x="305" y="598"/>
                    <a:pt x="102" y="556"/>
                    <a:pt x="51" y="520"/>
                  </a:cubicBezTo>
                  <a:cubicBezTo>
                    <a:pt x="0" y="484"/>
                    <a:pt x="50" y="437"/>
                    <a:pt x="65" y="359"/>
                  </a:cubicBezTo>
                  <a:cubicBezTo>
                    <a:pt x="80" y="281"/>
                    <a:pt x="127" y="115"/>
                    <a:pt x="143" y="51"/>
                  </a:cubicBezTo>
                  <a:close/>
                </a:path>
              </a:pathLst>
            </a:custGeom>
            <a:blipFill dpi="0" rotWithShape="0">
              <a:blip r:embed="rId3"/>
              <a:srcRect/>
              <a:tile tx="0" ty="0" sx="100000" sy="100000" flip="none" algn="tl"/>
            </a:blip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15" name="Freeform 82">
              <a:extLst>
                <a:ext uri="{FF2B5EF4-FFF2-40B4-BE49-F238E27FC236}">
                  <a16:creationId xmlns:a16="http://schemas.microsoft.com/office/drawing/2014/main" id="{14FBCD37-444E-4BAC-859A-5B6D3DF073A9}"/>
                </a:ext>
              </a:extLst>
            </p:cNvPr>
            <p:cNvSpPr>
              <a:spLocks noChangeArrowheads="1"/>
            </p:cNvSpPr>
            <p:nvPr/>
          </p:nvSpPr>
          <p:spPr bwMode="auto">
            <a:xfrm>
              <a:off x="4176" y="2882"/>
              <a:ext cx="234" cy="174"/>
            </a:xfrm>
            <a:custGeom>
              <a:avLst/>
              <a:gdLst>
                <a:gd name="T0" fmla="*/ 204 w 234"/>
                <a:gd name="T1" fmla="*/ 151 h 174"/>
                <a:gd name="T2" fmla="*/ 68 w 234"/>
                <a:gd name="T3" fmla="*/ 151 h 174"/>
                <a:gd name="T4" fmla="*/ 23 w 234"/>
                <a:gd name="T5" fmla="*/ 15 h 174"/>
                <a:gd name="T6" fmla="*/ 204 w 234"/>
                <a:gd name="T7" fmla="*/ 60 h 174"/>
                <a:gd name="T8" fmla="*/ 204 w 234"/>
                <a:gd name="T9" fmla="*/ 151 h 1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4" h="174">
                  <a:moveTo>
                    <a:pt x="204" y="151"/>
                  </a:moveTo>
                  <a:cubicBezTo>
                    <a:pt x="181" y="166"/>
                    <a:pt x="98" y="174"/>
                    <a:pt x="68" y="151"/>
                  </a:cubicBezTo>
                  <a:cubicBezTo>
                    <a:pt x="38" y="128"/>
                    <a:pt x="0" y="30"/>
                    <a:pt x="23" y="15"/>
                  </a:cubicBezTo>
                  <a:cubicBezTo>
                    <a:pt x="46" y="0"/>
                    <a:pt x="174" y="37"/>
                    <a:pt x="204" y="60"/>
                  </a:cubicBezTo>
                  <a:cubicBezTo>
                    <a:pt x="234" y="83"/>
                    <a:pt x="227" y="136"/>
                    <a:pt x="204" y="151"/>
                  </a:cubicBezTo>
                  <a:close/>
                </a:path>
              </a:pathLst>
            </a:custGeom>
            <a:solidFill>
              <a:srgbClr val="FF9966"/>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16" name="Freeform 83">
              <a:extLst>
                <a:ext uri="{FF2B5EF4-FFF2-40B4-BE49-F238E27FC236}">
                  <a16:creationId xmlns:a16="http://schemas.microsoft.com/office/drawing/2014/main" id="{CAC08B07-4A19-402F-A149-6C0C5F5C0452}"/>
                </a:ext>
              </a:extLst>
            </p:cNvPr>
            <p:cNvSpPr>
              <a:spLocks noChangeArrowheads="1"/>
            </p:cNvSpPr>
            <p:nvPr/>
          </p:nvSpPr>
          <p:spPr bwMode="auto">
            <a:xfrm>
              <a:off x="4308" y="2883"/>
              <a:ext cx="1240" cy="1662"/>
            </a:xfrm>
            <a:custGeom>
              <a:avLst/>
              <a:gdLst>
                <a:gd name="T0" fmla="*/ 378 w 1240"/>
                <a:gd name="T1" fmla="*/ 89 h 1662"/>
                <a:gd name="T2" fmla="*/ 81 w 1240"/>
                <a:gd name="T3" fmla="*/ 57 h 1662"/>
                <a:gd name="T4" fmla="*/ 0 w 1240"/>
                <a:gd name="T5" fmla="*/ 433 h 1662"/>
                <a:gd name="T6" fmla="*/ 81 w 1240"/>
                <a:gd name="T7" fmla="*/ 473 h 1662"/>
                <a:gd name="T8" fmla="*/ 423 w 1240"/>
                <a:gd name="T9" fmla="*/ 270 h 1662"/>
                <a:gd name="T10" fmla="*/ 242 w 1240"/>
                <a:gd name="T11" fmla="*/ 1177 h 1662"/>
                <a:gd name="T12" fmla="*/ 249 w 1240"/>
                <a:gd name="T13" fmla="*/ 1402 h 1662"/>
                <a:gd name="T14" fmla="*/ 332 w 1240"/>
                <a:gd name="T15" fmla="*/ 1404 h 1662"/>
                <a:gd name="T16" fmla="*/ 946 w 1240"/>
                <a:gd name="T17" fmla="*/ 1496 h 1662"/>
                <a:gd name="T18" fmla="*/ 857 w 1240"/>
                <a:gd name="T19" fmla="*/ 406 h 1662"/>
                <a:gd name="T20" fmla="*/ 1005 w 1240"/>
                <a:gd name="T21" fmla="*/ 674 h 1662"/>
                <a:gd name="T22" fmla="*/ 1233 w 1240"/>
                <a:gd name="T23" fmla="*/ 647 h 1662"/>
                <a:gd name="T24" fmla="*/ 1045 w 1240"/>
                <a:gd name="T25" fmla="*/ 379 h 1662"/>
                <a:gd name="T26" fmla="*/ 741 w 1240"/>
                <a:gd name="T27" fmla="*/ 134 h 1662"/>
                <a:gd name="T28" fmla="*/ 523 w 1240"/>
                <a:gd name="T29" fmla="*/ 71 h 1662"/>
                <a:gd name="T30" fmla="*/ 378 w 1240"/>
                <a:gd name="T31" fmla="*/ 89 h 16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40" h="1662">
                  <a:moveTo>
                    <a:pt x="378" y="89"/>
                  </a:moveTo>
                  <a:cubicBezTo>
                    <a:pt x="304" y="87"/>
                    <a:pt x="144" y="0"/>
                    <a:pt x="81" y="57"/>
                  </a:cubicBezTo>
                  <a:cubicBezTo>
                    <a:pt x="18" y="114"/>
                    <a:pt x="0" y="364"/>
                    <a:pt x="0" y="433"/>
                  </a:cubicBezTo>
                  <a:cubicBezTo>
                    <a:pt x="0" y="502"/>
                    <a:pt x="11" y="500"/>
                    <a:pt x="81" y="473"/>
                  </a:cubicBezTo>
                  <a:cubicBezTo>
                    <a:pt x="151" y="446"/>
                    <a:pt x="396" y="153"/>
                    <a:pt x="423" y="270"/>
                  </a:cubicBezTo>
                  <a:cubicBezTo>
                    <a:pt x="450" y="387"/>
                    <a:pt x="271" y="988"/>
                    <a:pt x="242" y="1177"/>
                  </a:cubicBezTo>
                  <a:cubicBezTo>
                    <a:pt x="213" y="1366"/>
                    <a:pt x="234" y="1364"/>
                    <a:pt x="249" y="1402"/>
                  </a:cubicBezTo>
                  <a:cubicBezTo>
                    <a:pt x="264" y="1440"/>
                    <a:pt x="216" y="1388"/>
                    <a:pt x="332" y="1404"/>
                  </a:cubicBezTo>
                  <a:cubicBezTo>
                    <a:pt x="448" y="1420"/>
                    <a:pt x="859" y="1662"/>
                    <a:pt x="946" y="1496"/>
                  </a:cubicBezTo>
                  <a:cubicBezTo>
                    <a:pt x="1033" y="1330"/>
                    <a:pt x="847" y="543"/>
                    <a:pt x="857" y="406"/>
                  </a:cubicBezTo>
                  <a:cubicBezTo>
                    <a:pt x="867" y="269"/>
                    <a:pt x="942" y="634"/>
                    <a:pt x="1005" y="674"/>
                  </a:cubicBezTo>
                  <a:cubicBezTo>
                    <a:pt x="1068" y="714"/>
                    <a:pt x="1226" y="696"/>
                    <a:pt x="1233" y="647"/>
                  </a:cubicBezTo>
                  <a:cubicBezTo>
                    <a:pt x="1240" y="598"/>
                    <a:pt x="1127" y="465"/>
                    <a:pt x="1045" y="379"/>
                  </a:cubicBezTo>
                  <a:cubicBezTo>
                    <a:pt x="963" y="293"/>
                    <a:pt x="828" y="185"/>
                    <a:pt x="741" y="134"/>
                  </a:cubicBezTo>
                  <a:cubicBezTo>
                    <a:pt x="654" y="83"/>
                    <a:pt x="583" y="78"/>
                    <a:pt x="523" y="71"/>
                  </a:cubicBezTo>
                  <a:cubicBezTo>
                    <a:pt x="463" y="64"/>
                    <a:pt x="408" y="85"/>
                    <a:pt x="378" y="89"/>
                  </a:cubicBezTo>
                  <a:close/>
                </a:path>
              </a:pathLst>
            </a:custGeom>
            <a:gradFill rotWithShape="0">
              <a:gsLst>
                <a:gs pos="0">
                  <a:srgbClr val="FF9900"/>
                </a:gs>
                <a:gs pos="50000">
                  <a:srgbClr val="FFCC00"/>
                </a:gs>
                <a:gs pos="100000">
                  <a:srgbClr val="FF9900"/>
                </a:gs>
              </a:gsLst>
              <a:lin ang="10800000" scaled="1"/>
            </a:gra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7211" name="Text Box 84">
            <a:extLst>
              <a:ext uri="{FF2B5EF4-FFF2-40B4-BE49-F238E27FC236}">
                <a16:creationId xmlns:a16="http://schemas.microsoft.com/office/drawing/2014/main" id="{82AE767A-AD3A-4599-8546-E74420B99D54}"/>
              </a:ext>
            </a:extLst>
          </p:cNvPr>
          <p:cNvSpPr txBox="1">
            <a:spLocks noChangeArrowheads="1"/>
          </p:cNvSpPr>
          <p:nvPr/>
        </p:nvSpPr>
        <p:spPr bwMode="auto">
          <a:xfrm>
            <a:off x="685800" y="80772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altLang="en-US" sz="4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Unicode MS" charset="0"/>
              </a:rPr>
              <a:t>* Obnavljanje uticaja Reči</a:t>
            </a:r>
          </a:p>
        </p:txBody>
      </p:sp>
      <p:sp>
        <p:nvSpPr>
          <p:cNvPr id="7212" name="Text Box 85">
            <a:extLst>
              <a:ext uri="{FF2B5EF4-FFF2-40B4-BE49-F238E27FC236}">
                <a16:creationId xmlns:a16="http://schemas.microsoft.com/office/drawing/2014/main" id="{BA9A1F21-CE63-42E6-B87F-13354E0F720C}"/>
              </a:ext>
            </a:extLst>
          </p:cNvPr>
          <p:cNvSpPr txBox="1">
            <a:spLocks noChangeArrowheads="1"/>
          </p:cNvSpPr>
          <p:nvPr/>
        </p:nvSpPr>
        <p:spPr bwMode="auto">
          <a:xfrm>
            <a:off x="413494" y="315337"/>
            <a:ext cx="8229600" cy="17257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marL="0" marR="0" lvl="0" indent="0" algn="ctr"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altLang="en-US" sz="3200" b="0" i="0" u="none" strike="noStrike" kern="1200" cap="none" spc="0" normalizeH="0" baseline="0" noProof="0" dirty="0">
                <a:ln>
                  <a:noFill/>
                </a:ln>
                <a:solidFill>
                  <a:srgbClr val="000066"/>
                </a:solidFill>
                <a:effectLst/>
                <a:uLnTx/>
                <a:uFillTx/>
                <a:latin typeface="Trebuchet MS" panose="020B0603020202020204" pitchFamily="34" charset="0"/>
                <a:ea typeface="+mn-ea"/>
                <a:cs typeface="Arial Unicode MS" charset="0"/>
              </a:rPr>
              <a:t>At the end of his life</a:t>
            </a:r>
          </a:p>
          <a:p>
            <a:pPr marL="0" marR="0" lvl="0" indent="0" algn="ctr"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altLang="en-US" sz="3200" b="0" i="0" u="none" strike="noStrike" kern="1200" cap="none" spc="0" normalizeH="0" baseline="0" noProof="0" dirty="0">
                <a:ln>
                  <a:noFill/>
                </a:ln>
                <a:solidFill>
                  <a:srgbClr val="000066"/>
                </a:solidFill>
                <a:effectLst/>
                <a:uLnTx/>
                <a:uFillTx/>
                <a:latin typeface="Trebuchet MS" panose="020B0603020202020204" pitchFamily="34" charset="0"/>
                <a:ea typeface="+mn-ea"/>
                <a:cs typeface="Arial Unicode MS" charset="0"/>
              </a:rPr>
              <a:t>Moses recalls God ‘meeting’</a:t>
            </a:r>
          </a:p>
          <a:p>
            <a:pPr marL="0" marR="0" lvl="0" indent="0" algn="ctr"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altLang="en-US" sz="3200" b="0" i="0" u="none" strike="noStrike" kern="1200" cap="none" spc="0" normalizeH="0" baseline="0" noProof="0" dirty="0">
                <a:ln>
                  <a:noFill/>
                </a:ln>
                <a:solidFill>
                  <a:srgbClr val="000066"/>
                </a:solidFill>
                <a:effectLst/>
                <a:uLnTx/>
                <a:uFillTx/>
                <a:latin typeface="Trebuchet MS" panose="020B0603020202020204" pitchFamily="34" charset="0"/>
                <a:ea typeface="+mn-ea"/>
                <a:cs typeface="Arial Unicode MS" charset="0"/>
              </a:rPr>
              <a:t>with his people at the Mountain</a:t>
            </a:r>
            <a:endParaRPr kumimoji="0" lang="en-GB" altLang="en-US" sz="1000" b="0" i="0" u="none" strike="noStrike" kern="1200" cap="none" spc="0" normalizeH="0" baseline="0" noProof="0" dirty="0">
              <a:ln>
                <a:noFill/>
              </a:ln>
              <a:solidFill>
                <a:srgbClr val="000066"/>
              </a:solidFill>
              <a:effectLst/>
              <a:uLnTx/>
              <a:uFillTx/>
              <a:latin typeface="Trebuchet MS" panose="020B0603020202020204" pitchFamily="34" charset="0"/>
              <a:ea typeface="+mn-ea"/>
              <a:cs typeface="+mn-cs"/>
            </a:endParaRPr>
          </a:p>
          <a:p>
            <a:pPr marL="0" marR="0" lvl="0" indent="0" algn="ctr"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altLang="en-US" sz="1000" b="0" i="0" u="none" strike="noStrike" kern="1200" cap="none" spc="0" normalizeH="0" baseline="0" noProof="0" dirty="0">
              <a:ln>
                <a:noFill/>
              </a:ln>
              <a:solidFill>
                <a:srgbClr val="000066"/>
              </a:solidFill>
              <a:effectLst/>
              <a:uLnTx/>
              <a:uFillTx/>
              <a:latin typeface="Trebuchet MS" panose="020B0603020202020204" pitchFamily="34" charset="0"/>
              <a:ea typeface="+mn-ea"/>
              <a:cs typeface="Arial Unicode MS" charset="0"/>
            </a:endParaRPr>
          </a:p>
        </p:txBody>
      </p:sp>
      <p:sp>
        <p:nvSpPr>
          <p:cNvPr id="7213" name="Rectangle 86">
            <a:extLst>
              <a:ext uri="{FF2B5EF4-FFF2-40B4-BE49-F238E27FC236}">
                <a16:creationId xmlns:a16="http://schemas.microsoft.com/office/drawing/2014/main" id="{F74893FE-2D32-4501-B6CC-A4F74630A7B6}"/>
              </a:ext>
            </a:extLst>
          </p:cNvPr>
          <p:cNvSpPr>
            <a:spLocks noGrp="1" noChangeArrowheads="1"/>
          </p:cNvSpPr>
          <p:nvPr>
            <p:ph type="title" idx="4294967295"/>
          </p:nvPr>
        </p:nvSpPr>
        <p:spPr>
          <a:xfrm>
            <a:off x="1143000" y="8001000"/>
            <a:ext cx="7772400" cy="1143000"/>
          </a:xfrm>
        </p:spPr>
        <p:txBody>
          <a:bodyPr/>
          <a:lstStyle/>
          <a:p>
            <a:r>
              <a:rPr lang="en-GB" altLang="en-US"/>
              <a:t>Moses – authority of God’s word</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X_TEN Commandments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550333" y="261692"/>
            <a:ext cx="8043333" cy="3724096"/>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Deuteronomy 4:10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360363" marR="0" lvl="0" indent="-360363" algn="l" defTabSz="457200" rtl="0" eaLnBrk="1" fontAlgn="auto" latinLnBrk="0" hangingPunct="1">
              <a:lnSpc>
                <a:spcPct val="100000"/>
              </a:lnSpc>
              <a:spcBef>
                <a:spcPts val="0"/>
              </a:spcBef>
              <a:spcAft>
                <a:spcPts val="0"/>
              </a:spcAft>
              <a:buClrTx/>
              <a:buSzTx/>
              <a:buFontTx/>
              <a:buNone/>
              <a:tabLst>
                <a:tab pos="900113" algn="l"/>
                <a:tab pos="1619250" algn="l"/>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Remember the day </a:t>
            </a:r>
          </a:p>
          <a:p>
            <a:pPr marL="360363" marR="0" lvl="0" indent="-360363" algn="l" defTabSz="457200" rtl="0" eaLnBrk="1" fontAlgn="auto" latinLnBrk="0" hangingPunct="1">
              <a:lnSpc>
                <a:spcPct val="100000"/>
              </a:lnSpc>
              <a:spcBef>
                <a:spcPts val="0"/>
              </a:spcBef>
              <a:spcAft>
                <a:spcPts val="0"/>
              </a:spcAft>
              <a:buClrTx/>
              <a:buSzTx/>
              <a:buFontTx/>
              <a:buNone/>
              <a:tabLst>
                <a:tab pos="900113" algn="l"/>
                <a:tab pos="1619250" algn="l"/>
              </a:tabLst>
              <a:defRPr/>
            </a:pPr>
            <a:r>
              <a:rPr lang="en-US" sz="2800" b="1" dirty="0">
                <a:solidFill>
                  <a:prstClr val="black"/>
                </a:solidFill>
                <a:latin typeface="Calibri"/>
              </a:rPr>
              <a:t>            </a:t>
            </a:r>
            <a:r>
              <a:rPr kumimoji="0" lang="en-US" sz="2800" b="0" i="0" u="none" strike="noStrike" kern="1200" cap="none" spc="0" normalizeH="0" baseline="0" noProof="0" dirty="0">
                <a:ln>
                  <a:noFill/>
                </a:ln>
                <a:solidFill>
                  <a:prstClr val="black"/>
                </a:solidFill>
                <a:effectLst/>
                <a:uLnTx/>
                <a:uFillTx/>
                <a:latin typeface="Calibri"/>
                <a:ea typeface="+mn-ea"/>
                <a:cs typeface="+mn-cs"/>
              </a:rPr>
              <a:t>you stood before the Lord your God at Horeb… You …stood at the foot of the mountain </a:t>
            </a:r>
          </a:p>
          <a:p>
            <a:pPr marL="360363" marR="0" lvl="0" indent="-360363" algn="l" defTabSz="457200" rtl="0" eaLnBrk="1" fontAlgn="auto" latinLnBrk="0" hangingPunct="1">
              <a:lnSpc>
                <a:spcPct val="100000"/>
              </a:lnSpc>
              <a:spcBef>
                <a:spcPts val="0"/>
              </a:spcBef>
              <a:spcAft>
                <a:spcPts val="0"/>
              </a:spcAft>
              <a:buClrTx/>
              <a:buSzTx/>
              <a:buFontTx/>
              <a:buNone/>
              <a:tabLst>
                <a:tab pos="900113" algn="l"/>
                <a:tab pos="1619250" algn="l"/>
              </a:tabLst>
              <a:defRPr/>
            </a:pPr>
            <a:r>
              <a:rPr lang="en-US" sz="2800" dirty="0">
                <a:solidFill>
                  <a:prstClr val="black"/>
                </a:solidFill>
                <a:latin typeface="Calibri"/>
              </a:rPr>
              <a:t>		</a:t>
            </a:r>
            <a:r>
              <a:rPr kumimoji="0" lang="en-US" sz="2800" b="0" i="0" u="none" strike="noStrike" kern="1200" cap="none" spc="0" normalizeH="0" baseline="0" noProof="0" dirty="0">
                <a:ln>
                  <a:noFill/>
                </a:ln>
                <a:solidFill>
                  <a:prstClr val="black"/>
                </a:solidFill>
                <a:effectLst/>
                <a:uLnTx/>
                <a:uFillTx/>
                <a:latin typeface="Calibri"/>
                <a:ea typeface="+mn-ea"/>
                <a:cs typeface="+mn-cs"/>
              </a:rPr>
              <a:t>while it blazed with fire to the very heavens,</a:t>
            </a:r>
          </a:p>
          <a:p>
            <a:pPr marL="360363" marR="0" lvl="0" indent="-360363" algn="l" defTabSz="457200" rtl="0" eaLnBrk="1" fontAlgn="auto" latinLnBrk="0" hangingPunct="1">
              <a:lnSpc>
                <a:spcPct val="100000"/>
              </a:lnSpc>
              <a:spcBef>
                <a:spcPts val="0"/>
              </a:spcBef>
              <a:spcAft>
                <a:spcPts val="0"/>
              </a:spcAft>
              <a:buClrTx/>
              <a:buSzTx/>
              <a:buFontTx/>
              <a:buNone/>
              <a:tabLst>
                <a:tab pos="900113" algn="l"/>
                <a:tab pos="1619250" algn="l"/>
              </a:tabLst>
              <a:defRPr/>
            </a:pPr>
            <a:r>
              <a:rPr lang="en-US" sz="2800" dirty="0">
                <a:solidFill>
                  <a:prstClr val="black"/>
                </a:solidFill>
                <a:latin typeface="Calibri"/>
              </a:rPr>
              <a:t>			</a:t>
            </a:r>
            <a:r>
              <a:rPr kumimoji="0" lang="en-US" sz="2800" b="0" i="0" u="none" strike="noStrike" kern="1200" cap="none" spc="0" normalizeH="0" baseline="0" noProof="0" dirty="0">
                <a:ln>
                  <a:noFill/>
                </a:ln>
                <a:solidFill>
                  <a:prstClr val="black"/>
                </a:solidFill>
                <a:effectLst/>
                <a:uLnTx/>
                <a:uFillTx/>
                <a:latin typeface="Calibri"/>
                <a:ea typeface="+mn-ea"/>
                <a:cs typeface="+mn-cs"/>
              </a:rPr>
              <a:t>with black clouds and deep darkness. </a:t>
            </a:r>
          </a:p>
          <a:p>
            <a:pPr marL="360363" marR="0" lvl="0" indent="-360363" algn="l" defTabSz="457200" rtl="0" eaLnBrk="1" fontAlgn="auto" latinLnBrk="0" hangingPunct="1">
              <a:lnSpc>
                <a:spcPct val="100000"/>
              </a:lnSpc>
              <a:spcBef>
                <a:spcPts val="0"/>
              </a:spcBef>
              <a:spcAft>
                <a:spcPts val="0"/>
              </a:spcAft>
              <a:buClrTx/>
              <a:buSzTx/>
              <a:buFontTx/>
              <a:buNone/>
              <a:tabLst>
                <a:tab pos="900113" algn="l"/>
                <a:tab pos="1619250" algn="l"/>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Then the Lord spoke to you out of the fire</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6" name="Rectangle 5">
            <a:extLst>
              <a:ext uri="{FF2B5EF4-FFF2-40B4-BE49-F238E27FC236}">
                <a16:creationId xmlns:a16="http://schemas.microsoft.com/office/drawing/2014/main" id="{F1B4210F-11DC-4335-BB59-560AAD90C330}"/>
              </a:ext>
            </a:extLst>
          </p:cNvPr>
          <p:cNvSpPr/>
          <p:nvPr/>
        </p:nvSpPr>
        <p:spPr>
          <a:xfrm>
            <a:off x="825500" y="4344676"/>
            <a:ext cx="8043333" cy="107721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10A03"/>
                </a:solidFill>
                <a:effectLst/>
                <a:uLnTx/>
                <a:uFillTx/>
                <a:latin typeface="Calibri"/>
                <a:ea typeface="+mn-ea"/>
                <a:cs typeface="+mn-cs"/>
              </a:rPr>
              <a:t>You heard the sound of words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10A03"/>
                </a:solidFill>
                <a:effectLst/>
                <a:uLnTx/>
                <a:uFillTx/>
                <a:latin typeface="Calibri"/>
                <a:ea typeface="+mn-ea"/>
                <a:cs typeface="+mn-cs"/>
              </a:rPr>
              <a:t>        but saw no form; there was only a voice.</a:t>
            </a:r>
            <a:endParaRPr kumimoji="0" lang="en-US" sz="4000" b="1" i="0" u="none" strike="noStrike" kern="1200" cap="none" spc="0" normalizeH="0" baseline="0" noProof="0" dirty="0">
              <a:ln>
                <a:noFill/>
              </a:ln>
              <a:solidFill>
                <a:srgbClr val="D10A03"/>
              </a:solidFill>
              <a:effectLst/>
              <a:uLnTx/>
              <a:uFillTx/>
              <a:latin typeface="Calibri"/>
              <a:ea typeface="+mn-ea"/>
              <a:cs typeface="+mn-cs"/>
            </a:endParaRPr>
          </a:p>
        </p:txBody>
      </p:sp>
    </p:spTree>
    <p:extLst>
      <p:ext uri="{BB962C8B-B14F-4D97-AF65-F5344CB8AC3E}">
        <p14:creationId xmlns:p14="http://schemas.microsoft.com/office/powerpoint/2010/main" val="98774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X_TEN Commandments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569626" y="936250"/>
            <a:ext cx="8004748" cy="4524315"/>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Deuteronomy 4:13</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360363" marR="0" lvl="0" indent="-360363"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The LORD declared to you his covenant, </a:t>
            </a:r>
          </a:p>
          <a:p>
            <a:pPr marL="360363" marR="0" lvl="0" indent="-360363" algn="l" defTabSz="4572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alibri"/>
              </a:rPr>
              <a:t>		</a:t>
            </a:r>
            <a:r>
              <a:rPr kumimoji="0" lang="en-US" sz="2800" b="0" i="0" u="none" strike="noStrike" kern="1200" cap="none" spc="0" normalizeH="0" baseline="0" noProof="0" dirty="0">
                <a:ln>
                  <a:noFill/>
                </a:ln>
                <a:solidFill>
                  <a:prstClr val="black"/>
                </a:solidFill>
                <a:effectLst/>
                <a:uLnTx/>
                <a:uFillTx/>
                <a:latin typeface="Calibri"/>
                <a:ea typeface="+mn-ea"/>
                <a:cs typeface="+mn-cs"/>
              </a:rPr>
              <a:t>the Ten Commandments ...</a:t>
            </a:r>
          </a:p>
          <a:p>
            <a:pPr marL="360363" marR="0" lvl="0" indent="-360363"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You saw no form of any kind </a:t>
            </a:r>
          </a:p>
          <a:p>
            <a:pPr marL="360363" marR="0" lvl="0" indent="-360363"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the day the Lord spoke to you at Horeb out of the fire. </a:t>
            </a:r>
          </a:p>
          <a:p>
            <a:pPr marL="360363" marR="0" lvl="0" indent="-360363"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Therefore watch yourselves very carefully,</a:t>
            </a:r>
          </a:p>
          <a:p>
            <a:pPr marL="360363" marR="0" lvl="0" indent="-360363"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so that you do not become corrupt &amp; </a:t>
            </a:r>
          </a:p>
          <a:p>
            <a:pPr marL="360363" marR="0" lvl="0" indent="-360363"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make for yourselves an idol,</a:t>
            </a:r>
          </a:p>
          <a:p>
            <a:pPr marL="360363" marR="0" lvl="0" indent="-360363"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an image of any shape… </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9623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large mountain in the background&#10;&#10;Description automatically generated">
            <a:extLst>
              <a:ext uri="{FF2B5EF4-FFF2-40B4-BE49-F238E27FC236}">
                <a16:creationId xmlns:a16="http://schemas.microsoft.com/office/drawing/2014/main" id="{B19BA783-9ABD-4BC8-8E96-426492B46EB2}"/>
              </a:ext>
            </a:extLst>
          </p:cNvPr>
          <p:cNvPicPr>
            <a:picLocks noChangeAspect="1"/>
          </p:cNvPicPr>
          <p:nvPr/>
        </p:nvPicPr>
        <p:blipFill>
          <a:blip r:embed="rId2"/>
          <a:stretch>
            <a:fillRect/>
          </a:stretch>
        </p:blipFill>
        <p:spPr>
          <a:xfrm>
            <a:off x="0" y="0"/>
            <a:ext cx="10593006" cy="8237094"/>
          </a:xfrm>
          <a:prstGeom prst="rect">
            <a:avLst/>
          </a:prstGeom>
        </p:spPr>
      </p:pic>
      <p:sp>
        <p:nvSpPr>
          <p:cNvPr id="3" name="TextBox 2"/>
          <p:cNvSpPr txBox="1"/>
          <p:nvPr/>
        </p:nvSpPr>
        <p:spPr>
          <a:xfrm>
            <a:off x="945104" y="4729238"/>
            <a:ext cx="6445771" cy="1569660"/>
          </a:xfrm>
          <a:prstGeom prst="rect">
            <a:avLst/>
          </a:prstGeom>
          <a:noFill/>
        </p:spPr>
        <p:txBody>
          <a:bodyPr wrap="square" rtlCol="0">
            <a:spAutoFit/>
          </a:bodyPr>
          <a:lstStyle/>
          <a:p>
            <a:r>
              <a:rPr lang="en-US" sz="4800" b="1" dirty="0"/>
              <a:t> “You shall not make </a:t>
            </a:r>
          </a:p>
          <a:p>
            <a:pPr algn="ctr"/>
            <a:r>
              <a:rPr lang="en-US" sz="4800" b="1" dirty="0"/>
              <a:t>    for yourself an idol…”</a:t>
            </a:r>
          </a:p>
        </p:txBody>
      </p:sp>
    </p:spTree>
    <p:extLst>
      <p:ext uri="{BB962C8B-B14F-4D97-AF65-F5344CB8AC3E}">
        <p14:creationId xmlns:p14="http://schemas.microsoft.com/office/powerpoint/2010/main" val="119231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X_TEN Commandments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532151" y="1086152"/>
            <a:ext cx="8079698" cy="4339650"/>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Deuteronomy 4:13</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360363" marR="0" lvl="0" indent="-360363"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The LORD declared to you his covenant,</a:t>
            </a:r>
          </a:p>
          <a:p>
            <a:pPr marL="360363" marR="0" lvl="0" indent="-360363" algn="l" defTabSz="4572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alibri"/>
              </a:rPr>
              <a:t>	</a:t>
            </a:r>
            <a:r>
              <a:rPr kumimoji="0" lang="en-US" sz="2800" b="0" i="0" u="none" strike="noStrike" kern="1200" cap="none" spc="0" normalizeH="0" baseline="0" noProof="0" dirty="0">
                <a:ln>
                  <a:noFill/>
                </a:ln>
                <a:solidFill>
                  <a:prstClr val="black"/>
                </a:solidFill>
                <a:effectLst/>
                <a:uLnTx/>
                <a:uFillTx/>
                <a:latin typeface="Calibri"/>
                <a:ea typeface="+mn-ea"/>
                <a:cs typeface="+mn-cs"/>
              </a:rPr>
              <a:t>the Ten Commandments...</a:t>
            </a:r>
          </a:p>
          <a:p>
            <a:pPr marL="360363" marR="0" lvl="0" indent="-360363"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10A03"/>
                </a:solidFill>
                <a:effectLst/>
                <a:uLnTx/>
                <a:uFillTx/>
                <a:latin typeface="Calibri"/>
                <a:ea typeface="+mn-ea"/>
                <a:cs typeface="+mn-cs"/>
              </a:rPr>
              <a:t>You saw no form of any kind </a:t>
            </a:r>
          </a:p>
          <a:p>
            <a:pPr marL="360363" marR="0" lvl="0" indent="-360363"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Therefore watch yourselves very carefully, so that you</a:t>
            </a:r>
          </a:p>
          <a:p>
            <a:pPr marL="360363" marR="0" lvl="0" indent="-360363"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a:ln>
                  <a:noFill/>
                </a:ln>
                <a:solidFill>
                  <a:srgbClr val="D10A03"/>
                </a:solidFill>
                <a:effectLst/>
                <a:uLnTx/>
                <a:uFillTx/>
                <a:latin typeface="Calibri"/>
                <a:ea typeface="+mn-ea"/>
                <a:cs typeface="+mn-cs"/>
              </a:rPr>
              <a:t>do not </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p>
          <a:p>
            <a:pPr marL="360363" marR="0" lvl="0" indent="-360363"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10A03"/>
                </a:solidFill>
                <a:effectLst/>
                <a:uLnTx/>
                <a:uFillTx/>
                <a:latin typeface="Calibri"/>
                <a:ea typeface="+mn-ea"/>
                <a:cs typeface="+mn-cs"/>
              </a:rPr>
              <a:t>                          make for yourselves an idol,</a:t>
            </a:r>
          </a:p>
          <a:p>
            <a:pPr marL="360363" marR="0" lvl="0" indent="-360363"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10A03"/>
                </a:solidFill>
                <a:effectLst/>
                <a:uLnTx/>
                <a:uFillTx/>
                <a:latin typeface="Calibri"/>
                <a:ea typeface="+mn-ea"/>
                <a:cs typeface="+mn-cs"/>
              </a:rPr>
              <a:t>                               an image of any shape… </a:t>
            </a:r>
          </a:p>
        </p:txBody>
      </p:sp>
    </p:spTree>
    <p:extLst>
      <p:ext uri="{BB962C8B-B14F-4D97-AF65-F5344CB8AC3E}">
        <p14:creationId xmlns:p14="http://schemas.microsoft.com/office/powerpoint/2010/main" val="3622119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0C1AF9-005C-47F1-88EA-1629126FC277}"/>
              </a:ext>
            </a:extLst>
          </p:cNvPr>
          <p:cNvSpPr/>
          <p:nvPr/>
        </p:nvSpPr>
        <p:spPr>
          <a:xfrm>
            <a:off x="916536" y="201126"/>
            <a:ext cx="7310928" cy="1356360"/>
          </a:xfrm>
          <a:prstGeom prst="rect">
            <a:avLst/>
          </a:prstGeom>
          <a:solidFill>
            <a:srgbClr val="0000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84E00A86-ED9E-48E3-A141-20F9AF50E561}"/>
              </a:ext>
            </a:extLst>
          </p:cNvPr>
          <p:cNvPicPr>
            <a:picLocks noChangeAspect="1"/>
          </p:cNvPicPr>
          <p:nvPr/>
        </p:nvPicPr>
        <p:blipFill>
          <a:blip r:embed="rId3"/>
          <a:stretch>
            <a:fillRect/>
          </a:stretch>
        </p:blipFill>
        <p:spPr>
          <a:xfrm>
            <a:off x="1207232" y="-520878"/>
            <a:ext cx="7020232" cy="6895822"/>
          </a:xfrm>
          <a:prstGeom prst="rect">
            <a:avLst/>
          </a:prstGeom>
        </p:spPr>
      </p:pic>
      <p:sp>
        <p:nvSpPr>
          <p:cNvPr id="5" name="Text Box 10">
            <a:extLst>
              <a:ext uri="{FF2B5EF4-FFF2-40B4-BE49-F238E27FC236}">
                <a16:creationId xmlns:a16="http://schemas.microsoft.com/office/drawing/2014/main" id="{33636D3E-6BF8-42D3-8B4D-5270BE5C1DF5}"/>
              </a:ext>
            </a:extLst>
          </p:cNvPr>
          <p:cNvSpPr txBox="1">
            <a:spLocks noChangeArrowheads="1"/>
          </p:cNvSpPr>
          <p:nvPr/>
        </p:nvSpPr>
        <p:spPr bwMode="auto">
          <a:xfrm>
            <a:off x="575187" y="-20100"/>
            <a:ext cx="8686800" cy="923330"/>
          </a:xfrm>
          <a:prstGeom prst="rect">
            <a:avLst/>
          </a:prstGeom>
          <a:solidFill>
            <a:srgbClr val="000066"/>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dirty="0"/>
          </a:p>
          <a:p>
            <a:endParaRPr lang="en-US" sz="3200" dirty="0"/>
          </a:p>
          <a:p>
            <a:r>
              <a:rPr lang="en-US" sz="3200" dirty="0"/>
              <a:t>Jesus took bread, &amp; when he had given thanks,</a:t>
            </a:r>
          </a:p>
          <a:p>
            <a:r>
              <a:rPr lang="en-US" sz="3200" dirty="0"/>
              <a:t>he broke it &amp; gave it to his disciples…</a:t>
            </a:r>
          </a:p>
        </p:txBody>
      </p:sp>
      <p:sp>
        <p:nvSpPr>
          <p:cNvPr id="7" name="Rectangle 6">
            <a:extLst>
              <a:ext uri="{FF2B5EF4-FFF2-40B4-BE49-F238E27FC236}">
                <a16:creationId xmlns:a16="http://schemas.microsoft.com/office/drawing/2014/main" id="{2CFDF907-53EA-4391-AE38-A7D69E27DAC8}"/>
              </a:ext>
            </a:extLst>
          </p:cNvPr>
          <p:cNvSpPr/>
          <p:nvPr/>
        </p:nvSpPr>
        <p:spPr>
          <a:xfrm>
            <a:off x="1061884" y="1769806"/>
            <a:ext cx="796413" cy="4605138"/>
          </a:xfrm>
          <a:prstGeom prst="rect">
            <a:avLst/>
          </a:prstGeom>
          <a:solidFill>
            <a:srgbClr val="0000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B427B28-4620-49A7-9F5C-BB0ECB7A08CB}"/>
              </a:ext>
            </a:extLst>
          </p:cNvPr>
          <p:cNvSpPr/>
          <p:nvPr/>
        </p:nvSpPr>
        <p:spPr>
          <a:xfrm>
            <a:off x="7285703" y="1846006"/>
            <a:ext cx="1087109" cy="4605138"/>
          </a:xfrm>
          <a:prstGeom prst="rect">
            <a:avLst/>
          </a:prstGeom>
          <a:solidFill>
            <a:srgbClr val="0000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7792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7203F1-C069-4064-8C45-5C38798F3ACD}"/>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934212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2">
            <a:extLst>
              <a:ext uri="{FF2B5EF4-FFF2-40B4-BE49-F238E27FC236}">
                <a16:creationId xmlns:a16="http://schemas.microsoft.com/office/drawing/2014/main" id="{AF378F98-674A-48AE-9A28-F59C42028CB3}"/>
              </a:ext>
            </a:extLst>
          </p:cNvPr>
          <p:cNvGrpSpPr>
            <a:grpSpLocks/>
          </p:cNvGrpSpPr>
          <p:nvPr/>
        </p:nvGrpSpPr>
        <p:grpSpPr bwMode="auto">
          <a:xfrm>
            <a:off x="-900113" y="0"/>
            <a:ext cx="10287001" cy="7046913"/>
            <a:chOff x="-720" y="0"/>
            <a:chExt cx="6480" cy="4320"/>
          </a:xfrm>
        </p:grpSpPr>
        <p:pic>
          <p:nvPicPr>
            <p:cNvPr id="81925" name="Picture 3" descr="ARREST4">
              <a:extLst>
                <a:ext uri="{FF2B5EF4-FFF2-40B4-BE49-F238E27FC236}">
                  <a16:creationId xmlns:a16="http://schemas.microsoft.com/office/drawing/2014/main" id="{F7822478-7420-4E6D-B22F-9FCA7A4D7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616"/>
            <a:stretch>
              <a:fillRect/>
            </a:stretch>
          </p:blipFill>
          <p:spPr bwMode="auto">
            <a:xfrm>
              <a:off x="-720" y="0"/>
              <a:ext cx="648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Freeform 4">
              <a:extLst>
                <a:ext uri="{FF2B5EF4-FFF2-40B4-BE49-F238E27FC236}">
                  <a16:creationId xmlns:a16="http://schemas.microsoft.com/office/drawing/2014/main" id="{0183454B-8BDC-4041-AA25-89D28A91C3CF}"/>
                </a:ext>
              </a:extLst>
            </p:cNvPr>
            <p:cNvSpPr>
              <a:spLocks/>
            </p:cNvSpPr>
            <p:nvPr/>
          </p:nvSpPr>
          <p:spPr bwMode="auto">
            <a:xfrm>
              <a:off x="1261" y="1672"/>
              <a:ext cx="1043" cy="2030"/>
            </a:xfrm>
            <a:custGeom>
              <a:avLst/>
              <a:gdLst>
                <a:gd name="T0" fmla="*/ 461 w 1043"/>
                <a:gd name="T1" fmla="*/ 39 h 2030"/>
                <a:gd name="T2" fmla="*/ 328 w 1043"/>
                <a:gd name="T3" fmla="*/ 50 h 2030"/>
                <a:gd name="T4" fmla="*/ 206 w 1043"/>
                <a:gd name="T5" fmla="*/ 128 h 2030"/>
                <a:gd name="T6" fmla="*/ 139 w 1043"/>
                <a:gd name="T7" fmla="*/ 261 h 2030"/>
                <a:gd name="T8" fmla="*/ 50 w 1043"/>
                <a:gd name="T9" fmla="*/ 394 h 2030"/>
                <a:gd name="T10" fmla="*/ 28 w 1043"/>
                <a:gd name="T11" fmla="*/ 483 h 2030"/>
                <a:gd name="T12" fmla="*/ 17 w 1043"/>
                <a:gd name="T13" fmla="*/ 606 h 2030"/>
                <a:gd name="T14" fmla="*/ 131 w 1043"/>
                <a:gd name="T15" fmla="*/ 632 h 2030"/>
                <a:gd name="T16" fmla="*/ 83 w 1043"/>
                <a:gd name="T17" fmla="*/ 536 h 2030"/>
                <a:gd name="T18" fmla="*/ 83 w 1043"/>
                <a:gd name="T19" fmla="*/ 440 h 2030"/>
                <a:gd name="T20" fmla="*/ 131 w 1043"/>
                <a:gd name="T21" fmla="*/ 392 h 2030"/>
                <a:gd name="T22" fmla="*/ 179 w 1043"/>
                <a:gd name="T23" fmla="*/ 344 h 2030"/>
                <a:gd name="T24" fmla="*/ 275 w 1043"/>
                <a:gd name="T25" fmla="*/ 344 h 2030"/>
                <a:gd name="T26" fmla="*/ 339 w 1043"/>
                <a:gd name="T27" fmla="*/ 361 h 2030"/>
                <a:gd name="T28" fmla="*/ 350 w 1043"/>
                <a:gd name="T29" fmla="*/ 306 h 2030"/>
                <a:gd name="T30" fmla="*/ 350 w 1043"/>
                <a:gd name="T31" fmla="*/ 439 h 2030"/>
                <a:gd name="T32" fmla="*/ 361 w 1043"/>
                <a:gd name="T33" fmla="*/ 528 h 2030"/>
                <a:gd name="T34" fmla="*/ 371 w 1043"/>
                <a:gd name="T35" fmla="*/ 584 h 2030"/>
                <a:gd name="T36" fmla="*/ 361 w 1043"/>
                <a:gd name="T37" fmla="*/ 661 h 2030"/>
                <a:gd name="T38" fmla="*/ 371 w 1043"/>
                <a:gd name="T39" fmla="*/ 728 h 2030"/>
                <a:gd name="T40" fmla="*/ 371 w 1043"/>
                <a:gd name="T41" fmla="*/ 920 h 2030"/>
                <a:gd name="T42" fmla="*/ 371 w 1043"/>
                <a:gd name="T43" fmla="*/ 1208 h 2030"/>
                <a:gd name="T44" fmla="*/ 395 w 1043"/>
                <a:gd name="T45" fmla="*/ 1406 h 2030"/>
                <a:gd name="T46" fmla="*/ 406 w 1043"/>
                <a:gd name="T47" fmla="*/ 1617 h 2030"/>
                <a:gd name="T48" fmla="*/ 428 w 1043"/>
                <a:gd name="T49" fmla="*/ 1761 h 2030"/>
                <a:gd name="T50" fmla="*/ 417 w 1043"/>
                <a:gd name="T51" fmla="*/ 1894 h 2030"/>
                <a:gd name="T52" fmla="*/ 467 w 1043"/>
                <a:gd name="T53" fmla="*/ 2024 h 2030"/>
                <a:gd name="T54" fmla="*/ 659 w 1043"/>
                <a:gd name="T55" fmla="*/ 1928 h 2030"/>
                <a:gd name="T56" fmla="*/ 684 w 1043"/>
                <a:gd name="T57" fmla="*/ 1683 h 2030"/>
                <a:gd name="T58" fmla="*/ 706 w 1043"/>
                <a:gd name="T59" fmla="*/ 1461 h 2030"/>
                <a:gd name="T60" fmla="*/ 728 w 1043"/>
                <a:gd name="T61" fmla="*/ 1161 h 2030"/>
                <a:gd name="T62" fmla="*/ 728 w 1043"/>
                <a:gd name="T63" fmla="*/ 828 h 2030"/>
                <a:gd name="T64" fmla="*/ 773 w 1043"/>
                <a:gd name="T65" fmla="*/ 528 h 2030"/>
                <a:gd name="T66" fmla="*/ 784 w 1043"/>
                <a:gd name="T67" fmla="*/ 261 h 2030"/>
                <a:gd name="T68" fmla="*/ 773 w 1043"/>
                <a:gd name="T69" fmla="*/ 195 h 2030"/>
                <a:gd name="T70" fmla="*/ 828 w 1043"/>
                <a:gd name="T71" fmla="*/ 272 h 2030"/>
                <a:gd name="T72" fmla="*/ 861 w 1043"/>
                <a:gd name="T73" fmla="*/ 283 h 2030"/>
                <a:gd name="T74" fmla="*/ 947 w 1043"/>
                <a:gd name="T75" fmla="*/ 440 h 2030"/>
                <a:gd name="T76" fmla="*/ 1043 w 1043"/>
                <a:gd name="T77" fmla="*/ 392 h 2030"/>
                <a:gd name="T78" fmla="*/ 947 w 1043"/>
                <a:gd name="T79" fmla="*/ 200 h 2030"/>
                <a:gd name="T80" fmla="*/ 884 w 1043"/>
                <a:gd name="T81" fmla="*/ 128 h 2030"/>
                <a:gd name="T82" fmla="*/ 803 w 1043"/>
                <a:gd name="T83" fmla="*/ 56 h 2030"/>
                <a:gd name="T84" fmla="*/ 707 w 1043"/>
                <a:gd name="T85" fmla="*/ 8 h 2030"/>
                <a:gd name="T86" fmla="*/ 611 w 1043"/>
                <a:gd name="T87" fmla="*/ 8 h 2030"/>
                <a:gd name="T88" fmla="*/ 461 w 1043"/>
                <a:gd name="T89" fmla="*/ 39 h 2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43" h="2030">
                  <a:moveTo>
                    <a:pt x="461" y="39"/>
                  </a:moveTo>
                  <a:cubicBezTo>
                    <a:pt x="414" y="46"/>
                    <a:pt x="370" y="35"/>
                    <a:pt x="328" y="50"/>
                  </a:cubicBezTo>
                  <a:cubicBezTo>
                    <a:pt x="286" y="65"/>
                    <a:pt x="237" y="93"/>
                    <a:pt x="206" y="128"/>
                  </a:cubicBezTo>
                  <a:cubicBezTo>
                    <a:pt x="175" y="163"/>
                    <a:pt x="165" y="217"/>
                    <a:pt x="139" y="261"/>
                  </a:cubicBezTo>
                  <a:cubicBezTo>
                    <a:pt x="113" y="305"/>
                    <a:pt x="68" y="357"/>
                    <a:pt x="50" y="394"/>
                  </a:cubicBezTo>
                  <a:cubicBezTo>
                    <a:pt x="32" y="431"/>
                    <a:pt x="33" y="448"/>
                    <a:pt x="28" y="483"/>
                  </a:cubicBezTo>
                  <a:cubicBezTo>
                    <a:pt x="23" y="518"/>
                    <a:pt x="0" y="581"/>
                    <a:pt x="17" y="606"/>
                  </a:cubicBezTo>
                  <a:cubicBezTo>
                    <a:pt x="34" y="631"/>
                    <a:pt x="120" y="644"/>
                    <a:pt x="131" y="632"/>
                  </a:cubicBezTo>
                  <a:cubicBezTo>
                    <a:pt x="142" y="620"/>
                    <a:pt x="91" y="568"/>
                    <a:pt x="83" y="536"/>
                  </a:cubicBezTo>
                  <a:cubicBezTo>
                    <a:pt x="75" y="504"/>
                    <a:pt x="75" y="464"/>
                    <a:pt x="83" y="440"/>
                  </a:cubicBezTo>
                  <a:cubicBezTo>
                    <a:pt x="91" y="416"/>
                    <a:pt x="115" y="408"/>
                    <a:pt x="131" y="392"/>
                  </a:cubicBezTo>
                  <a:cubicBezTo>
                    <a:pt x="147" y="376"/>
                    <a:pt x="155" y="352"/>
                    <a:pt x="179" y="344"/>
                  </a:cubicBezTo>
                  <a:cubicBezTo>
                    <a:pt x="203" y="336"/>
                    <a:pt x="248" y="341"/>
                    <a:pt x="275" y="344"/>
                  </a:cubicBezTo>
                  <a:cubicBezTo>
                    <a:pt x="302" y="347"/>
                    <a:pt x="327" y="367"/>
                    <a:pt x="339" y="361"/>
                  </a:cubicBezTo>
                  <a:cubicBezTo>
                    <a:pt x="351" y="355"/>
                    <a:pt x="348" y="293"/>
                    <a:pt x="350" y="306"/>
                  </a:cubicBezTo>
                  <a:cubicBezTo>
                    <a:pt x="352" y="319"/>
                    <a:pt x="348" y="402"/>
                    <a:pt x="350" y="439"/>
                  </a:cubicBezTo>
                  <a:cubicBezTo>
                    <a:pt x="352" y="476"/>
                    <a:pt x="358" y="504"/>
                    <a:pt x="361" y="528"/>
                  </a:cubicBezTo>
                  <a:cubicBezTo>
                    <a:pt x="364" y="552"/>
                    <a:pt x="371" y="562"/>
                    <a:pt x="371" y="584"/>
                  </a:cubicBezTo>
                  <a:cubicBezTo>
                    <a:pt x="371" y="606"/>
                    <a:pt x="361" y="637"/>
                    <a:pt x="361" y="661"/>
                  </a:cubicBezTo>
                  <a:cubicBezTo>
                    <a:pt x="361" y="685"/>
                    <a:pt x="369" y="685"/>
                    <a:pt x="371" y="728"/>
                  </a:cubicBezTo>
                  <a:cubicBezTo>
                    <a:pt x="373" y="771"/>
                    <a:pt x="371" y="840"/>
                    <a:pt x="371" y="920"/>
                  </a:cubicBezTo>
                  <a:cubicBezTo>
                    <a:pt x="371" y="1000"/>
                    <a:pt x="367" y="1127"/>
                    <a:pt x="371" y="1208"/>
                  </a:cubicBezTo>
                  <a:cubicBezTo>
                    <a:pt x="375" y="1289"/>
                    <a:pt x="389" y="1338"/>
                    <a:pt x="395" y="1406"/>
                  </a:cubicBezTo>
                  <a:cubicBezTo>
                    <a:pt x="401" y="1474"/>
                    <a:pt x="401" y="1558"/>
                    <a:pt x="406" y="1617"/>
                  </a:cubicBezTo>
                  <a:cubicBezTo>
                    <a:pt x="411" y="1676"/>
                    <a:pt x="426" y="1715"/>
                    <a:pt x="428" y="1761"/>
                  </a:cubicBezTo>
                  <a:cubicBezTo>
                    <a:pt x="430" y="1807"/>
                    <a:pt x="411" y="1850"/>
                    <a:pt x="417" y="1894"/>
                  </a:cubicBezTo>
                  <a:cubicBezTo>
                    <a:pt x="423" y="1938"/>
                    <a:pt x="427" y="2018"/>
                    <a:pt x="467" y="2024"/>
                  </a:cubicBezTo>
                  <a:cubicBezTo>
                    <a:pt x="507" y="2030"/>
                    <a:pt x="623" y="1985"/>
                    <a:pt x="659" y="1928"/>
                  </a:cubicBezTo>
                  <a:cubicBezTo>
                    <a:pt x="695" y="1871"/>
                    <a:pt x="676" y="1761"/>
                    <a:pt x="684" y="1683"/>
                  </a:cubicBezTo>
                  <a:cubicBezTo>
                    <a:pt x="692" y="1605"/>
                    <a:pt x="699" y="1548"/>
                    <a:pt x="706" y="1461"/>
                  </a:cubicBezTo>
                  <a:cubicBezTo>
                    <a:pt x="713" y="1374"/>
                    <a:pt x="724" y="1266"/>
                    <a:pt x="728" y="1161"/>
                  </a:cubicBezTo>
                  <a:cubicBezTo>
                    <a:pt x="732" y="1056"/>
                    <a:pt x="721" y="933"/>
                    <a:pt x="728" y="828"/>
                  </a:cubicBezTo>
                  <a:cubicBezTo>
                    <a:pt x="735" y="723"/>
                    <a:pt x="764" y="622"/>
                    <a:pt x="773" y="528"/>
                  </a:cubicBezTo>
                  <a:cubicBezTo>
                    <a:pt x="782" y="434"/>
                    <a:pt x="784" y="316"/>
                    <a:pt x="784" y="261"/>
                  </a:cubicBezTo>
                  <a:cubicBezTo>
                    <a:pt x="784" y="206"/>
                    <a:pt x="766" y="193"/>
                    <a:pt x="773" y="195"/>
                  </a:cubicBezTo>
                  <a:cubicBezTo>
                    <a:pt x="780" y="197"/>
                    <a:pt x="813" y="257"/>
                    <a:pt x="828" y="272"/>
                  </a:cubicBezTo>
                  <a:cubicBezTo>
                    <a:pt x="843" y="287"/>
                    <a:pt x="841" y="255"/>
                    <a:pt x="861" y="283"/>
                  </a:cubicBezTo>
                  <a:cubicBezTo>
                    <a:pt x="881" y="311"/>
                    <a:pt x="917" y="422"/>
                    <a:pt x="947" y="440"/>
                  </a:cubicBezTo>
                  <a:cubicBezTo>
                    <a:pt x="977" y="458"/>
                    <a:pt x="1043" y="432"/>
                    <a:pt x="1043" y="392"/>
                  </a:cubicBezTo>
                  <a:cubicBezTo>
                    <a:pt x="1043" y="352"/>
                    <a:pt x="973" y="244"/>
                    <a:pt x="947" y="200"/>
                  </a:cubicBezTo>
                  <a:cubicBezTo>
                    <a:pt x="921" y="156"/>
                    <a:pt x="908" y="152"/>
                    <a:pt x="884" y="128"/>
                  </a:cubicBezTo>
                  <a:cubicBezTo>
                    <a:pt x="860" y="104"/>
                    <a:pt x="832" y="76"/>
                    <a:pt x="803" y="56"/>
                  </a:cubicBezTo>
                  <a:cubicBezTo>
                    <a:pt x="774" y="36"/>
                    <a:pt x="739" y="16"/>
                    <a:pt x="707" y="8"/>
                  </a:cubicBezTo>
                  <a:cubicBezTo>
                    <a:pt x="675" y="0"/>
                    <a:pt x="652" y="3"/>
                    <a:pt x="611" y="8"/>
                  </a:cubicBezTo>
                  <a:cubicBezTo>
                    <a:pt x="570" y="13"/>
                    <a:pt x="508" y="32"/>
                    <a:pt x="461" y="39"/>
                  </a:cubicBezTo>
                  <a:close/>
                </a:path>
              </a:pathLst>
            </a:custGeom>
            <a:solidFill>
              <a:srgbClr val="0033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Times New Roman" panose="02020603050405020304" pitchFamily="18" charset="0"/>
              </a:endParaRPr>
            </a:p>
          </p:txBody>
        </p:sp>
        <p:sp>
          <p:nvSpPr>
            <p:cNvPr id="64517" name="Freeform 5">
              <a:extLst>
                <a:ext uri="{FF2B5EF4-FFF2-40B4-BE49-F238E27FC236}">
                  <a16:creationId xmlns:a16="http://schemas.microsoft.com/office/drawing/2014/main" id="{59C52BDD-0C8B-446B-B537-83FE54D41A00}"/>
                </a:ext>
              </a:extLst>
            </p:cNvPr>
            <p:cNvSpPr>
              <a:spLocks/>
            </p:cNvSpPr>
            <p:nvPr/>
          </p:nvSpPr>
          <p:spPr bwMode="auto">
            <a:xfrm>
              <a:off x="2152" y="2150"/>
              <a:ext cx="137" cy="322"/>
            </a:xfrm>
            <a:custGeom>
              <a:avLst/>
              <a:gdLst>
                <a:gd name="T0" fmla="*/ 56 w 137"/>
                <a:gd name="T1" fmla="*/ 58 h 322"/>
                <a:gd name="T2" fmla="*/ 56 w 137"/>
                <a:gd name="T3" fmla="*/ 154 h 322"/>
                <a:gd name="T4" fmla="*/ 8 w 137"/>
                <a:gd name="T5" fmla="*/ 298 h 322"/>
                <a:gd name="T6" fmla="*/ 104 w 137"/>
                <a:gd name="T7" fmla="*/ 298 h 322"/>
                <a:gd name="T8" fmla="*/ 104 w 137"/>
                <a:gd name="T9" fmla="*/ 202 h 322"/>
                <a:gd name="T10" fmla="*/ 137 w 137"/>
                <a:gd name="T11" fmla="*/ 116 h 322"/>
                <a:gd name="T12" fmla="*/ 104 w 137"/>
                <a:gd name="T13" fmla="*/ 10 h 322"/>
                <a:gd name="T14" fmla="*/ 56 w 137"/>
                <a:gd name="T15" fmla="*/ 58 h 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22">
                  <a:moveTo>
                    <a:pt x="56" y="58"/>
                  </a:moveTo>
                  <a:cubicBezTo>
                    <a:pt x="48" y="82"/>
                    <a:pt x="64" y="114"/>
                    <a:pt x="56" y="154"/>
                  </a:cubicBezTo>
                  <a:cubicBezTo>
                    <a:pt x="48" y="194"/>
                    <a:pt x="0" y="274"/>
                    <a:pt x="8" y="298"/>
                  </a:cubicBezTo>
                  <a:cubicBezTo>
                    <a:pt x="16" y="322"/>
                    <a:pt x="88" y="314"/>
                    <a:pt x="104" y="298"/>
                  </a:cubicBezTo>
                  <a:cubicBezTo>
                    <a:pt x="120" y="282"/>
                    <a:pt x="99" y="232"/>
                    <a:pt x="104" y="202"/>
                  </a:cubicBezTo>
                  <a:cubicBezTo>
                    <a:pt x="109" y="172"/>
                    <a:pt x="137" y="148"/>
                    <a:pt x="137" y="116"/>
                  </a:cubicBezTo>
                  <a:cubicBezTo>
                    <a:pt x="137" y="84"/>
                    <a:pt x="117" y="20"/>
                    <a:pt x="104" y="10"/>
                  </a:cubicBezTo>
                  <a:cubicBezTo>
                    <a:pt x="91" y="0"/>
                    <a:pt x="64" y="34"/>
                    <a:pt x="56" y="58"/>
                  </a:cubicBezTo>
                  <a:close/>
                </a:path>
              </a:pathLst>
            </a:custGeom>
            <a:solidFill>
              <a:srgbClr val="0033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Times New Roman" panose="02020603050405020304" pitchFamily="18" charset="0"/>
              </a:endParaRPr>
            </a:p>
          </p:txBody>
        </p:sp>
        <p:sp>
          <p:nvSpPr>
            <p:cNvPr id="64518" name="Freeform 6">
              <a:extLst>
                <a:ext uri="{FF2B5EF4-FFF2-40B4-BE49-F238E27FC236}">
                  <a16:creationId xmlns:a16="http://schemas.microsoft.com/office/drawing/2014/main" id="{028DB7D7-024C-420B-8796-2D8989AEA311}"/>
                </a:ext>
              </a:extLst>
            </p:cNvPr>
            <p:cNvSpPr>
              <a:spLocks/>
            </p:cNvSpPr>
            <p:nvPr/>
          </p:nvSpPr>
          <p:spPr bwMode="auto">
            <a:xfrm>
              <a:off x="1096" y="376"/>
              <a:ext cx="416" cy="640"/>
            </a:xfrm>
            <a:custGeom>
              <a:avLst/>
              <a:gdLst>
                <a:gd name="T0" fmla="*/ 104 w 416"/>
                <a:gd name="T1" fmla="*/ 8 h 640"/>
                <a:gd name="T2" fmla="*/ 248 w 416"/>
                <a:gd name="T3" fmla="*/ 104 h 640"/>
                <a:gd name="T4" fmla="*/ 392 w 416"/>
                <a:gd name="T5" fmla="*/ 200 h 640"/>
                <a:gd name="T6" fmla="*/ 392 w 416"/>
                <a:gd name="T7" fmla="*/ 344 h 640"/>
                <a:gd name="T8" fmla="*/ 392 w 416"/>
                <a:gd name="T9" fmla="*/ 488 h 640"/>
                <a:gd name="T10" fmla="*/ 344 w 416"/>
                <a:gd name="T11" fmla="*/ 536 h 640"/>
                <a:gd name="T12" fmla="*/ 296 w 416"/>
                <a:gd name="T13" fmla="*/ 632 h 640"/>
                <a:gd name="T14" fmla="*/ 200 w 416"/>
                <a:gd name="T15" fmla="*/ 584 h 640"/>
                <a:gd name="T16" fmla="*/ 248 w 416"/>
                <a:gd name="T17" fmla="*/ 536 h 640"/>
                <a:gd name="T18" fmla="*/ 200 w 416"/>
                <a:gd name="T19" fmla="*/ 440 h 640"/>
                <a:gd name="T20" fmla="*/ 200 w 416"/>
                <a:gd name="T21" fmla="*/ 344 h 640"/>
                <a:gd name="T22" fmla="*/ 104 w 416"/>
                <a:gd name="T23" fmla="*/ 344 h 640"/>
                <a:gd name="T24" fmla="*/ 104 w 416"/>
                <a:gd name="T25" fmla="*/ 440 h 640"/>
                <a:gd name="T26" fmla="*/ 56 w 416"/>
                <a:gd name="T27" fmla="*/ 488 h 640"/>
                <a:gd name="T28" fmla="*/ 8 w 416"/>
                <a:gd name="T29" fmla="*/ 440 h 640"/>
                <a:gd name="T30" fmla="*/ 8 w 416"/>
                <a:gd name="T31" fmla="*/ 296 h 640"/>
                <a:gd name="T32" fmla="*/ 56 w 416"/>
                <a:gd name="T33" fmla="*/ 248 h 640"/>
                <a:gd name="T34" fmla="*/ 104 w 416"/>
                <a:gd name="T35" fmla="*/ 152 h 640"/>
                <a:gd name="T36" fmla="*/ 104 w 416"/>
                <a:gd name="T37" fmla="*/ 8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6" h="640">
                  <a:moveTo>
                    <a:pt x="104" y="8"/>
                  </a:moveTo>
                  <a:cubicBezTo>
                    <a:pt x="128" y="0"/>
                    <a:pt x="200" y="72"/>
                    <a:pt x="248" y="104"/>
                  </a:cubicBezTo>
                  <a:cubicBezTo>
                    <a:pt x="296" y="136"/>
                    <a:pt x="368" y="160"/>
                    <a:pt x="392" y="200"/>
                  </a:cubicBezTo>
                  <a:cubicBezTo>
                    <a:pt x="416" y="240"/>
                    <a:pt x="392" y="296"/>
                    <a:pt x="392" y="344"/>
                  </a:cubicBezTo>
                  <a:cubicBezTo>
                    <a:pt x="392" y="392"/>
                    <a:pt x="400" y="456"/>
                    <a:pt x="392" y="488"/>
                  </a:cubicBezTo>
                  <a:cubicBezTo>
                    <a:pt x="384" y="520"/>
                    <a:pt x="360" y="512"/>
                    <a:pt x="344" y="536"/>
                  </a:cubicBezTo>
                  <a:cubicBezTo>
                    <a:pt x="328" y="560"/>
                    <a:pt x="320" y="624"/>
                    <a:pt x="296" y="632"/>
                  </a:cubicBezTo>
                  <a:cubicBezTo>
                    <a:pt x="272" y="640"/>
                    <a:pt x="208" y="600"/>
                    <a:pt x="200" y="584"/>
                  </a:cubicBezTo>
                  <a:cubicBezTo>
                    <a:pt x="192" y="568"/>
                    <a:pt x="248" y="560"/>
                    <a:pt x="248" y="536"/>
                  </a:cubicBezTo>
                  <a:cubicBezTo>
                    <a:pt x="248" y="512"/>
                    <a:pt x="208" y="472"/>
                    <a:pt x="200" y="440"/>
                  </a:cubicBezTo>
                  <a:cubicBezTo>
                    <a:pt x="192" y="408"/>
                    <a:pt x="216" y="360"/>
                    <a:pt x="200" y="344"/>
                  </a:cubicBezTo>
                  <a:cubicBezTo>
                    <a:pt x="184" y="328"/>
                    <a:pt x="120" y="328"/>
                    <a:pt x="104" y="344"/>
                  </a:cubicBezTo>
                  <a:cubicBezTo>
                    <a:pt x="88" y="360"/>
                    <a:pt x="112" y="416"/>
                    <a:pt x="104" y="440"/>
                  </a:cubicBezTo>
                  <a:cubicBezTo>
                    <a:pt x="96" y="464"/>
                    <a:pt x="72" y="488"/>
                    <a:pt x="56" y="488"/>
                  </a:cubicBezTo>
                  <a:cubicBezTo>
                    <a:pt x="40" y="488"/>
                    <a:pt x="16" y="472"/>
                    <a:pt x="8" y="440"/>
                  </a:cubicBezTo>
                  <a:cubicBezTo>
                    <a:pt x="0" y="408"/>
                    <a:pt x="0" y="328"/>
                    <a:pt x="8" y="296"/>
                  </a:cubicBezTo>
                  <a:cubicBezTo>
                    <a:pt x="16" y="264"/>
                    <a:pt x="40" y="272"/>
                    <a:pt x="56" y="248"/>
                  </a:cubicBezTo>
                  <a:cubicBezTo>
                    <a:pt x="72" y="224"/>
                    <a:pt x="96" y="184"/>
                    <a:pt x="104" y="152"/>
                  </a:cubicBezTo>
                  <a:cubicBezTo>
                    <a:pt x="112" y="120"/>
                    <a:pt x="80" y="16"/>
                    <a:pt x="104" y="8"/>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Times New Roman" panose="02020603050405020304" pitchFamily="18" charset="0"/>
              </a:endParaRPr>
            </a:p>
          </p:txBody>
        </p:sp>
        <p:sp>
          <p:nvSpPr>
            <p:cNvPr id="64519" name="Freeform 7">
              <a:extLst>
                <a:ext uri="{FF2B5EF4-FFF2-40B4-BE49-F238E27FC236}">
                  <a16:creationId xmlns:a16="http://schemas.microsoft.com/office/drawing/2014/main" id="{677D8BCF-9723-49DB-B53C-EE55A6A1B6B7}"/>
                </a:ext>
              </a:extLst>
            </p:cNvPr>
            <p:cNvSpPr>
              <a:spLocks/>
            </p:cNvSpPr>
            <p:nvPr/>
          </p:nvSpPr>
          <p:spPr bwMode="auto">
            <a:xfrm>
              <a:off x="2248" y="712"/>
              <a:ext cx="305" cy="490"/>
            </a:xfrm>
            <a:custGeom>
              <a:avLst/>
              <a:gdLst>
                <a:gd name="T0" fmla="*/ 56 w 305"/>
                <a:gd name="T1" fmla="*/ 8 h 496"/>
                <a:gd name="T2" fmla="*/ 86 w 305"/>
                <a:gd name="T3" fmla="*/ 99 h 496"/>
                <a:gd name="T4" fmla="*/ 56 w 305"/>
                <a:gd name="T5" fmla="*/ 200 h 496"/>
                <a:gd name="T6" fmla="*/ 8 w 305"/>
                <a:gd name="T7" fmla="*/ 248 h 496"/>
                <a:gd name="T8" fmla="*/ 8 w 305"/>
                <a:gd name="T9" fmla="*/ 344 h 496"/>
                <a:gd name="T10" fmla="*/ 56 w 305"/>
                <a:gd name="T11" fmla="*/ 440 h 496"/>
                <a:gd name="T12" fmla="*/ 104 w 305"/>
                <a:gd name="T13" fmla="*/ 488 h 496"/>
                <a:gd name="T14" fmla="*/ 200 w 305"/>
                <a:gd name="T15" fmla="*/ 488 h 496"/>
                <a:gd name="T16" fmla="*/ 248 w 305"/>
                <a:gd name="T17" fmla="*/ 440 h 496"/>
                <a:gd name="T18" fmla="*/ 296 w 305"/>
                <a:gd name="T19" fmla="*/ 344 h 496"/>
                <a:gd name="T20" fmla="*/ 296 w 305"/>
                <a:gd name="T21" fmla="*/ 248 h 496"/>
                <a:gd name="T22" fmla="*/ 241 w 305"/>
                <a:gd name="T23" fmla="*/ 132 h 496"/>
                <a:gd name="T24" fmla="*/ 200 w 305"/>
                <a:gd name="T25" fmla="*/ 56 h 496"/>
                <a:gd name="T26" fmla="*/ 104 w 305"/>
                <a:gd name="T27" fmla="*/ 56 h 496"/>
                <a:gd name="T28" fmla="*/ 56 w 305"/>
                <a:gd name="T29" fmla="*/ 8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5" h="496">
                  <a:moveTo>
                    <a:pt x="56" y="8"/>
                  </a:moveTo>
                  <a:cubicBezTo>
                    <a:pt x="53" y="15"/>
                    <a:pt x="86" y="67"/>
                    <a:pt x="86" y="99"/>
                  </a:cubicBezTo>
                  <a:cubicBezTo>
                    <a:pt x="86" y="131"/>
                    <a:pt x="69" y="175"/>
                    <a:pt x="56" y="200"/>
                  </a:cubicBezTo>
                  <a:cubicBezTo>
                    <a:pt x="43" y="225"/>
                    <a:pt x="16" y="224"/>
                    <a:pt x="8" y="248"/>
                  </a:cubicBezTo>
                  <a:cubicBezTo>
                    <a:pt x="0" y="272"/>
                    <a:pt x="0" y="312"/>
                    <a:pt x="8" y="344"/>
                  </a:cubicBezTo>
                  <a:cubicBezTo>
                    <a:pt x="16" y="376"/>
                    <a:pt x="40" y="416"/>
                    <a:pt x="56" y="440"/>
                  </a:cubicBezTo>
                  <a:cubicBezTo>
                    <a:pt x="72" y="464"/>
                    <a:pt x="80" y="480"/>
                    <a:pt x="104" y="488"/>
                  </a:cubicBezTo>
                  <a:cubicBezTo>
                    <a:pt x="128" y="496"/>
                    <a:pt x="176" y="496"/>
                    <a:pt x="200" y="488"/>
                  </a:cubicBezTo>
                  <a:cubicBezTo>
                    <a:pt x="224" y="480"/>
                    <a:pt x="232" y="464"/>
                    <a:pt x="248" y="440"/>
                  </a:cubicBezTo>
                  <a:cubicBezTo>
                    <a:pt x="264" y="416"/>
                    <a:pt x="288" y="376"/>
                    <a:pt x="296" y="344"/>
                  </a:cubicBezTo>
                  <a:cubicBezTo>
                    <a:pt x="304" y="312"/>
                    <a:pt x="305" y="283"/>
                    <a:pt x="296" y="248"/>
                  </a:cubicBezTo>
                  <a:cubicBezTo>
                    <a:pt x="287" y="213"/>
                    <a:pt x="257" y="164"/>
                    <a:pt x="241" y="132"/>
                  </a:cubicBezTo>
                  <a:cubicBezTo>
                    <a:pt x="225" y="100"/>
                    <a:pt x="223" y="69"/>
                    <a:pt x="200" y="56"/>
                  </a:cubicBezTo>
                  <a:cubicBezTo>
                    <a:pt x="177" y="43"/>
                    <a:pt x="128" y="64"/>
                    <a:pt x="104" y="56"/>
                  </a:cubicBezTo>
                  <a:cubicBezTo>
                    <a:pt x="80" y="48"/>
                    <a:pt x="56" y="0"/>
                    <a:pt x="56" y="8"/>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Times New Roman" panose="02020603050405020304" pitchFamily="18" charset="0"/>
              </a:endParaRPr>
            </a:p>
          </p:txBody>
        </p:sp>
        <p:sp>
          <p:nvSpPr>
            <p:cNvPr id="64520" name="Freeform 8">
              <a:extLst>
                <a:ext uri="{FF2B5EF4-FFF2-40B4-BE49-F238E27FC236}">
                  <a16:creationId xmlns:a16="http://schemas.microsoft.com/office/drawing/2014/main" id="{B68B51C6-C264-41D8-B797-CA7415E0EDD2}"/>
                </a:ext>
              </a:extLst>
            </p:cNvPr>
            <p:cNvSpPr>
              <a:spLocks/>
            </p:cNvSpPr>
            <p:nvPr/>
          </p:nvSpPr>
          <p:spPr bwMode="auto">
            <a:xfrm>
              <a:off x="3360" y="944"/>
              <a:ext cx="440" cy="648"/>
            </a:xfrm>
            <a:custGeom>
              <a:avLst/>
              <a:gdLst>
                <a:gd name="T0" fmla="*/ 240 w 440"/>
                <a:gd name="T1" fmla="*/ 640 h 648"/>
                <a:gd name="T2" fmla="*/ 384 w 440"/>
                <a:gd name="T3" fmla="*/ 496 h 648"/>
                <a:gd name="T4" fmla="*/ 432 w 440"/>
                <a:gd name="T5" fmla="*/ 352 h 648"/>
                <a:gd name="T6" fmla="*/ 432 w 440"/>
                <a:gd name="T7" fmla="*/ 256 h 648"/>
                <a:gd name="T8" fmla="*/ 384 w 440"/>
                <a:gd name="T9" fmla="*/ 112 h 648"/>
                <a:gd name="T10" fmla="*/ 288 w 440"/>
                <a:gd name="T11" fmla="*/ 64 h 648"/>
                <a:gd name="T12" fmla="*/ 240 w 440"/>
                <a:gd name="T13" fmla="*/ 16 h 648"/>
                <a:gd name="T14" fmla="*/ 240 w 440"/>
                <a:gd name="T15" fmla="*/ 160 h 648"/>
                <a:gd name="T16" fmla="*/ 144 w 440"/>
                <a:gd name="T17" fmla="*/ 256 h 648"/>
                <a:gd name="T18" fmla="*/ 96 w 440"/>
                <a:gd name="T19" fmla="*/ 304 h 648"/>
                <a:gd name="T20" fmla="*/ 96 w 440"/>
                <a:gd name="T21" fmla="*/ 400 h 648"/>
                <a:gd name="T22" fmla="*/ 48 w 440"/>
                <a:gd name="T23" fmla="*/ 448 h 648"/>
                <a:gd name="T24" fmla="*/ 0 w 440"/>
                <a:gd name="T25" fmla="*/ 496 h 648"/>
                <a:gd name="T26" fmla="*/ 48 w 440"/>
                <a:gd name="T27" fmla="*/ 592 h 648"/>
                <a:gd name="T28" fmla="*/ 144 w 440"/>
                <a:gd name="T29" fmla="*/ 544 h 648"/>
                <a:gd name="T30" fmla="*/ 240 w 440"/>
                <a:gd name="T31" fmla="*/ 64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48">
                  <a:moveTo>
                    <a:pt x="240" y="640"/>
                  </a:moveTo>
                  <a:cubicBezTo>
                    <a:pt x="280" y="632"/>
                    <a:pt x="352" y="544"/>
                    <a:pt x="384" y="496"/>
                  </a:cubicBezTo>
                  <a:cubicBezTo>
                    <a:pt x="416" y="448"/>
                    <a:pt x="424" y="392"/>
                    <a:pt x="432" y="352"/>
                  </a:cubicBezTo>
                  <a:cubicBezTo>
                    <a:pt x="440" y="312"/>
                    <a:pt x="440" y="296"/>
                    <a:pt x="432" y="256"/>
                  </a:cubicBezTo>
                  <a:cubicBezTo>
                    <a:pt x="424" y="216"/>
                    <a:pt x="408" y="144"/>
                    <a:pt x="384" y="112"/>
                  </a:cubicBezTo>
                  <a:cubicBezTo>
                    <a:pt x="360" y="80"/>
                    <a:pt x="312" y="80"/>
                    <a:pt x="288" y="64"/>
                  </a:cubicBezTo>
                  <a:cubicBezTo>
                    <a:pt x="264" y="48"/>
                    <a:pt x="248" y="0"/>
                    <a:pt x="240" y="16"/>
                  </a:cubicBezTo>
                  <a:cubicBezTo>
                    <a:pt x="232" y="32"/>
                    <a:pt x="256" y="120"/>
                    <a:pt x="240" y="160"/>
                  </a:cubicBezTo>
                  <a:cubicBezTo>
                    <a:pt x="224" y="200"/>
                    <a:pt x="168" y="232"/>
                    <a:pt x="144" y="256"/>
                  </a:cubicBezTo>
                  <a:cubicBezTo>
                    <a:pt x="120" y="280"/>
                    <a:pt x="104" y="280"/>
                    <a:pt x="96" y="304"/>
                  </a:cubicBezTo>
                  <a:cubicBezTo>
                    <a:pt x="88" y="328"/>
                    <a:pt x="104" y="376"/>
                    <a:pt x="96" y="400"/>
                  </a:cubicBezTo>
                  <a:cubicBezTo>
                    <a:pt x="88" y="424"/>
                    <a:pt x="64" y="432"/>
                    <a:pt x="48" y="448"/>
                  </a:cubicBezTo>
                  <a:cubicBezTo>
                    <a:pt x="32" y="464"/>
                    <a:pt x="0" y="472"/>
                    <a:pt x="0" y="496"/>
                  </a:cubicBezTo>
                  <a:cubicBezTo>
                    <a:pt x="0" y="520"/>
                    <a:pt x="24" y="584"/>
                    <a:pt x="48" y="592"/>
                  </a:cubicBezTo>
                  <a:cubicBezTo>
                    <a:pt x="72" y="600"/>
                    <a:pt x="112" y="544"/>
                    <a:pt x="144" y="544"/>
                  </a:cubicBezTo>
                  <a:cubicBezTo>
                    <a:pt x="176" y="544"/>
                    <a:pt x="200" y="648"/>
                    <a:pt x="240" y="64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Times New Roman" panose="02020603050405020304" pitchFamily="18" charset="0"/>
              </a:endParaRPr>
            </a:p>
          </p:txBody>
        </p:sp>
        <p:sp>
          <p:nvSpPr>
            <p:cNvPr id="64521" name="Freeform 9">
              <a:extLst>
                <a:ext uri="{FF2B5EF4-FFF2-40B4-BE49-F238E27FC236}">
                  <a16:creationId xmlns:a16="http://schemas.microsoft.com/office/drawing/2014/main" id="{E1795AB3-DE1D-4B0C-8DFC-E412F22C1A47}"/>
                </a:ext>
              </a:extLst>
            </p:cNvPr>
            <p:cNvSpPr>
              <a:spLocks/>
            </p:cNvSpPr>
            <p:nvPr/>
          </p:nvSpPr>
          <p:spPr bwMode="auto">
            <a:xfrm>
              <a:off x="272" y="1240"/>
              <a:ext cx="168" cy="296"/>
            </a:xfrm>
            <a:custGeom>
              <a:avLst/>
              <a:gdLst>
                <a:gd name="T0" fmla="*/ 64 w 168"/>
                <a:gd name="T1" fmla="*/ 8 h 296"/>
                <a:gd name="T2" fmla="*/ 16 w 168"/>
                <a:gd name="T3" fmla="*/ 104 h 296"/>
                <a:gd name="T4" fmla="*/ 16 w 168"/>
                <a:gd name="T5" fmla="*/ 248 h 296"/>
                <a:gd name="T6" fmla="*/ 112 w 168"/>
                <a:gd name="T7" fmla="*/ 296 h 296"/>
                <a:gd name="T8" fmla="*/ 160 w 168"/>
                <a:gd name="T9" fmla="*/ 248 h 296"/>
                <a:gd name="T10" fmla="*/ 160 w 168"/>
                <a:gd name="T11" fmla="*/ 152 h 296"/>
                <a:gd name="T12" fmla="*/ 112 w 168"/>
                <a:gd name="T13" fmla="*/ 56 h 296"/>
                <a:gd name="T14" fmla="*/ 64 w 168"/>
                <a:gd name="T15" fmla="*/ 8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96">
                  <a:moveTo>
                    <a:pt x="64" y="8"/>
                  </a:moveTo>
                  <a:cubicBezTo>
                    <a:pt x="48" y="16"/>
                    <a:pt x="24" y="64"/>
                    <a:pt x="16" y="104"/>
                  </a:cubicBezTo>
                  <a:cubicBezTo>
                    <a:pt x="8" y="144"/>
                    <a:pt x="0" y="216"/>
                    <a:pt x="16" y="248"/>
                  </a:cubicBezTo>
                  <a:cubicBezTo>
                    <a:pt x="32" y="280"/>
                    <a:pt x="88" y="296"/>
                    <a:pt x="112" y="296"/>
                  </a:cubicBezTo>
                  <a:cubicBezTo>
                    <a:pt x="136" y="296"/>
                    <a:pt x="152" y="272"/>
                    <a:pt x="160" y="248"/>
                  </a:cubicBezTo>
                  <a:cubicBezTo>
                    <a:pt x="168" y="224"/>
                    <a:pt x="168" y="184"/>
                    <a:pt x="160" y="152"/>
                  </a:cubicBezTo>
                  <a:cubicBezTo>
                    <a:pt x="152" y="120"/>
                    <a:pt x="128" y="80"/>
                    <a:pt x="112" y="56"/>
                  </a:cubicBezTo>
                  <a:cubicBezTo>
                    <a:pt x="96" y="32"/>
                    <a:pt x="80" y="0"/>
                    <a:pt x="64" y="8"/>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Times New Roman" panose="02020603050405020304" pitchFamily="18" charset="0"/>
              </a:endParaRPr>
            </a:p>
          </p:txBody>
        </p:sp>
      </p:grpSp>
      <p:sp>
        <p:nvSpPr>
          <p:cNvPr id="64522" name="Text Box 10">
            <a:extLst>
              <a:ext uri="{FF2B5EF4-FFF2-40B4-BE49-F238E27FC236}">
                <a16:creationId xmlns:a16="http://schemas.microsoft.com/office/drawing/2014/main" id="{9295BA79-9530-4A7C-89AA-AE7E56741793}"/>
              </a:ext>
            </a:extLst>
          </p:cNvPr>
          <p:cNvSpPr txBox="1">
            <a:spLocks noChangeArrowheads="1"/>
          </p:cNvSpPr>
          <p:nvPr/>
        </p:nvSpPr>
        <p:spPr bwMode="auto">
          <a:xfrm>
            <a:off x="0" y="5943600"/>
            <a:ext cx="8686800" cy="892552"/>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00003A"/>
                </a:solidFill>
                <a:effectLst/>
                <a:uLnTx/>
                <a:uFillTx/>
                <a:latin typeface="Trebuchet MS" pitchFamily="34" charset="0"/>
                <a:ea typeface="+mn-ea"/>
                <a:cs typeface="Times New Roman" panose="02020603050405020304" pitchFamily="18" charset="0"/>
              </a:rPr>
              <a:t>Then everyone deserted him &amp; fled</a:t>
            </a:r>
            <a:r>
              <a:rPr kumimoji="0" lang="en-US" sz="1200" b="0" i="0" u="none" strike="noStrike" kern="1200" cap="none" spc="0" normalizeH="0" baseline="0" noProof="0" dirty="0">
                <a:ln>
                  <a:noFill/>
                </a:ln>
                <a:solidFill>
                  <a:srgbClr val="000000"/>
                </a:solidFill>
                <a:effectLst/>
                <a:uLnTx/>
                <a:uFillTx/>
                <a:latin typeface="Trebuchet MS" pitchFamily="34" charset="0"/>
                <a:ea typeface="+mn-ea"/>
                <a:cs typeface="Times New Roman" panose="02020603050405020304" pitchFamily="18" charset="0"/>
              </a:rPr>
              <a:t> everyone deserted &amp; fled</a:t>
            </a:r>
          </a:p>
        </p:txBody>
      </p:sp>
      <p:sp>
        <p:nvSpPr>
          <p:cNvPr id="64523" name="Text Box 11">
            <a:extLst>
              <a:ext uri="{FF2B5EF4-FFF2-40B4-BE49-F238E27FC236}">
                <a16:creationId xmlns:a16="http://schemas.microsoft.com/office/drawing/2014/main" id="{CF004BE2-7981-4990-B7AA-1A2DBC9700D4}"/>
              </a:ext>
            </a:extLst>
          </p:cNvPr>
          <p:cNvSpPr txBox="1">
            <a:spLocks noChangeArrowheads="1"/>
          </p:cNvSpPr>
          <p:nvPr/>
        </p:nvSpPr>
        <p:spPr bwMode="auto">
          <a:xfrm>
            <a:off x="-854075" y="90488"/>
            <a:ext cx="252095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000026"/>
                </a:solidFill>
                <a:effectLst/>
                <a:uLnTx/>
                <a:uFillTx/>
                <a:latin typeface="Trebuchet MS" pitchFamily="34" charset="0"/>
                <a:ea typeface="+mn-ea"/>
                <a:cs typeface="Times New Roman" panose="02020603050405020304" pitchFamily="18" charset="0"/>
              </a:rPr>
              <a:t>Mark 14:50</a:t>
            </a:r>
            <a:endParaRPr kumimoji="0" lang="en-US" sz="2800" b="1" i="0" u="none" strike="noStrike" kern="1200" cap="none" spc="0" normalizeH="0" baseline="0" noProof="0" dirty="0">
              <a:ln>
                <a:noFill/>
              </a:ln>
              <a:solidFill>
                <a:srgbClr val="000026"/>
              </a:solidFill>
              <a:effectLst/>
              <a:uLnTx/>
              <a:uFillTx/>
              <a:latin typeface="Trebuchet MS" pitchFamily="34" charset="0"/>
              <a:ea typeface="+mn-ea"/>
              <a:cs typeface="Times New Roman" panose="02020603050405020304" pitchFamily="18" charset="0"/>
            </a:endParaRPr>
          </a:p>
        </p:txBody>
      </p:sp>
    </p:spTree>
    <p:extLst>
      <p:ext uri="{BB962C8B-B14F-4D97-AF65-F5344CB8AC3E}">
        <p14:creationId xmlns:p14="http://schemas.microsoft.com/office/powerpoint/2010/main" val="1950577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45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2" grpId="0"/>
      <p:bldP spid="6452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75000"/>
              </a:schemeClr>
            </a:gs>
            <a:gs pos="100000">
              <a:schemeClr val="accent1">
                <a:tint val="50000"/>
                <a:shade val="100000"/>
                <a:satMod val="350000"/>
              </a:schemeClr>
            </a:gs>
          </a:gsLst>
          <a:lin ang="16200000" scaled="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19727B-5466-4CA2-88E5-F54078CDBC3D}"/>
              </a:ext>
            </a:extLst>
          </p:cNvPr>
          <p:cNvSpPr txBox="1"/>
          <p:nvPr/>
        </p:nvSpPr>
        <p:spPr>
          <a:xfrm>
            <a:off x="239843" y="611721"/>
            <a:ext cx="8439462" cy="5016758"/>
          </a:xfrm>
          <a:prstGeom prst="rect">
            <a:avLst/>
          </a:prstGeom>
          <a:noFill/>
        </p:spPr>
        <p:txBody>
          <a:bodyPr wrap="square">
            <a:spAutoFit/>
          </a:bodyPr>
          <a:lstStyle/>
          <a:p>
            <a:r>
              <a:rPr lang="en-US" sz="3200" dirty="0">
                <a:latin typeface="Trebuchet MS" panose="020B0603020202020204" pitchFamily="34" charset="0"/>
              </a:rPr>
              <a:t>Jesus said, </a:t>
            </a:r>
          </a:p>
          <a:p>
            <a:r>
              <a:rPr lang="en-US" sz="3200" dirty="0">
                <a:latin typeface="Trebuchet MS" panose="020B0603020202020204" pitchFamily="34" charset="0"/>
              </a:rPr>
              <a:t>“</a:t>
            </a:r>
            <a:r>
              <a:rPr lang="en-US" sz="3200" b="1" dirty="0">
                <a:latin typeface="Trebuchet MS" panose="020B0603020202020204" pitchFamily="34" charset="0"/>
              </a:rPr>
              <a:t>Do not hold on to me</a:t>
            </a:r>
            <a:r>
              <a:rPr lang="en-US" sz="3200" dirty="0">
                <a:latin typeface="Trebuchet MS" panose="020B0603020202020204" pitchFamily="34" charset="0"/>
              </a:rPr>
              <a:t>,</a:t>
            </a:r>
          </a:p>
          <a:p>
            <a:r>
              <a:rPr lang="en-US" sz="3200" dirty="0">
                <a:latin typeface="Trebuchet MS" panose="020B0603020202020204" pitchFamily="34" charset="0"/>
              </a:rPr>
              <a:t>	for I have not yet ascended to the Father. </a:t>
            </a:r>
          </a:p>
          <a:p>
            <a:r>
              <a:rPr lang="en-US" sz="3200" dirty="0">
                <a:latin typeface="Trebuchet MS" panose="020B0603020202020204" pitchFamily="34" charset="0"/>
              </a:rPr>
              <a:t>Go instead to my</a:t>
            </a:r>
          </a:p>
          <a:p>
            <a:r>
              <a:rPr lang="en-US" sz="3200" dirty="0">
                <a:latin typeface="Trebuchet MS" panose="020B0603020202020204" pitchFamily="34" charset="0"/>
              </a:rPr>
              <a:t>   brothers &amp; tell them,</a:t>
            </a:r>
          </a:p>
          <a:p>
            <a:r>
              <a:rPr lang="en-US" sz="3200" dirty="0">
                <a:latin typeface="Trebuchet MS" panose="020B0603020202020204" pitchFamily="34" charset="0"/>
              </a:rPr>
              <a:t>‘I am ascending</a:t>
            </a:r>
          </a:p>
          <a:p>
            <a:r>
              <a:rPr lang="en-US" sz="3200" dirty="0">
                <a:latin typeface="Trebuchet MS" panose="020B0603020202020204" pitchFamily="34" charset="0"/>
              </a:rPr>
              <a:t>  to my Father </a:t>
            </a:r>
          </a:p>
          <a:p>
            <a:r>
              <a:rPr lang="en-US" sz="3200" dirty="0">
                <a:latin typeface="Trebuchet MS" panose="020B0603020202020204" pitchFamily="34" charset="0"/>
              </a:rPr>
              <a:t>	  and your Father,</a:t>
            </a:r>
          </a:p>
          <a:p>
            <a:r>
              <a:rPr lang="en-US" sz="3200" dirty="0">
                <a:latin typeface="Trebuchet MS" panose="020B0603020202020204" pitchFamily="34" charset="0"/>
              </a:rPr>
              <a:t>		 to my God</a:t>
            </a:r>
          </a:p>
          <a:p>
            <a:r>
              <a:rPr lang="en-US" sz="3200" dirty="0">
                <a:latin typeface="Trebuchet MS" panose="020B0603020202020204" pitchFamily="34" charset="0"/>
              </a:rPr>
              <a:t>			and your God.’”</a:t>
            </a:r>
            <a:endParaRPr lang="en-GB" sz="3200" dirty="0">
              <a:latin typeface="Trebuchet MS" panose="020B0603020202020204" pitchFamily="34" charset="0"/>
            </a:endParaRPr>
          </a:p>
        </p:txBody>
      </p:sp>
      <p:pic>
        <p:nvPicPr>
          <p:cNvPr id="4" name="Picture 3">
            <a:extLst>
              <a:ext uri="{FF2B5EF4-FFF2-40B4-BE49-F238E27FC236}">
                <a16:creationId xmlns:a16="http://schemas.microsoft.com/office/drawing/2014/main" id="{9D48CDEB-2C8A-4A4F-80D3-79C596B18ECB}"/>
              </a:ext>
            </a:extLst>
          </p:cNvPr>
          <p:cNvPicPr>
            <a:picLocks noChangeAspect="1"/>
          </p:cNvPicPr>
          <p:nvPr/>
        </p:nvPicPr>
        <p:blipFill>
          <a:blip r:embed="rId2"/>
          <a:stretch>
            <a:fillRect/>
          </a:stretch>
        </p:blipFill>
        <p:spPr>
          <a:xfrm>
            <a:off x="4729397" y="2173574"/>
            <a:ext cx="4684426" cy="4684426"/>
          </a:xfrm>
          <a:prstGeom prst="rect">
            <a:avLst/>
          </a:prstGeom>
        </p:spPr>
      </p:pic>
    </p:spTree>
    <p:extLst>
      <p:ext uri="{BB962C8B-B14F-4D97-AF65-F5344CB8AC3E}">
        <p14:creationId xmlns:p14="http://schemas.microsoft.com/office/powerpoint/2010/main" val="680027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C00000"/>
            </a:gs>
            <a:gs pos="3000">
              <a:srgbClr val="F13805"/>
            </a:gs>
            <a:gs pos="47000">
              <a:schemeClr val="accent1">
                <a:tint val="50000"/>
                <a:shade val="100000"/>
                <a:satMod val="350000"/>
              </a:schemeClr>
            </a:gs>
          </a:gsLst>
          <a:lin ang="16200000" scaled="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E60D9B-C029-47BA-9801-489C1177C960}"/>
              </a:ext>
            </a:extLst>
          </p:cNvPr>
          <p:cNvSpPr txBox="1"/>
          <p:nvPr/>
        </p:nvSpPr>
        <p:spPr>
          <a:xfrm>
            <a:off x="346465" y="1148632"/>
            <a:ext cx="8244591" cy="3970318"/>
          </a:xfrm>
          <a:prstGeom prst="rect">
            <a:avLst/>
          </a:prstGeom>
          <a:noFill/>
        </p:spPr>
        <p:txBody>
          <a:bodyPr wrap="square">
            <a:spAutoFit/>
          </a:bodyPr>
          <a:lstStyle/>
          <a:p>
            <a:r>
              <a:rPr lang="en-US" sz="2800" dirty="0">
                <a:solidFill>
                  <a:srgbClr val="000066"/>
                </a:solidFill>
                <a:latin typeface="Trebuchet MS" panose="020B0603020202020204" pitchFamily="34" charset="0"/>
              </a:rPr>
              <a:t>“You were shown these things </a:t>
            </a:r>
          </a:p>
          <a:p>
            <a:r>
              <a:rPr lang="en-US" sz="2800" dirty="0">
                <a:solidFill>
                  <a:srgbClr val="000066"/>
                </a:solidFill>
                <a:latin typeface="Trebuchet MS" panose="020B0603020202020204" pitchFamily="34" charset="0"/>
              </a:rPr>
              <a:t>	so that you might know that </a:t>
            </a:r>
            <a:r>
              <a:rPr lang="en-US" sz="2800" b="1" dirty="0">
                <a:solidFill>
                  <a:srgbClr val="000066"/>
                </a:solidFill>
                <a:latin typeface="Trebuchet MS" panose="020B0603020202020204" pitchFamily="34" charset="0"/>
              </a:rPr>
              <a:t>the Lord is God</a:t>
            </a:r>
            <a:r>
              <a:rPr lang="en-US" sz="2800" dirty="0">
                <a:solidFill>
                  <a:srgbClr val="000066"/>
                </a:solidFill>
                <a:latin typeface="Trebuchet MS" panose="020B0603020202020204" pitchFamily="34" charset="0"/>
              </a:rPr>
              <a:t>;</a:t>
            </a:r>
          </a:p>
          <a:p>
            <a:r>
              <a:rPr lang="en-US" sz="2800" dirty="0">
                <a:solidFill>
                  <a:srgbClr val="000066"/>
                </a:solidFill>
                <a:latin typeface="Trebuchet MS" panose="020B0603020202020204" pitchFamily="34" charset="0"/>
              </a:rPr>
              <a:t>		</a:t>
            </a:r>
            <a:r>
              <a:rPr lang="en-US" sz="2800" b="1" dirty="0">
                <a:solidFill>
                  <a:srgbClr val="000066"/>
                </a:solidFill>
                <a:latin typeface="Trebuchet MS" panose="020B0603020202020204" pitchFamily="34" charset="0"/>
              </a:rPr>
              <a:t>besides him there is no other</a:t>
            </a:r>
            <a:r>
              <a:rPr lang="en-US" sz="2800" dirty="0">
                <a:solidFill>
                  <a:srgbClr val="000066"/>
                </a:solidFill>
                <a:latin typeface="Trebuchet MS" panose="020B0603020202020204" pitchFamily="34" charset="0"/>
              </a:rPr>
              <a:t>.</a:t>
            </a:r>
          </a:p>
          <a:p>
            <a:r>
              <a:rPr lang="en-US" sz="2800" b="1" dirty="0">
                <a:solidFill>
                  <a:srgbClr val="000066"/>
                </a:solidFill>
                <a:latin typeface="Trebuchet MS" panose="020B0603020202020204" pitchFamily="34" charset="0"/>
              </a:rPr>
              <a:t>Acknowledge</a:t>
            </a:r>
            <a:r>
              <a:rPr lang="en-US" sz="2800" dirty="0">
                <a:solidFill>
                  <a:srgbClr val="000066"/>
                </a:solidFill>
                <a:latin typeface="Trebuchet MS" panose="020B0603020202020204" pitchFamily="34" charset="0"/>
              </a:rPr>
              <a:t> and </a:t>
            </a:r>
            <a:r>
              <a:rPr lang="en-US" sz="2800" b="1" dirty="0">
                <a:solidFill>
                  <a:srgbClr val="000066"/>
                </a:solidFill>
                <a:latin typeface="Trebuchet MS" panose="020B0603020202020204" pitchFamily="34" charset="0"/>
              </a:rPr>
              <a:t>take to heart </a:t>
            </a:r>
            <a:r>
              <a:rPr lang="en-US" sz="2800" dirty="0">
                <a:solidFill>
                  <a:srgbClr val="000066"/>
                </a:solidFill>
                <a:latin typeface="Trebuchet MS" panose="020B0603020202020204" pitchFamily="34" charset="0"/>
              </a:rPr>
              <a:t>this day</a:t>
            </a:r>
          </a:p>
          <a:p>
            <a:r>
              <a:rPr lang="en-US" sz="2800" dirty="0">
                <a:solidFill>
                  <a:srgbClr val="000066"/>
                </a:solidFill>
                <a:latin typeface="Trebuchet MS" panose="020B0603020202020204" pitchFamily="34" charset="0"/>
              </a:rPr>
              <a:t>		that </a:t>
            </a:r>
            <a:r>
              <a:rPr lang="en-US" sz="2800" b="1" dirty="0">
                <a:solidFill>
                  <a:srgbClr val="000066"/>
                </a:solidFill>
                <a:latin typeface="Trebuchet MS" panose="020B0603020202020204" pitchFamily="34" charset="0"/>
              </a:rPr>
              <a:t>the Lord is God</a:t>
            </a:r>
          </a:p>
          <a:p>
            <a:r>
              <a:rPr lang="en-US" sz="2800" dirty="0">
                <a:solidFill>
                  <a:srgbClr val="000066"/>
                </a:solidFill>
                <a:latin typeface="Trebuchet MS" panose="020B0603020202020204" pitchFamily="34" charset="0"/>
              </a:rPr>
              <a:t>			in heaven above</a:t>
            </a:r>
          </a:p>
          <a:p>
            <a:r>
              <a:rPr lang="en-US" sz="2800" dirty="0">
                <a:solidFill>
                  <a:srgbClr val="000066"/>
                </a:solidFill>
                <a:latin typeface="Trebuchet MS" panose="020B0603020202020204" pitchFamily="34" charset="0"/>
              </a:rPr>
              <a:t>                            </a:t>
            </a:r>
          </a:p>
          <a:p>
            <a:endParaRPr lang="en-US" sz="2800" dirty="0">
              <a:solidFill>
                <a:srgbClr val="000066"/>
              </a:solidFill>
              <a:latin typeface="Trebuchet MS" panose="020B0603020202020204" pitchFamily="34" charset="0"/>
            </a:endParaRPr>
          </a:p>
          <a:p>
            <a:r>
              <a:rPr lang="en-US" sz="2800" dirty="0">
                <a:solidFill>
                  <a:srgbClr val="000066"/>
                </a:solidFill>
                <a:latin typeface="Trebuchet MS" panose="020B0603020202020204" pitchFamily="34" charset="0"/>
              </a:rPr>
              <a:t>                                &amp; on the earth below.” </a:t>
            </a:r>
          </a:p>
        </p:txBody>
      </p:sp>
      <p:sp>
        <p:nvSpPr>
          <p:cNvPr id="4" name="TextBox 3">
            <a:extLst>
              <a:ext uri="{FF2B5EF4-FFF2-40B4-BE49-F238E27FC236}">
                <a16:creationId xmlns:a16="http://schemas.microsoft.com/office/drawing/2014/main" id="{E66D4381-C30D-4AE1-82A3-F7E4B974EF09}"/>
              </a:ext>
            </a:extLst>
          </p:cNvPr>
          <p:cNvSpPr txBox="1"/>
          <p:nvPr/>
        </p:nvSpPr>
        <p:spPr>
          <a:xfrm>
            <a:off x="5321508" y="439196"/>
            <a:ext cx="2818151" cy="535531"/>
          </a:xfrm>
          <a:prstGeom prst="rect">
            <a:avLst/>
          </a:prstGeom>
          <a:noFill/>
        </p:spPr>
        <p:txBody>
          <a:bodyPr wrap="square" rtlCol="0">
            <a:spAutoFit/>
          </a:bodyPr>
          <a:lstStyle/>
          <a:p>
            <a:pPr algn="ctr">
              <a:lnSpc>
                <a:spcPct val="90000"/>
              </a:lnSpc>
            </a:pPr>
            <a:r>
              <a:rPr lang="en-US" sz="3200" dirty="0">
                <a:solidFill>
                  <a:srgbClr val="000066"/>
                </a:solidFill>
                <a:latin typeface="Calibri"/>
              </a:rPr>
              <a:t>Deuteronomy 4 </a:t>
            </a:r>
          </a:p>
        </p:txBody>
      </p:sp>
    </p:spTree>
    <p:extLst>
      <p:ext uri="{BB962C8B-B14F-4D97-AF65-F5344CB8AC3E}">
        <p14:creationId xmlns:p14="http://schemas.microsoft.com/office/powerpoint/2010/main" val="1579034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F6579F-DBBF-4EDA-9F04-A11A6CA49FEB}"/>
              </a:ext>
            </a:extLst>
          </p:cNvPr>
          <p:cNvPicPr>
            <a:picLocks noChangeAspect="1"/>
          </p:cNvPicPr>
          <p:nvPr/>
        </p:nvPicPr>
        <p:blipFill>
          <a:blip r:embed="rId2"/>
          <a:stretch>
            <a:fillRect/>
          </a:stretch>
        </p:blipFill>
        <p:spPr>
          <a:xfrm>
            <a:off x="-878800" y="0"/>
            <a:ext cx="11939666" cy="7959777"/>
          </a:xfrm>
          <a:prstGeom prst="rect">
            <a:avLst/>
          </a:prstGeom>
        </p:spPr>
      </p:pic>
      <p:sp>
        <p:nvSpPr>
          <p:cNvPr id="2" name="TextBox 1">
            <a:extLst>
              <a:ext uri="{FF2B5EF4-FFF2-40B4-BE49-F238E27FC236}">
                <a16:creationId xmlns:a16="http://schemas.microsoft.com/office/drawing/2014/main" id="{AECB335F-7EA1-4C00-908C-017C32DB672B}"/>
              </a:ext>
            </a:extLst>
          </p:cNvPr>
          <p:cNvSpPr txBox="1"/>
          <p:nvPr/>
        </p:nvSpPr>
        <p:spPr>
          <a:xfrm>
            <a:off x="2405921" y="674400"/>
            <a:ext cx="4332158" cy="55092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0" normalizeH="0" baseline="0" noProof="0" dirty="0">
                <a:ln>
                  <a:noFill/>
                </a:ln>
                <a:solidFill>
                  <a:prstClr val="white"/>
                </a:solidFill>
                <a:effectLst/>
                <a:uLnTx/>
                <a:uFillTx/>
                <a:latin typeface="Calibri"/>
                <a:ea typeface="+mn-ea"/>
                <a:cs typeface="+mn-cs"/>
              </a:rPr>
              <a:t>Here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0" normalizeH="0" baseline="0" noProof="0" dirty="0">
                <a:ln>
                  <a:noFill/>
                </a:ln>
                <a:solidFill>
                  <a:prstClr val="white"/>
                </a:solidFill>
                <a:effectLst/>
                <a:uLnTx/>
                <a:uFillTx/>
                <a:latin typeface="Calibri"/>
                <a:ea typeface="+mn-ea"/>
                <a:cs typeface="+mn-cs"/>
              </a:rPr>
              <a:t>  are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0" normalizeH="0" baseline="0" noProof="0" dirty="0">
                <a:ln>
                  <a:noFill/>
                </a:ln>
                <a:solidFill>
                  <a:prstClr val="white"/>
                </a:solidFill>
                <a:effectLst/>
                <a:uLnTx/>
                <a:uFillTx/>
                <a:latin typeface="Calibri"/>
                <a:ea typeface="+mn-ea"/>
                <a:cs typeface="+mn-cs"/>
              </a:rPr>
              <a:t>your</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0" normalizeH="0" baseline="0" noProof="0" dirty="0">
                <a:ln>
                  <a:noFill/>
                </a:ln>
                <a:solidFill>
                  <a:prstClr val="white"/>
                </a:solidFill>
                <a:effectLst/>
                <a:uLnTx/>
                <a:uFillTx/>
                <a:latin typeface="Calibri"/>
                <a:ea typeface="+mn-ea"/>
                <a:cs typeface="+mn-cs"/>
              </a:rPr>
              <a:t>gods!</a:t>
            </a:r>
          </a:p>
        </p:txBody>
      </p:sp>
    </p:spTree>
    <p:extLst>
      <p:ext uri="{BB962C8B-B14F-4D97-AF65-F5344CB8AC3E}">
        <p14:creationId xmlns:p14="http://schemas.microsoft.com/office/powerpoint/2010/main" val="1050460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71" name="Rectangle 11"/>
          <p:cNvSpPr>
            <a:spLocks noGrp="1" noChangeArrowheads="1"/>
          </p:cNvSpPr>
          <p:nvPr>
            <p:ph type="title" idx="4294967295"/>
          </p:nvPr>
        </p:nvSpPr>
        <p:spPr>
          <a:xfrm>
            <a:off x="685800" y="6858000"/>
            <a:ext cx="7772400" cy="1143000"/>
          </a:xfrm>
        </p:spPr>
        <p:txBody>
          <a:bodyPr/>
          <a:lstStyle/>
          <a:p>
            <a:r>
              <a:rPr lang="en-GB" altLang="en-US" sz="1800" b="1">
                <a:solidFill>
                  <a:srgbClr val="000066"/>
                </a:solidFill>
                <a:latin typeface="Trebuchet MS" panose="020B0603020202020204" pitchFamily="34" charset="0"/>
              </a:rPr>
              <a:t>Kingdom</a:t>
            </a:r>
            <a:r>
              <a:rPr lang="en-GB" altLang="en-US"/>
              <a:t> of </a:t>
            </a:r>
            <a:r>
              <a:rPr lang="en-GB" altLang="en-US" sz="1800" b="1">
                <a:solidFill>
                  <a:srgbClr val="000066"/>
                </a:solidFill>
                <a:latin typeface="Trebuchet MS" panose="020B0603020202020204" pitchFamily="34" charset="0"/>
              </a:rPr>
              <a:t>Israel</a:t>
            </a:r>
            <a:r>
              <a:rPr lang="en-GB" altLang="en-US"/>
              <a:t> - Solomon</a:t>
            </a:r>
          </a:p>
        </p:txBody>
      </p:sp>
      <p:grpSp>
        <p:nvGrpSpPr>
          <p:cNvPr id="7" name="Group 6">
            <a:extLst>
              <a:ext uri="{FF2B5EF4-FFF2-40B4-BE49-F238E27FC236}">
                <a16:creationId xmlns:a16="http://schemas.microsoft.com/office/drawing/2014/main" id="{338911E9-37A2-4C8F-8C68-55D92415E02A}"/>
              </a:ext>
            </a:extLst>
          </p:cNvPr>
          <p:cNvGrpSpPr/>
          <p:nvPr/>
        </p:nvGrpSpPr>
        <p:grpSpPr>
          <a:xfrm>
            <a:off x="-579438" y="-152400"/>
            <a:ext cx="6827838" cy="6865938"/>
            <a:chOff x="-579438" y="-152400"/>
            <a:chExt cx="6827838" cy="6865938"/>
          </a:xfrm>
        </p:grpSpPr>
        <p:grpSp>
          <p:nvGrpSpPr>
            <p:cNvPr id="6" name="Group 5">
              <a:extLst>
                <a:ext uri="{FF2B5EF4-FFF2-40B4-BE49-F238E27FC236}">
                  <a16:creationId xmlns:a16="http://schemas.microsoft.com/office/drawing/2014/main" id="{E34B91C3-4A78-4AF4-8D03-4CDA45EBCF97}"/>
                </a:ext>
              </a:extLst>
            </p:cNvPr>
            <p:cNvGrpSpPr/>
            <p:nvPr/>
          </p:nvGrpSpPr>
          <p:grpSpPr>
            <a:xfrm>
              <a:off x="-579438" y="-152400"/>
              <a:ext cx="6827838" cy="6865938"/>
              <a:chOff x="-579438" y="-152400"/>
              <a:chExt cx="6827838" cy="6865938"/>
            </a:xfrm>
          </p:grpSpPr>
          <p:grpSp>
            <p:nvGrpSpPr>
              <p:cNvPr id="5" name="Group 4">
                <a:extLst>
                  <a:ext uri="{FF2B5EF4-FFF2-40B4-BE49-F238E27FC236}">
                    <a16:creationId xmlns:a16="http://schemas.microsoft.com/office/drawing/2014/main" id="{9ED1C159-7A61-4951-B819-95E752745CC4}"/>
                  </a:ext>
                </a:extLst>
              </p:cNvPr>
              <p:cNvGrpSpPr/>
              <p:nvPr/>
            </p:nvGrpSpPr>
            <p:grpSpPr>
              <a:xfrm>
                <a:off x="-579438" y="-152400"/>
                <a:ext cx="6827838" cy="6865938"/>
                <a:chOff x="-579438" y="-152400"/>
                <a:chExt cx="6827838" cy="6865938"/>
              </a:xfrm>
            </p:grpSpPr>
            <p:grpSp>
              <p:nvGrpSpPr>
                <p:cNvPr id="4" name="Group 3">
                  <a:extLst>
                    <a:ext uri="{FF2B5EF4-FFF2-40B4-BE49-F238E27FC236}">
                      <a16:creationId xmlns:a16="http://schemas.microsoft.com/office/drawing/2014/main" id="{D412E0EC-EF6C-4FAB-9F9B-72B1470CE7A5}"/>
                    </a:ext>
                  </a:extLst>
                </p:cNvPr>
                <p:cNvGrpSpPr/>
                <p:nvPr/>
              </p:nvGrpSpPr>
              <p:grpSpPr>
                <a:xfrm>
                  <a:off x="-579438" y="-152400"/>
                  <a:ext cx="6827838" cy="6865938"/>
                  <a:chOff x="-579438" y="-152400"/>
                  <a:chExt cx="6827838" cy="6865938"/>
                </a:xfrm>
              </p:grpSpPr>
              <p:sp>
                <p:nvSpPr>
                  <p:cNvPr id="66562" name="Freeform 2"/>
                  <p:cNvSpPr>
                    <a:spLocks/>
                  </p:cNvSpPr>
                  <p:nvPr/>
                </p:nvSpPr>
                <p:spPr bwMode="auto">
                  <a:xfrm>
                    <a:off x="1066800" y="-152400"/>
                    <a:ext cx="5175250" cy="6854825"/>
                  </a:xfrm>
                  <a:custGeom>
                    <a:avLst/>
                    <a:gdLst>
                      <a:gd name="T0" fmla="*/ 2147483646 w 3260"/>
                      <a:gd name="T1" fmla="*/ 2147483646 h 4318"/>
                      <a:gd name="T2" fmla="*/ 2147483646 w 3260"/>
                      <a:gd name="T3" fmla="*/ 2147483646 h 4318"/>
                      <a:gd name="T4" fmla="*/ 2147483646 w 3260"/>
                      <a:gd name="T5" fmla="*/ 2147483646 h 4318"/>
                      <a:gd name="T6" fmla="*/ 2147483646 w 3260"/>
                      <a:gd name="T7" fmla="*/ 2147483646 h 4318"/>
                      <a:gd name="T8" fmla="*/ 2147483646 w 3260"/>
                      <a:gd name="T9" fmla="*/ 2147483646 h 4318"/>
                      <a:gd name="T10" fmla="*/ 2147483646 w 3260"/>
                      <a:gd name="T11" fmla="*/ 2147483646 h 4318"/>
                      <a:gd name="T12" fmla="*/ 2147483646 w 3260"/>
                      <a:gd name="T13" fmla="*/ 2147483646 h 4318"/>
                      <a:gd name="T14" fmla="*/ 2147483646 w 3260"/>
                      <a:gd name="T15" fmla="*/ 2147483646 h 4318"/>
                      <a:gd name="T16" fmla="*/ 2147483646 w 3260"/>
                      <a:gd name="T17" fmla="*/ 2147483646 h 4318"/>
                      <a:gd name="T18" fmla="*/ 2147483646 w 3260"/>
                      <a:gd name="T19" fmla="*/ 2147483646 h 4318"/>
                      <a:gd name="T20" fmla="*/ 2147483646 w 3260"/>
                      <a:gd name="T21" fmla="*/ 2147483646 h 4318"/>
                      <a:gd name="T22" fmla="*/ 2147483646 w 3260"/>
                      <a:gd name="T23" fmla="*/ 2147483646 h 4318"/>
                      <a:gd name="T24" fmla="*/ 2147483646 w 3260"/>
                      <a:gd name="T25" fmla="*/ 2147483646 h 4318"/>
                      <a:gd name="T26" fmla="*/ 2147483646 w 3260"/>
                      <a:gd name="T27" fmla="*/ 2147483646 h 4318"/>
                      <a:gd name="T28" fmla="*/ 2147483646 w 3260"/>
                      <a:gd name="T29" fmla="*/ 2147483646 h 4318"/>
                      <a:gd name="T30" fmla="*/ 2147483646 w 3260"/>
                      <a:gd name="T31" fmla="*/ 2147483646 h 4318"/>
                      <a:gd name="T32" fmla="*/ 2147483646 w 3260"/>
                      <a:gd name="T33" fmla="*/ 2147483646 h 4318"/>
                      <a:gd name="T34" fmla="*/ 2147483646 w 3260"/>
                      <a:gd name="T35" fmla="*/ 2147483646 h 4318"/>
                      <a:gd name="T36" fmla="*/ 2147483646 w 3260"/>
                      <a:gd name="T37" fmla="*/ 2147483646 h 4318"/>
                      <a:gd name="T38" fmla="*/ 2147483646 w 3260"/>
                      <a:gd name="T39" fmla="*/ 2147483646 h 4318"/>
                      <a:gd name="T40" fmla="*/ 2147483646 w 3260"/>
                      <a:gd name="T41" fmla="*/ 2147483646 h 4318"/>
                      <a:gd name="T42" fmla="*/ 2147483646 w 3260"/>
                      <a:gd name="T43" fmla="*/ 2147483646 h 4318"/>
                      <a:gd name="T44" fmla="*/ 2147483646 w 3260"/>
                      <a:gd name="T45" fmla="*/ 2147483646 h 4318"/>
                      <a:gd name="T46" fmla="*/ 2147483646 w 3260"/>
                      <a:gd name="T47" fmla="*/ 2147483646 h 4318"/>
                      <a:gd name="T48" fmla="*/ 2147483646 w 3260"/>
                      <a:gd name="T49" fmla="*/ 2147483646 h 4318"/>
                      <a:gd name="T50" fmla="*/ 2147483646 w 3260"/>
                      <a:gd name="T51" fmla="*/ 2147483646 h 4318"/>
                      <a:gd name="T52" fmla="*/ 2147483646 w 3260"/>
                      <a:gd name="T53" fmla="*/ 2147483646 h 4318"/>
                      <a:gd name="T54" fmla="*/ 2147483646 w 3260"/>
                      <a:gd name="T55" fmla="*/ 2147483646 h 4318"/>
                      <a:gd name="T56" fmla="*/ 2147483646 w 3260"/>
                      <a:gd name="T57" fmla="*/ 2147483646 h 4318"/>
                      <a:gd name="T58" fmla="*/ 2147483646 w 3260"/>
                      <a:gd name="T59" fmla="*/ 2147483646 h 4318"/>
                      <a:gd name="T60" fmla="*/ 2147483646 w 3260"/>
                      <a:gd name="T61" fmla="*/ 2147483646 h 4318"/>
                      <a:gd name="T62" fmla="*/ 2147483646 w 3260"/>
                      <a:gd name="T63" fmla="*/ 2147483646 h 4318"/>
                      <a:gd name="T64" fmla="*/ 2147483646 w 3260"/>
                      <a:gd name="T65" fmla="*/ 2147483646 h 4318"/>
                      <a:gd name="T66" fmla="*/ 2147483646 w 3260"/>
                      <a:gd name="T67" fmla="*/ 2147483646 h 4318"/>
                      <a:gd name="T68" fmla="*/ 2147483646 w 3260"/>
                      <a:gd name="T69" fmla="*/ 2147483646 h 4318"/>
                      <a:gd name="T70" fmla="*/ 2147483646 w 3260"/>
                      <a:gd name="T71" fmla="*/ 2147483646 h 4318"/>
                      <a:gd name="T72" fmla="*/ 2147483646 w 3260"/>
                      <a:gd name="T73" fmla="*/ 2147483646 h 4318"/>
                      <a:gd name="T74" fmla="*/ 2147483646 w 3260"/>
                      <a:gd name="T75" fmla="*/ 2147483646 h 4318"/>
                      <a:gd name="T76" fmla="*/ 2147483646 w 3260"/>
                      <a:gd name="T77" fmla="*/ 2147483646 h 4318"/>
                      <a:gd name="T78" fmla="*/ 2147483646 w 3260"/>
                      <a:gd name="T79" fmla="*/ 2147483646 h 4318"/>
                      <a:gd name="T80" fmla="*/ 2147483646 w 3260"/>
                      <a:gd name="T81" fmla="*/ 2147483646 h 4318"/>
                      <a:gd name="T82" fmla="*/ 2147483646 w 3260"/>
                      <a:gd name="T83" fmla="*/ 2147483646 h 4318"/>
                      <a:gd name="T84" fmla="*/ 2147483646 w 3260"/>
                      <a:gd name="T85" fmla="*/ 2147483646 h 4318"/>
                      <a:gd name="T86" fmla="*/ 2147483646 w 3260"/>
                      <a:gd name="T87" fmla="*/ 2147483646 h 4318"/>
                      <a:gd name="T88" fmla="*/ 2147483646 w 3260"/>
                      <a:gd name="T89" fmla="*/ 2147483646 h 4318"/>
                      <a:gd name="T90" fmla="*/ 2147483646 w 3260"/>
                      <a:gd name="T91" fmla="*/ 2147483646 h 4318"/>
                      <a:gd name="T92" fmla="*/ 2147483646 w 3260"/>
                      <a:gd name="T93" fmla="*/ 2147483646 h 4318"/>
                      <a:gd name="T94" fmla="*/ 2147483646 w 3260"/>
                      <a:gd name="T95" fmla="*/ 2147483646 h 4318"/>
                      <a:gd name="T96" fmla="*/ 2147483646 w 3260"/>
                      <a:gd name="T97" fmla="*/ 2147483646 h 4318"/>
                      <a:gd name="T98" fmla="*/ 2147483646 w 3260"/>
                      <a:gd name="T99" fmla="*/ 2147483646 h 4318"/>
                      <a:gd name="T100" fmla="*/ 2147483646 w 3260"/>
                      <a:gd name="T101" fmla="*/ 2147483646 h 4318"/>
                      <a:gd name="T102" fmla="*/ 2147483646 w 3260"/>
                      <a:gd name="T103" fmla="*/ 2147483646 h 43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260" h="4318">
                        <a:moveTo>
                          <a:pt x="30" y="3561"/>
                        </a:moveTo>
                        <a:cubicBezTo>
                          <a:pt x="44" y="3614"/>
                          <a:pt x="68" y="3665"/>
                          <a:pt x="85" y="3717"/>
                        </a:cubicBezTo>
                        <a:cubicBezTo>
                          <a:pt x="107" y="3783"/>
                          <a:pt x="102" y="3860"/>
                          <a:pt x="155" y="3911"/>
                        </a:cubicBezTo>
                        <a:cubicBezTo>
                          <a:pt x="163" y="3936"/>
                          <a:pt x="170" y="4012"/>
                          <a:pt x="186" y="4028"/>
                        </a:cubicBezTo>
                        <a:cubicBezTo>
                          <a:pt x="192" y="4034"/>
                          <a:pt x="202" y="4032"/>
                          <a:pt x="209" y="4036"/>
                        </a:cubicBezTo>
                        <a:cubicBezTo>
                          <a:pt x="252" y="4058"/>
                          <a:pt x="285" y="4075"/>
                          <a:pt x="334" y="4083"/>
                        </a:cubicBezTo>
                        <a:cubicBezTo>
                          <a:pt x="368" y="4095"/>
                          <a:pt x="401" y="4102"/>
                          <a:pt x="435" y="4114"/>
                        </a:cubicBezTo>
                        <a:cubicBezTo>
                          <a:pt x="471" y="4127"/>
                          <a:pt x="449" y="4134"/>
                          <a:pt x="482" y="4153"/>
                        </a:cubicBezTo>
                        <a:cubicBezTo>
                          <a:pt x="504" y="4166"/>
                          <a:pt x="544" y="4169"/>
                          <a:pt x="568" y="4176"/>
                        </a:cubicBezTo>
                        <a:cubicBezTo>
                          <a:pt x="635" y="4195"/>
                          <a:pt x="703" y="4204"/>
                          <a:pt x="770" y="4223"/>
                        </a:cubicBezTo>
                        <a:cubicBezTo>
                          <a:pt x="810" y="4234"/>
                          <a:pt x="822" y="4246"/>
                          <a:pt x="864" y="4247"/>
                        </a:cubicBezTo>
                        <a:cubicBezTo>
                          <a:pt x="1020" y="4252"/>
                          <a:pt x="1175" y="4252"/>
                          <a:pt x="1331" y="4254"/>
                        </a:cubicBezTo>
                        <a:cubicBezTo>
                          <a:pt x="1365" y="4265"/>
                          <a:pt x="1397" y="4272"/>
                          <a:pt x="1433" y="4278"/>
                        </a:cubicBezTo>
                        <a:cubicBezTo>
                          <a:pt x="1548" y="4318"/>
                          <a:pt x="1686" y="4294"/>
                          <a:pt x="1807" y="4286"/>
                        </a:cubicBezTo>
                        <a:cubicBezTo>
                          <a:pt x="1859" y="4268"/>
                          <a:pt x="1896" y="4267"/>
                          <a:pt x="1955" y="4262"/>
                        </a:cubicBezTo>
                        <a:cubicBezTo>
                          <a:pt x="2017" y="4249"/>
                          <a:pt x="2081" y="4255"/>
                          <a:pt x="2142" y="4239"/>
                        </a:cubicBezTo>
                        <a:cubicBezTo>
                          <a:pt x="2150" y="4231"/>
                          <a:pt x="2156" y="4221"/>
                          <a:pt x="2165" y="4215"/>
                        </a:cubicBezTo>
                        <a:cubicBezTo>
                          <a:pt x="2172" y="4210"/>
                          <a:pt x="2182" y="4213"/>
                          <a:pt x="2189" y="4208"/>
                        </a:cubicBezTo>
                        <a:cubicBezTo>
                          <a:pt x="2196" y="4202"/>
                          <a:pt x="2197" y="4191"/>
                          <a:pt x="2204" y="4184"/>
                        </a:cubicBezTo>
                        <a:cubicBezTo>
                          <a:pt x="2211" y="4177"/>
                          <a:pt x="2220" y="4174"/>
                          <a:pt x="2228" y="4169"/>
                        </a:cubicBezTo>
                        <a:cubicBezTo>
                          <a:pt x="2236" y="4143"/>
                          <a:pt x="2250" y="4124"/>
                          <a:pt x="2259" y="4098"/>
                        </a:cubicBezTo>
                        <a:cubicBezTo>
                          <a:pt x="2253" y="3951"/>
                          <a:pt x="2244" y="3816"/>
                          <a:pt x="2196" y="3678"/>
                        </a:cubicBezTo>
                        <a:cubicBezTo>
                          <a:pt x="2187" y="3616"/>
                          <a:pt x="2199" y="3608"/>
                          <a:pt x="2212" y="3530"/>
                        </a:cubicBezTo>
                        <a:cubicBezTo>
                          <a:pt x="2215" y="3514"/>
                          <a:pt x="2207" y="3506"/>
                          <a:pt x="2212" y="3491"/>
                        </a:cubicBezTo>
                        <a:cubicBezTo>
                          <a:pt x="2215" y="3483"/>
                          <a:pt x="2220" y="3467"/>
                          <a:pt x="2220" y="3467"/>
                        </a:cubicBezTo>
                        <a:cubicBezTo>
                          <a:pt x="2215" y="3403"/>
                          <a:pt x="2207" y="3348"/>
                          <a:pt x="2189" y="3288"/>
                        </a:cubicBezTo>
                        <a:cubicBezTo>
                          <a:pt x="2184" y="3222"/>
                          <a:pt x="2207" y="3187"/>
                          <a:pt x="2196" y="3124"/>
                        </a:cubicBezTo>
                        <a:cubicBezTo>
                          <a:pt x="2193" y="3093"/>
                          <a:pt x="2184" y="3054"/>
                          <a:pt x="2189" y="3023"/>
                        </a:cubicBezTo>
                        <a:cubicBezTo>
                          <a:pt x="2190" y="3015"/>
                          <a:pt x="2175" y="3013"/>
                          <a:pt x="2181" y="3007"/>
                        </a:cubicBezTo>
                        <a:cubicBezTo>
                          <a:pt x="2212" y="2976"/>
                          <a:pt x="2186" y="2992"/>
                          <a:pt x="2189" y="2984"/>
                        </a:cubicBezTo>
                        <a:cubicBezTo>
                          <a:pt x="2172" y="2935"/>
                          <a:pt x="2199" y="2919"/>
                          <a:pt x="2204" y="2867"/>
                        </a:cubicBezTo>
                        <a:cubicBezTo>
                          <a:pt x="2210" y="2804"/>
                          <a:pt x="2184" y="2690"/>
                          <a:pt x="2243" y="2649"/>
                        </a:cubicBezTo>
                        <a:cubicBezTo>
                          <a:pt x="2254" y="2619"/>
                          <a:pt x="2287" y="2537"/>
                          <a:pt x="2321" y="2532"/>
                        </a:cubicBezTo>
                        <a:cubicBezTo>
                          <a:pt x="2397" y="2521"/>
                          <a:pt x="2358" y="2526"/>
                          <a:pt x="2438" y="2516"/>
                        </a:cubicBezTo>
                        <a:cubicBezTo>
                          <a:pt x="2520" y="2491"/>
                          <a:pt x="2603" y="2504"/>
                          <a:pt x="2687" y="2509"/>
                        </a:cubicBezTo>
                        <a:cubicBezTo>
                          <a:pt x="2734" y="2517"/>
                          <a:pt x="2822" y="2483"/>
                          <a:pt x="2867" y="2492"/>
                        </a:cubicBezTo>
                        <a:cubicBezTo>
                          <a:pt x="2926" y="2531"/>
                          <a:pt x="2927" y="2479"/>
                          <a:pt x="2993" y="2483"/>
                        </a:cubicBezTo>
                        <a:cubicBezTo>
                          <a:pt x="3019" y="2491"/>
                          <a:pt x="3067" y="2458"/>
                          <a:pt x="3093" y="2467"/>
                        </a:cubicBezTo>
                        <a:cubicBezTo>
                          <a:pt x="3150" y="2464"/>
                          <a:pt x="3095" y="2471"/>
                          <a:pt x="3151" y="2458"/>
                        </a:cubicBezTo>
                        <a:cubicBezTo>
                          <a:pt x="3159" y="2456"/>
                          <a:pt x="3168" y="2470"/>
                          <a:pt x="3176" y="2458"/>
                        </a:cubicBezTo>
                        <a:cubicBezTo>
                          <a:pt x="3186" y="2442"/>
                          <a:pt x="3176" y="2458"/>
                          <a:pt x="3176" y="2458"/>
                        </a:cubicBezTo>
                        <a:cubicBezTo>
                          <a:pt x="3190" y="2408"/>
                          <a:pt x="3223" y="2450"/>
                          <a:pt x="3232" y="2387"/>
                        </a:cubicBezTo>
                        <a:cubicBezTo>
                          <a:pt x="3227" y="2284"/>
                          <a:pt x="3260" y="2285"/>
                          <a:pt x="3248" y="2185"/>
                        </a:cubicBezTo>
                        <a:cubicBezTo>
                          <a:pt x="3246" y="2172"/>
                          <a:pt x="3255" y="2080"/>
                          <a:pt x="3248" y="2052"/>
                        </a:cubicBezTo>
                        <a:cubicBezTo>
                          <a:pt x="3243" y="2031"/>
                          <a:pt x="3240" y="1927"/>
                          <a:pt x="3240" y="1927"/>
                        </a:cubicBezTo>
                        <a:cubicBezTo>
                          <a:pt x="3238" y="1792"/>
                          <a:pt x="3252" y="1782"/>
                          <a:pt x="3248" y="1647"/>
                        </a:cubicBezTo>
                        <a:cubicBezTo>
                          <a:pt x="3247" y="1631"/>
                          <a:pt x="3242" y="1538"/>
                          <a:pt x="3240" y="1522"/>
                        </a:cubicBezTo>
                        <a:cubicBezTo>
                          <a:pt x="3233" y="1461"/>
                          <a:pt x="3233" y="1419"/>
                          <a:pt x="3216" y="1366"/>
                        </a:cubicBezTo>
                        <a:cubicBezTo>
                          <a:pt x="3207" y="1338"/>
                          <a:pt x="3193" y="1242"/>
                          <a:pt x="3193" y="1242"/>
                        </a:cubicBezTo>
                        <a:cubicBezTo>
                          <a:pt x="3198" y="1108"/>
                          <a:pt x="3173" y="1223"/>
                          <a:pt x="3185" y="1101"/>
                        </a:cubicBezTo>
                        <a:cubicBezTo>
                          <a:pt x="3183" y="1083"/>
                          <a:pt x="3188" y="971"/>
                          <a:pt x="3185" y="953"/>
                        </a:cubicBezTo>
                        <a:cubicBezTo>
                          <a:pt x="3179" y="924"/>
                          <a:pt x="3196" y="839"/>
                          <a:pt x="3178" y="813"/>
                        </a:cubicBezTo>
                        <a:cubicBezTo>
                          <a:pt x="3154" y="777"/>
                          <a:pt x="3160" y="679"/>
                          <a:pt x="3115" y="665"/>
                        </a:cubicBezTo>
                        <a:cubicBezTo>
                          <a:pt x="3094" y="644"/>
                          <a:pt x="3113" y="586"/>
                          <a:pt x="3085" y="576"/>
                        </a:cubicBezTo>
                        <a:cubicBezTo>
                          <a:pt x="3065" y="568"/>
                          <a:pt x="3043" y="565"/>
                          <a:pt x="3022" y="560"/>
                        </a:cubicBezTo>
                        <a:cubicBezTo>
                          <a:pt x="3012" y="557"/>
                          <a:pt x="2991" y="553"/>
                          <a:pt x="2991" y="553"/>
                        </a:cubicBezTo>
                        <a:cubicBezTo>
                          <a:pt x="2916" y="514"/>
                          <a:pt x="3015" y="561"/>
                          <a:pt x="2906" y="529"/>
                        </a:cubicBezTo>
                        <a:cubicBezTo>
                          <a:pt x="2872" y="519"/>
                          <a:pt x="2822" y="485"/>
                          <a:pt x="2789" y="467"/>
                        </a:cubicBezTo>
                        <a:cubicBezTo>
                          <a:pt x="2775" y="459"/>
                          <a:pt x="2737" y="433"/>
                          <a:pt x="2719" y="420"/>
                        </a:cubicBezTo>
                        <a:cubicBezTo>
                          <a:pt x="2706" y="411"/>
                          <a:pt x="2672" y="405"/>
                          <a:pt x="2672" y="405"/>
                        </a:cubicBezTo>
                        <a:cubicBezTo>
                          <a:pt x="2647" y="380"/>
                          <a:pt x="2635" y="376"/>
                          <a:pt x="2602" y="366"/>
                        </a:cubicBezTo>
                        <a:cubicBezTo>
                          <a:pt x="2590" y="329"/>
                          <a:pt x="2574" y="343"/>
                          <a:pt x="2547" y="319"/>
                        </a:cubicBezTo>
                        <a:cubicBezTo>
                          <a:pt x="2530" y="304"/>
                          <a:pt x="2516" y="288"/>
                          <a:pt x="2500" y="272"/>
                        </a:cubicBezTo>
                        <a:cubicBezTo>
                          <a:pt x="2484" y="256"/>
                          <a:pt x="2459" y="251"/>
                          <a:pt x="2438" y="241"/>
                        </a:cubicBezTo>
                        <a:cubicBezTo>
                          <a:pt x="2367" y="205"/>
                          <a:pt x="2259" y="188"/>
                          <a:pt x="2181" y="179"/>
                        </a:cubicBezTo>
                        <a:cubicBezTo>
                          <a:pt x="2132" y="163"/>
                          <a:pt x="2072" y="156"/>
                          <a:pt x="2025" y="132"/>
                        </a:cubicBezTo>
                        <a:cubicBezTo>
                          <a:pt x="1973" y="105"/>
                          <a:pt x="1972" y="94"/>
                          <a:pt x="1908" y="85"/>
                        </a:cubicBezTo>
                        <a:cubicBezTo>
                          <a:pt x="1840" y="62"/>
                          <a:pt x="1769" y="40"/>
                          <a:pt x="1698" y="30"/>
                        </a:cubicBezTo>
                        <a:cubicBezTo>
                          <a:pt x="1659" y="24"/>
                          <a:pt x="1581" y="15"/>
                          <a:pt x="1581" y="15"/>
                        </a:cubicBezTo>
                        <a:cubicBezTo>
                          <a:pt x="1536" y="0"/>
                          <a:pt x="1033" y="29"/>
                          <a:pt x="1012" y="30"/>
                        </a:cubicBezTo>
                        <a:cubicBezTo>
                          <a:pt x="996" y="35"/>
                          <a:pt x="981" y="41"/>
                          <a:pt x="965" y="46"/>
                        </a:cubicBezTo>
                        <a:cubicBezTo>
                          <a:pt x="957" y="49"/>
                          <a:pt x="942" y="54"/>
                          <a:pt x="942" y="54"/>
                        </a:cubicBezTo>
                        <a:cubicBezTo>
                          <a:pt x="934" y="62"/>
                          <a:pt x="927" y="71"/>
                          <a:pt x="918" y="77"/>
                        </a:cubicBezTo>
                        <a:cubicBezTo>
                          <a:pt x="911" y="81"/>
                          <a:pt x="901" y="79"/>
                          <a:pt x="895" y="85"/>
                        </a:cubicBezTo>
                        <a:cubicBezTo>
                          <a:pt x="893" y="87"/>
                          <a:pt x="880" y="130"/>
                          <a:pt x="880" y="132"/>
                        </a:cubicBezTo>
                        <a:cubicBezTo>
                          <a:pt x="874" y="163"/>
                          <a:pt x="869" y="194"/>
                          <a:pt x="864" y="225"/>
                        </a:cubicBezTo>
                        <a:cubicBezTo>
                          <a:pt x="845" y="333"/>
                          <a:pt x="800" y="437"/>
                          <a:pt x="778" y="545"/>
                        </a:cubicBezTo>
                        <a:cubicBezTo>
                          <a:pt x="775" y="574"/>
                          <a:pt x="773" y="602"/>
                          <a:pt x="770" y="631"/>
                        </a:cubicBezTo>
                        <a:cubicBezTo>
                          <a:pt x="768" y="646"/>
                          <a:pt x="772" y="664"/>
                          <a:pt x="763" y="677"/>
                        </a:cubicBezTo>
                        <a:cubicBezTo>
                          <a:pt x="756" y="689"/>
                          <a:pt x="738" y="687"/>
                          <a:pt x="724" y="693"/>
                        </a:cubicBezTo>
                        <a:cubicBezTo>
                          <a:pt x="710" y="699"/>
                          <a:pt x="695" y="668"/>
                          <a:pt x="677" y="716"/>
                        </a:cubicBezTo>
                        <a:cubicBezTo>
                          <a:pt x="648" y="802"/>
                          <a:pt x="633" y="892"/>
                          <a:pt x="615" y="981"/>
                        </a:cubicBezTo>
                        <a:cubicBezTo>
                          <a:pt x="612" y="994"/>
                          <a:pt x="611" y="1007"/>
                          <a:pt x="607" y="1020"/>
                        </a:cubicBezTo>
                        <a:cubicBezTo>
                          <a:pt x="603" y="1036"/>
                          <a:pt x="591" y="1067"/>
                          <a:pt x="591" y="1067"/>
                        </a:cubicBezTo>
                        <a:cubicBezTo>
                          <a:pt x="584" y="1111"/>
                          <a:pt x="576" y="1155"/>
                          <a:pt x="568" y="1199"/>
                        </a:cubicBezTo>
                        <a:cubicBezTo>
                          <a:pt x="561" y="1269"/>
                          <a:pt x="538" y="1388"/>
                          <a:pt x="521" y="1488"/>
                        </a:cubicBezTo>
                        <a:cubicBezTo>
                          <a:pt x="504" y="1588"/>
                          <a:pt x="480" y="1713"/>
                          <a:pt x="467" y="1799"/>
                        </a:cubicBezTo>
                        <a:cubicBezTo>
                          <a:pt x="461" y="1867"/>
                          <a:pt x="453" y="1935"/>
                          <a:pt x="443" y="2002"/>
                        </a:cubicBezTo>
                        <a:cubicBezTo>
                          <a:pt x="437" y="2045"/>
                          <a:pt x="415" y="2085"/>
                          <a:pt x="404" y="2127"/>
                        </a:cubicBezTo>
                        <a:cubicBezTo>
                          <a:pt x="391" y="2178"/>
                          <a:pt x="378" y="2230"/>
                          <a:pt x="350" y="2275"/>
                        </a:cubicBezTo>
                        <a:cubicBezTo>
                          <a:pt x="342" y="2313"/>
                          <a:pt x="333" y="2333"/>
                          <a:pt x="318" y="2368"/>
                        </a:cubicBezTo>
                        <a:cubicBezTo>
                          <a:pt x="295" y="2422"/>
                          <a:pt x="288" y="2484"/>
                          <a:pt x="272" y="2540"/>
                        </a:cubicBezTo>
                        <a:cubicBezTo>
                          <a:pt x="262" y="2606"/>
                          <a:pt x="253" y="2707"/>
                          <a:pt x="241" y="2781"/>
                        </a:cubicBezTo>
                        <a:cubicBezTo>
                          <a:pt x="229" y="2855"/>
                          <a:pt x="214" y="2937"/>
                          <a:pt x="202" y="2984"/>
                        </a:cubicBezTo>
                        <a:cubicBezTo>
                          <a:pt x="194" y="3014"/>
                          <a:pt x="179" y="3033"/>
                          <a:pt x="170" y="3062"/>
                        </a:cubicBezTo>
                        <a:cubicBezTo>
                          <a:pt x="165" y="3078"/>
                          <a:pt x="155" y="3109"/>
                          <a:pt x="155" y="3109"/>
                        </a:cubicBezTo>
                        <a:cubicBezTo>
                          <a:pt x="171" y="3156"/>
                          <a:pt x="163" y="3102"/>
                          <a:pt x="147" y="3148"/>
                        </a:cubicBezTo>
                        <a:cubicBezTo>
                          <a:pt x="148" y="3163"/>
                          <a:pt x="132" y="3187"/>
                          <a:pt x="131" y="3202"/>
                        </a:cubicBezTo>
                        <a:cubicBezTo>
                          <a:pt x="130" y="3217"/>
                          <a:pt x="141" y="3223"/>
                          <a:pt x="139" y="3241"/>
                        </a:cubicBezTo>
                        <a:cubicBezTo>
                          <a:pt x="130" y="3266"/>
                          <a:pt x="132" y="3292"/>
                          <a:pt x="116" y="3311"/>
                        </a:cubicBezTo>
                        <a:cubicBezTo>
                          <a:pt x="77" y="3355"/>
                          <a:pt x="65" y="3426"/>
                          <a:pt x="22" y="3467"/>
                        </a:cubicBezTo>
                        <a:cubicBezTo>
                          <a:pt x="65" y="3496"/>
                          <a:pt x="45" y="3473"/>
                          <a:pt x="22" y="3491"/>
                        </a:cubicBezTo>
                        <a:cubicBezTo>
                          <a:pt x="15" y="3497"/>
                          <a:pt x="12" y="3506"/>
                          <a:pt x="7" y="3514"/>
                        </a:cubicBezTo>
                        <a:cubicBezTo>
                          <a:pt x="16" y="3583"/>
                          <a:pt x="0" y="3591"/>
                          <a:pt x="30" y="3561"/>
                        </a:cubicBezTo>
                        <a:close/>
                      </a:path>
                    </a:pathLst>
                  </a:custGeom>
                  <a:solidFill>
                    <a:srgbClr val="00FF00"/>
                  </a:solidFill>
                  <a:ln w="9525">
                    <a:solidFill>
                      <a:srgbClr val="006600"/>
                    </a:solidFill>
                    <a:round/>
                    <a:headEnd/>
                    <a:tailEnd/>
                  </a:ln>
                </p:spPr>
                <p:txBody>
                  <a:bodyPr wrap="none" anchor="ctr"/>
                  <a:lstStyle/>
                  <a:p>
                    <a:endParaRPr lang="en-GB"/>
                  </a:p>
                </p:txBody>
              </p:sp>
              <p:sp>
                <p:nvSpPr>
                  <p:cNvPr id="66563" name="Freeform 3"/>
                  <p:cNvSpPr>
                    <a:spLocks/>
                  </p:cNvSpPr>
                  <p:nvPr/>
                </p:nvSpPr>
                <p:spPr bwMode="auto">
                  <a:xfrm>
                    <a:off x="-579438" y="-87313"/>
                    <a:ext cx="3114676" cy="6800851"/>
                  </a:xfrm>
                  <a:custGeom>
                    <a:avLst/>
                    <a:gdLst>
                      <a:gd name="T0" fmla="*/ 2147483646 w 1962"/>
                      <a:gd name="T1" fmla="*/ 2147483646 h 4284"/>
                      <a:gd name="T2" fmla="*/ 2147483646 w 1962"/>
                      <a:gd name="T3" fmla="*/ 2147483646 h 4284"/>
                      <a:gd name="T4" fmla="*/ 2147483646 w 1962"/>
                      <a:gd name="T5" fmla="*/ 2147483646 h 4284"/>
                      <a:gd name="T6" fmla="*/ 2147483646 w 1962"/>
                      <a:gd name="T7" fmla="*/ 2147483646 h 4284"/>
                      <a:gd name="T8" fmla="*/ 2147483646 w 1962"/>
                      <a:gd name="T9" fmla="*/ 2147483646 h 4284"/>
                      <a:gd name="T10" fmla="*/ 2147483646 w 1962"/>
                      <a:gd name="T11" fmla="*/ 2147483646 h 4284"/>
                      <a:gd name="T12" fmla="*/ 2147483646 w 1962"/>
                      <a:gd name="T13" fmla="*/ 2147483646 h 4284"/>
                      <a:gd name="T14" fmla="*/ 2147483646 w 1962"/>
                      <a:gd name="T15" fmla="*/ 2147483646 h 4284"/>
                      <a:gd name="T16" fmla="*/ 2147483646 w 1962"/>
                      <a:gd name="T17" fmla="*/ 2147483646 h 4284"/>
                      <a:gd name="T18" fmla="*/ 2147483646 w 1962"/>
                      <a:gd name="T19" fmla="*/ 2147483646 h 4284"/>
                      <a:gd name="T20" fmla="*/ 2147483646 w 1962"/>
                      <a:gd name="T21" fmla="*/ 2147483646 h 4284"/>
                      <a:gd name="T22" fmla="*/ 2147483646 w 1962"/>
                      <a:gd name="T23" fmla="*/ 2147483646 h 4284"/>
                      <a:gd name="T24" fmla="*/ 2147483646 w 1962"/>
                      <a:gd name="T25" fmla="*/ 2147483646 h 4284"/>
                      <a:gd name="T26" fmla="*/ 2147483646 w 1962"/>
                      <a:gd name="T27" fmla="*/ 2147483646 h 4284"/>
                      <a:gd name="T28" fmla="*/ 2147483646 w 1962"/>
                      <a:gd name="T29" fmla="*/ 2147483646 h 4284"/>
                      <a:gd name="T30" fmla="*/ 2147483646 w 1962"/>
                      <a:gd name="T31" fmla="*/ 2147483646 h 4284"/>
                      <a:gd name="T32" fmla="*/ 2147483646 w 1962"/>
                      <a:gd name="T33" fmla="*/ 2147483646 h 4284"/>
                      <a:gd name="T34" fmla="*/ 2147483646 w 1962"/>
                      <a:gd name="T35" fmla="*/ 2147483646 h 4284"/>
                      <a:gd name="T36" fmla="*/ 2147483646 w 1962"/>
                      <a:gd name="T37" fmla="*/ 2147483646 h 4284"/>
                      <a:gd name="T38" fmla="*/ 2147483646 w 1962"/>
                      <a:gd name="T39" fmla="*/ 2147483646 h 4284"/>
                      <a:gd name="T40" fmla="*/ 2147483646 w 1962"/>
                      <a:gd name="T41" fmla="*/ 2147483646 h 4284"/>
                      <a:gd name="T42" fmla="*/ 2147483646 w 1962"/>
                      <a:gd name="T43" fmla="*/ 2147483646 h 4284"/>
                      <a:gd name="T44" fmla="*/ 2147483646 w 1962"/>
                      <a:gd name="T45" fmla="*/ 2147483646 h 4284"/>
                      <a:gd name="T46" fmla="*/ 2147483646 w 1962"/>
                      <a:gd name="T47" fmla="*/ 2147483646 h 4284"/>
                      <a:gd name="T48" fmla="*/ 2147483646 w 1962"/>
                      <a:gd name="T49" fmla="*/ 2147483646 h 4284"/>
                      <a:gd name="T50" fmla="*/ 2147483646 w 1962"/>
                      <a:gd name="T51" fmla="*/ 2147483646 h 4284"/>
                      <a:gd name="T52" fmla="*/ 2147483646 w 1962"/>
                      <a:gd name="T53" fmla="*/ 2147483646 h 4284"/>
                      <a:gd name="T54" fmla="*/ 2147483646 w 1962"/>
                      <a:gd name="T55" fmla="*/ 2147483646 h 4284"/>
                      <a:gd name="T56" fmla="*/ 2147483646 w 1962"/>
                      <a:gd name="T57" fmla="*/ 2147483646 h 4284"/>
                      <a:gd name="T58" fmla="*/ 2147483646 w 1962"/>
                      <a:gd name="T59" fmla="*/ 2147483646 h 4284"/>
                      <a:gd name="T60" fmla="*/ 2147483646 w 1962"/>
                      <a:gd name="T61" fmla="*/ 2147483646 h 4284"/>
                      <a:gd name="T62" fmla="*/ 2147483646 w 1962"/>
                      <a:gd name="T63" fmla="*/ 2147483646 h 4284"/>
                      <a:gd name="T64" fmla="*/ 2147483646 w 1962"/>
                      <a:gd name="T65" fmla="*/ 2147483646 h 4284"/>
                      <a:gd name="T66" fmla="*/ 2147483646 w 1962"/>
                      <a:gd name="T67" fmla="*/ 2147483646 h 4284"/>
                      <a:gd name="T68" fmla="*/ 2147483646 w 1962"/>
                      <a:gd name="T69" fmla="*/ 2147483646 h 4284"/>
                      <a:gd name="T70" fmla="*/ 2147483646 w 1962"/>
                      <a:gd name="T71" fmla="*/ 2147483646 h 4284"/>
                      <a:gd name="T72" fmla="*/ 2147483646 w 1962"/>
                      <a:gd name="T73" fmla="*/ 2147483646 h 4284"/>
                      <a:gd name="T74" fmla="*/ 2147483646 w 1962"/>
                      <a:gd name="T75" fmla="*/ 2147483646 h 4284"/>
                      <a:gd name="T76" fmla="*/ 2147483646 w 1962"/>
                      <a:gd name="T77" fmla="*/ 2147483646 h 4284"/>
                      <a:gd name="T78" fmla="*/ 2147483646 w 1962"/>
                      <a:gd name="T79" fmla="*/ 2147483646 h 4284"/>
                      <a:gd name="T80" fmla="*/ 2147483646 w 1962"/>
                      <a:gd name="T81" fmla="*/ 2147483646 h 4284"/>
                      <a:gd name="T82" fmla="*/ 2147483646 w 1962"/>
                      <a:gd name="T83" fmla="*/ 2147483646 h 4284"/>
                      <a:gd name="T84" fmla="*/ 2147483646 w 1962"/>
                      <a:gd name="T85" fmla="*/ 2147483646 h 4284"/>
                      <a:gd name="T86" fmla="*/ 2147483646 w 1962"/>
                      <a:gd name="T87" fmla="*/ 2147483646 h 4284"/>
                      <a:gd name="T88" fmla="*/ 2147483646 w 1962"/>
                      <a:gd name="T89" fmla="*/ 2147483646 h 4284"/>
                      <a:gd name="T90" fmla="*/ 2147483646 w 1962"/>
                      <a:gd name="T91" fmla="*/ 2147483646 h 4284"/>
                      <a:gd name="T92" fmla="*/ 2147483646 w 1962"/>
                      <a:gd name="T93" fmla="*/ 0 h 4284"/>
                      <a:gd name="T94" fmla="*/ 2147483646 w 1962"/>
                      <a:gd name="T95" fmla="*/ 2147483646 h 4284"/>
                      <a:gd name="T96" fmla="*/ 2147483646 w 1962"/>
                      <a:gd name="T97" fmla="*/ 2147483646 h 4284"/>
                      <a:gd name="T98" fmla="*/ 2147483646 w 1962"/>
                      <a:gd name="T99" fmla="*/ 0 h 4284"/>
                      <a:gd name="T100" fmla="*/ 2147483646 w 1962"/>
                      <a:gd name="T101" fmla="*/ 2147483646 h 4284"/>
                      <a:gd name="T102" fmla="*/ 2147483646 w 1962"/>
                      <a:gd name="T103" fmla="*/ 2147483646 h 42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962" h="4284">
                        <a:moveTo>
                          <a:pt x="1962" y="39"/>
                        </a:moveTo>
                        <a:cubicBezTo>
                          <a:pt x="1951" y="56"/>
                          <a:pt x="1934" y="68"/>
                          <a:pt x="1924" y="86"/>
                        </a:cubicBezTo>
                        <a:cubicBezTo>
                          <a:pt x="1916" y="100"/>
                          <a:pt x="1908" y="133"/>
                          <a:pt x="1908" y="133"/>
                        </a:cubicBezTo>
                        <a:cubicBezTo>
                          <a:pt x="1901" y="200"/>
                          <a:pt x="1890" y="257"/>
                          <a:pt x="1869" y="320"/>
                        </a:cubicBezTo>
                        <a:cubicBezTo>
                          <a:pt x="1846" y="386"/>
                          <a:pt x="1844" y="462"/>
                          <a:pt x="1830" y="530"/>
                        </a:cubicBezTo>
                        <a:cubicBezTo>
                          <a:pt x="1821" y="576"/>
                          <a:pt x="1831" y="639"/>
                          <a:pt x="1783" y="655"/>
                        </a:cubicBezTo>
                        <a:cubicBezTo>
                          <a:pt x="1748" y="643"/>
                          <a:pt x="1734" y="648"/>
                          <a:pt x="1713" y="678"/>
                        </a:cubicBezTo>
                        <a:cubicBezTo>
                          <a:pt x="1698" y="724"/>
                          <a:pt x="1693" y="764"/>
                          <a:pt x="1682" y="811"/>
                        </a:cubicBezTo>
                        <a:cubicBezTo>
                          <a:pt x="1665" y="881"/>
                          <a:pt x="1642" y="950"/>
                          <a:pt x="1627" y="1021"/>
                        </a:cubicBezTo>
                        <a:cubicBezTo>
                          <a:pt x="1625" y="1055"/>
                          <a:pt x="1626" y="1089"/>
                          <a:pt x="1620" y="1123"/>
                        </a:cubicBezTo>
                        <a:cubicBezTo>
                          <a:pt x="1618" y="1132"/>
                          <a:pt x="1606" y="1137"/>
                          <a:pt x="1604" y="1146"/>
                        </a:cubicBezTo>
                        <a:cubicBezTo>
                          <a:pt x="1584" y="1238"/>
                          <a:pt x="1588" y="1335"/>
                          <a:pt x="1565" y="1427"/>
                        </a:cubicBezTo>
                        <a:cubicBezTo>
                          <a:pt x="1554" y="1527"/>
                          <a:pt x="1546" y="1633"/>
                          <a:pt x="1526" y="1731"/>
                        </a:cubicBezTo>
                        <a:cubicBezTo>
                          <a:pt x="1515" y="1843"/>
                          <a:pt x="1501" y="1971"/>
                          <a:pt x="1448" y="2073"/>
                        </a:cubicBezTo>
                        <a:cubicBezTo>
                          <a:pt x="1428" y="2154"/>
                          <a:pt x="1405" y="2236"/>
                          <a:pt x="1378" y="2315"/>
                        </a:cubicBezTo>
                        <a:cubicBezTo>
                          <a:pt x="1363" y="2360"/>
                          <a:pt x="1355" y="2409"/>
                          <a:pt x="1339" y="2455"/>
                        </a:cubicBezTo>
                        <a:cubicBezTo>
                          <a:pt x="1333" y="2510"/>
                          <a:pt x="1326" y="2559"/>
                          <a:pt x="1308" y="2611"/>
                        </a:cubicBezTo>
                        <a:cubicBezTo>
                          <a:pt x="1296" y="2714"/>
                          <a:pt x="1279" y="2820"/>
                          <a:pt x="1261" y="2923"/>
                        </a:cubicBezTo>
                        <a:cubicBezTo>
                          <a:pt x="1252" y="2974"/>
                          <a:pt x="1226" y="3020"/>
                          <a:pt x="1214" y="3071"/>
                        </a:cubicBezTo>
                        <a:cubicBezTo>
                          <a:pt x="1198" y="3141"/>
                          <a:pt x="1181" y="3209"/>
                          <a:pt x="1152" y="3274"/>
                        </a:cubicBezTo>
                        <a:cubicBezTo>
                          <a:pt x="1136" y="3309"/>
                          <a:pt x="1135" y="3336"/>
                          <a:pt x="1113" y="3367"/>
                        </a:cubicBezTo>
                        <a:cubicBezTo>
                          <a:pt x="1092" y="3447"/>
                          <a:pt x="1065" y="3532"/>
                          <a:pt x="1020" y="3601"/>
                        </a:cubicBezTo>
                        <a:cubicBezTo>
                          <a:pt x="1017" y="3611"/>
                          <a:pt x="1012" y="3621"/>
                          <a:pt x="1012" y="3632"/>
                        </a:cubicBezTo>
                        <a:cubicBezTo>
                          <a:pt x="1012" y="3640"/>
                          <a:pt x="1021" y="3647"/>
                          <a:pt x="1020" y="3655"/>
                        </a:cubicBezTo>
                        <a:cubicBezTo>
                          <a:pt x="1016" y="3692"/>
                          <a:pt x="996" y="3718"/>
                          <a:pt x="981" y="3749"/>
                        </a:cubicBezTo>
                        <a:cubicBezTo>
                          <a:pt x="961" y="3789"/>
                          <a:pt x="945" y="3833"/>
                          <a:pt x="926" y="3874"/>
                        </a:cubicBezTo>
                        <a:cubicBezTo>
                          <a:pt x="907" y="3916"/>
                          <a:pt x="913" y="3935"/>
                          <a:pt x="879" y="3967"/>
                        </a:cubicBezTo>
                        <a:cubicBezTo>
                          <a:pt x="858" y="4038"/>
                          <a:pt x="818" y="4047"/>
                          <a:pt x="762" y="4084"/>
                        </a:cubicBezTo>
                        <a:cubicBezTo>
                          <a:pt x="731" y="4105"/>
                          <a:pt x="705" y="4142"/>
                          <a:pt x="669" y="4154"/>
                        </a:cubicBezTo>
                        <a:cubicBezTo>
                          <a:pt x="625" y="4169"/>
                          <a:pt x="597" y="4178"/>
                          <a:pt x="552" y="4185"/>
                        </a:cubicBezTo>
                        <a:cubicBezTo>
                          <a:pt x="516" y="4197"/>
                          <a:pt x="480" y="4208"/>
                          <a:pt x="443" y="4217"/>
                        </a:cubicBezTo>
                        <a:cubicBezTo>
                          <a:pt x="377" y="4260"/>
                          <a:pt x="274" y="4259"/>
                          <a:pt x="201" y="4263"/>
                        </a:cubicBezTo>
                        <a:cubicBezTo>
                          <a:pt x="164" y="4269"/>
                          <a:pt x="111" y="4284"/>
                          <a:pt x="77" y="4256"/>
                        </a:cubicBezTo>
                        <a:cubicBezTo>
                          <a:pt x="60" y="4242"/>
                          <a:pt x="66" y="4214"/>
                          <a:pt x="61" y="4193"/>
                        </a:cubicBezTo>
                        <a:cubicBezTo>
                          <a:pt x="50" y="4151"/>
                          <a:pt x="33" y="4110"/>
                          <a:pt x="22" y="4068"/>
                        </a:cubicBezTo>
                        <a:cubicBezTo>
                          <a:pt x="0" y="3837"/>
                          <a:pt x="12" y="3613"/>
                          <a:pt x="92" y="3398"/>
                        </a:cubicBezTo>
                        <a:cubicBezTo>
                          <a:pt x="130" y="3294"/>
                          <a:pt x="144" y="3182"/>
                          <a:pt x="186" y="3079"/>
                        </a:cubicBezTo>
                        <a:cubicBezTo>
                          <a:pt x="201" y="2993"/>
                          <a:pt x="232" y="2912"/>
                          <a:pt x="256" y="2829"/>
                        </a:cubicBezTo>
                        <a:cubicBezTo>
                          <a:pt x="266" y="2725"/>
                          <a:pt x="284" y="2622"/>
                          <a:pt x="295" y="2518"/>
                        </a:cubicBezTo>
                        <a:cubicBezTo>
                          <a:pt x="290" y="2360"/>
                          <a:pt x="287" y="2212"/>
                          <a:pt x="256" y="2058"/>
                        </a:cubicBezTo>
                        <a:cubicBezTo>
                          <a:pt x="243" y="1923"/>
                          <a:pt x="224" y="1788"/>
                          <a:pt x="209" y="1653"/>
                        </a:cubicBezTo>
                        <a:cubicBezTo>
                          <a:pt x="212" y="1383"/>
                          <a:pt x="212" y="1112"/>
                          <a:pt x="217" y="842"/>
                        </a:cubicBezTo>
                        <a:cubicBezTo>
                          <a:pt x="218" y="781"/>
                          <a:pt x="236" y="701"/>
                          <a:pt x="264" y="647"/>
                        </a:cubicBezTo>
                        <a:cubicBezTo>
                          <a:pt x="274" y="550"/>
                          <a:pt x="270" y="455"/>
                          <a:pt x="256" y="359"/>
                        </a:cubicBezTo>
                        <a:cubicBezTo>
                          <a:pt x="259" y="255"/>
                          <a:pt x="254" y="151"/>
                          <a:pt x="264" y="47"/>
                        </a:cubicBezTo>
                        <a:cubicBezTo>
                          <a:pt x="266" y="30"/>
                          <a:pt x="333" y="19"/>
                          <a:pt x="342" y="16"/>
                        </a:cubicBezTo>
                        <a:cubicBezTo>
                          <a:pt x="358" y="11"/>
                          <a:pt x="388" y="0"/>
                          <a:pt x="388" y="0"/>
                        </a:cubicBezTo>
                        <a:cubicBezTo>
                          <a:pt x="671" y="5"/>
                          <a:pt x="937" y="18"/>
                          <a:pt x="1214" y="39"/>
                        </a:cubicBezTo>
                        <a:cubicBezTo>
                          <a:pt x="1274" y="37"/>
                          <a:pt x="1334" y="36"/>
                          <a:pt x="1394" y="32"/>
                        </a:cubicBezTo>
                        <a:cubicBezTo>
                          <a:pt x="1456" y="28"/>
                          <a:pt x="1519" y="7"/>
                          <a:pt x="1581" y="0"/>
                        </a:cubicBezTo>
                        <a:cubicBezTo>
                          <a:pt x="1704" y="6"/>
                          <a:pt x="1816" y="7"/>
                          <a:pt x="1931" y="47"/>
                        </a:cubicBezTo>
                        <a:cubicBezTo>
                          <a:pt x="1954" y="81"/>
                          <a:pt x="1943" y="80"/>
                          <a:pt x="1962" y="39"/>
                        </a:cubicBez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6564" name="Freeform 4"/>
                  <p:cNvSpPr>
                    <a:spLocks/>
                  </p:cNvSpPr>
                  <p:nvPr/>
                </p:nvSpPr>
                <p:spPr bwMode="auto">
                  <a:xfrm>
                    <a:off x="4687888" y="469900"/>
                    <a:ext cx="460375" cy="658813"/>
                  </a:xfrm>
                  <a:custGeom>
                    <a:avLst/>
                    <a:gdLst>
                      <a:gd name="T0" fmla="*/ 2147483646 w 290"/>
                      <a:gd name="T1" fmla="*/ 2147483646 h 415"/>
                      <a:gd name="T2" fmla="*/ 2147483646 w 290"/>
                      <a:gd name="T3" fmla="*/ 2147483646 h 415"/>
                      <a:gd name="T4" fmla="*/ 2147483646 w 290"/>
                      <a:gd name="T5" fmla="*/ 2147483646 h 415"/>
                      <a:gd name="T6" fmla="*/ 2147483646 w 290"/>
                      <a:gd name="T7" fmla="*/ 2147483646 h 415"/>
                      <a:gd name="T8" fmla="*/ 0 w 290"/>
                      <a:gd name="T9" fmla="*/ 2147483646 h 415"/>
                      <a:gd name="T10" fmla="*/ 2147483646 w 290"/>
                      <a:gd name="T11" fmla="*/ 2147483646 h 415"/>
                      <a:gd name="T12" fmla="*/ 2147483646 w 290"/>
                      <a:gd name="T13" fmla="*/ 2147483646 h 415"/>
                      <a:gd name="T14" fmla="*/ 2147483646 w 290"/>
                      <a:gd name="T15" fmla="*/ 2147483646 h 415"/>
                      <a:gd name="T16" fmla="*/ 2147483646 w 290"/>
                      <a:gd name="T17" fmla="*/ 2147483646 h 415"/>
                      <a:gd name="T18" fmla="*/ 2147483646 w 290"/>
                      <a:gd name="T19" fmla="*/ 2147483646 h 415"/>
                      <a:gd name="T20" fmla="*/ 2147483646 w 290"/>
                      <a:gd name="T21" fmla="*/ 0 h 415"/>
                      <a:gd name="T22" fmla="*/ 2147483646 w 290"/>
                      <a:gd name="T23" fmla="*/ 2147483646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0" h="415">
                        <a:moveTo>
                          <a:pt x="141" y="8"/>
                        </a:moveTo>
                        <a:cubicBezTo>
                          <a:pt x="125" y="11"/>
                          <a:pt x="109" y="10"/>
                          <a:pt x="94" y="16"/>
                        </a:cubicBezTo>
                        <a:cubicBezTo>
                          <a:pt x="77" y="23"/>
                          <a:pt x="47" y="47"/>
                          <a:pt x="47" y="47"/>
                        </a:cubicBezTo>
                        <a:cubicBezTo>
                          <a:pt x="42" y="63"/>
                          <a:pt x="40" y="80"/>
                          <a:pt x="32" y="94"/>
                        </a:cubicBezTo>
                        <a:cubicBezTo>
                          <a:pt x="23" y="110"/>
                          <a:pt x="0" y="140"/>
                          <a:pt x="0" y="140"/>
                        </a:cubicBezTo>
                        <a:cubicBezTo>
                          <a:pt x="12" y="220"/>
                          <a:pt x="28" y="320"/>
                          <a:pt x="102" y="366"/>
                        </a:cubicBezTo>
                        <a:cubicBezTo>
                          <a:pt x="124" y="401"/>
                          <a:pt x="126" y="415"/>
                          <a:pt x="164" y="390"/>
                        </a:cubicBezTo>
                        <a:cubicBezTo>
                          <a:pt x="180" y="343"/>
                          <a:pt x="160" y="386"/>
                          <a:pt x="195" y="351"/>
                        </a:cubicBezTo>
                        <a:cubicBezTo>
                          <a:pt x="222" y="324"/>
                          <a:pt x="245" y="289"/>
                          <a:pt x="265" y="257"/>
                        </a:cubicBezTo>
                        <a:cubicBezTo>
                          <a:pt x="273" y="185"/>
                          <a:pt x="290" y="134"/>
                          <a:pt x="250" y="70"/>
                        </a:cubicBezTo>
                        <a:cubicBezTo>
                          <a:pt x="234" y="9"/>
                          <a:pt x="216" y="18"/>
                          <a:pt x="164" y="0"/>
                        </a:cubicBezTo>
                        <a:cubicBezTo>
                          <a:pt x="120" y="9"/>
                          <a:pt x="112" y="8"/>
                          <a:pt x="141" y="8"/>
                        </a:cubicBez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6565" name="Freeform 5"/>
                  <p:cNvSpPr>
                    <a:spLocks/>
                  </p:cNvSpPr>
                  <p:nvPr/>
                </p:nvSpPr>
                <p:spPr bwMode="auto">
                  <a:xfrm>
                    <a:off x="4508500" y="3848100"/>
                    <a:ext cx="674688" cy="2312988"/>
                  </a:xfrm>
                  <a:custGeom>
                    <a:avLst/>
                    <a:gdLst>
                      <a:gd name="T0" fmla="*/ 2147483646 w 425"/>
                      <a:gd name="T1" fmla="*/ 0 h 1457"/>
                      <a:gd name="T2" fmla="*/ 2147483646 w 425"/>
                      <a:gd name="T3" fmla="*/ 2147483646 h 1457"/>
                      <a:gd name="T4" fmla="*/ 2147483646 w 425"/>
                      <a:gd name="T5" fmla="*/ 2147483646 h 1457"/>
                      <a:gd name="T6" fmla="*/ 2147483646 w 425"/>
                      <a:gd name="T7" fmla="*/ 2147483646 h 1457"/>
                      <a:gd name="T8" fmla="*/ 2147483646 w 425"/>
                      <a:gd name="T9" fmla="*/ 2147483646 h 1457"/>
                      <a:gd name="T10" fmla="*/ 2147483646 w 425"/>
                      <a:gd name="T11" fmla="*/ 2147483646 h 1457"/>
                      <a:gd name="T12" fmla="*/ 2147483646 w 425"/>
                      <a:gd name="T13" fmla="*/ 2147483646 h 1457"/>
                      <a:gd name="T14" fmla="*/ 2147483646 w 425"/>
                      <a:gd name="T15" fmla="*/ 2147483646 h 1457"/>
                      <a:gd name="T16" fmla="*/ 2147483646 w 425"/>
                      <a:gd name="T17" fmla="*/ 2147483646 h 1457"/>
                      <a:gd name="T18" fmla="*/ 2147483646 w 425"/>
                      <a:gd name="T19" fmla="*/ 2147483646 h 1457"/>
                      <a:gd name="T20" fmla="*/ 2147483646 w 425"/>
                      <a:gd name="T21" fmla="*/ 2147483646 h 1457"/>
                      <a:gd name="T22" fmla="*/ 2147483646 w 425"/>
                      <a:gd name="T23" fmla="*/ 2147483646 h 1457"/>
                      <a:gd name="T24" fmla="*/ 2147483646 w 425"/>
                      <a:gd name="T25" fmla="*/ 2147483646 h 1457"/>
                      <a:gd name="T26" fmla="*/ 2147483646 w 425"/>
                      <a:gd name="T27" fmla="*/ 2147483646 h 1457"/>
                      <a:gd name="T28" fmla="*/ 2147483646 w 425"/>
                      <a:gd name="T29" fmla="*/ 2147483646 h 1457"/>
                      <a:gd name="T30" fmla="*/ 2147483646 w 425"/>
                      <a:gd name="T31" fmla="*/ 2147483646 h 1457"/>
                      <a:gd name="T32" fmla="*/ 2147483646 w 425"/>
                      <a:gd name="T33" fmla="*/ 2147483646 h 1457"/>
                      <a:gd name="T34" fmla="*/ 2147483646 w 425"/>
                      <a:gd name="T35" fmla="*/ 2147483646 h 1457"/>
                      <a:gd name="T36" fmla="*/ 2147483646 w 425"/>
                      <a:gd name="T37" fmla="*/ 2147483646 h 1457"/>
                      <a:gd name="T38" fmla="*/ 2147483646 w 425"/>
                      <a:gd name="T39" fmla="*/ 2147483646 h 1457"/>
                      <a:gd name="T40" fmla="*/ 2147483646 w 425"/>
                      <a:gd name="T41" fmla="*/ 2147483646 h 1457"/>
                      <a:gd name="T42" fmla="*/ 2147483646 w 425"/>
                      <a:gd name="T43" fmla="*/ 2147483646 h 1457"/>
                      <a:gd name="T44" fmla="*/ 2147483646 w 425"/>
                      <a:gd name="T45" fmla="*/ 2147483646 h 1457"/>
                      <a:gd name="T46" fmla="*/ 2147483646 w 425"/>
                      <a:gd name="T47" fmla="*/ 2147483646 h 1457"/>
                      <a:gd name="T48" fmla="*/ 2147483646 w 425"/>
                      <a:gd name="T49" fmla="*/ 2147483646 h 1457"/>
                      <a:gd name="T50" fmla="*/ 2147483646 w 425"/>
                      <a:gd name="T51" fmla="*/ 2147483646 h 1457"/>
                      <a:gd name="T52" fmla="*/ 2147483646 w 425"/>
                      <a:gd name="T53" fmla="*/ 2147483646 h 1457"/>
                      <a:gd name="T54" fmla="*/ 2147483646 w 425"/>
                      <a:gd name="T55" fmla="*/ 2147483646 h 1457"/>
                      <a:gd name="T56" fmla="*/ 2147483646 w 425"/>
                      <a:gd name="T57" fmla="*/ 2147483646 h 1457"/>
                      <a:gd name="T58" fmla="*/ 2147483646 w 425"/>
                      <a:gd name="T59" fmla="*/ 2147483646 h 1457"/>
                      <a:gd name="T60" fmla="*/ 2147483646 w 425"/>
                      <a:gd name="T61" fmla="*/ 2147483646 h 1457"/>
                      <a:gd name="T62" fmla="*/ 2147483646 w 425"/>
                      <a:gd name="T63" fmla="*/ 2147483646 h 1457"/>
                      <a:gd name="T64" fmla="*/ 2147483646 w 425"/>
                      <a:gd name="T65" fmla="*/ 2147483646 h 1457"/>
                      <a:gd name="T66" fmla="*/ 2147483646 w 425"/>
                      <a:gd name="T67" fmla="*/ 2147483646 h 1457"/>
                      <a:gd name="T68" fmla="*/ 2147483646 w 425"/>
                      <a:gd name="T69" fmla="*/ 2147483646 h 1457"/>
                      <a:gd name="T70" fmla="*/ 2147483646 w 425"/>
                      <a:gd name="T71" fmla="*/ 0 h 14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25" h="1457">
                        <a:moveTo>
                          <a:pt x="269" y="0"/>
                        </a:moveTo>
                        <a:cubicBezTo>
                          <a:pt x="220" y="6"/>
                          <a:pt x="180" y="22"/>
                          <a:pt x="137" y="46"/>
                        </a:cubicBezTo>
                        <a:cubicBezTo>
                          <a:pt x="129" y="51"/>
                          <a:pt x="122" y="58"/>
                          <a:pt x="113" y="62"/>
                        </a:cubicBezTo>
                        <a:cubicBezTo>
                          <a:pt x="98" y="69"/>
                          <a:pt x="67" y="78"/>
                          <a:pt x="67" y="78"/>
                        </a:cubicBezTo>
                        <a:cubicBezTo>
                          <a:pt x="46" y="107"/>
                          <a:pt x="42" y="127"/>
                          <a:pt x="35" y="163"/>
                        </a:cubicBezTo>
                        <a:cubicBezTo>
                          <a:pt x="38" y="181"/>
                          <a:pt x="39" y="200"/>
                          <a:pt x="43" y="218"/>
                        </a:cubicBezTo>
                        <a:cubicBezTo>
                          <a:pt x="47" y="234"/>
                          <a:pt x="59" y="265"/>
                          <a:pt x="59" y="265"/>
                        </a:cubicBezTo>
                        <a:cubicBezTo>
                          <a:pt x="56" y="325"/>
                          <a:pt x="57" y="385"/>
                          <a:pt x="51" y="444"/>
                        </a:cubicBezTo>
                        <a:cubicBezTo>
                          <a:pt x="49" y="460"/>
                          <a:pt x="35" y="491"/>
                          <a:pt x="35" y="491"/>
                        </a:cubicBezTo>
                        <a:cubicBezTo>
                          <a:pt x="40" y="639"/>
                          <a:pt x="29" y="804"/>
                          <a:pt x="67" y="950"/>
                        </a:cubicBezTo>
                        <a:cubicBezTo>
                          <a:pt x="47" y="1087"/>
                          <a:pt x="0" y="1336"/>
                          <a:pt x="176" y="1395"/>
                        </a:cubicBezTo>
                        <a:cubicBezTo>
                          <a:pt x="201" y="1433"/>
                          <a:pt x="236" y="1429"/>
                          <a:pt x="277" y="1441"/>
                        </a:cubicBezTo>
                        <a:cubicBezTo>
                          <a:pt x="293" y="1446"/>
                          <a:pt x="324" y="1457"/>
                          <a:pt x="324" y="1457"/>
                        </a:cubicBezTo>
                        <a:cubicBezTo>
                          <a:pt x="337" y="1452"/>
                          <a:pt x="362" y="1446"/>
                          <a:pt x="371" y="1434"/>
                        </a:cubicBezTo>
                        <a:cubicBezTo>
                          <a:pt x="385" y="1417"/>
                          <a:pt x="389" y="1367"/>
                          <a:pt x="394" y="1348"/>
                        </a:cubicBezTo>
                        <a:cubicBezTo>
                          <a:pt x="403" y="1314"/>
                          <a:pt x="416" y="1281"/>
                          <a:pt x="425" y="1247"/>
                        </a:cubicBezTo>
                        <a:cubicBezTo>
                          <a:pt x="416" y="1210"/>
                          <a:pt x="406" y="1173"/>
                          <a:pt x="394" y="1137"/>
                        </a:cubicBezTo>
                        <a:cubicBezTo>
                          <a:pt x="386" y="1077"/>
                          <a:pt x="367" y="1025"/>
                          <a:pt x="355" y="966"/>
                        </a:cubicBezTo>
                        <a:cubicBezTo>
                          <a:pt x="358" y="932"/>
                          <a:pt x="359" y="898"/>
                          <a:pt x="363" y="865"/>
                        </a:cubicBezTo>
                        <a:cubicBezTo>
                          <a:pt x="364" y="857"/>
                          <a:pt x="367" y="849"/>
                          <a:pt x="371" y="841"/>
                        </a:cubicBezTo>
                        <a:cubicBezTo>
                          <a:pt x="375" y="833"/>
                          <a:pt x="393" y="824"/>
                          <a:pt x="386" y="818"/>
                        </a:cubicBezTo>
                        <a:cubicBezTo>
                          <a:pt x="379" y="812"/>
                          <a:pt x="371" y="829"/>
                          <a:pt x="363" y="834"/>
                        </a:cubicBezTo>
                        <a:cubicBezTo>
                          <a:pt x="355" y="839"/>
                          <a:pt x="347" y="844"/>
                          <a:pt x="339" y="849"/>
                        </a:cubicBezTo>
                        <a:cubicBezTo>
                          <a:pt x="331" y="875"/>
                          <a:pt x="317" y="893"/>
                          <a:pt x="308" y="919"/>
                        </a:cubicBezTo>
                        <a:cubicBezTo>
                          <a:pt x="303" y="911"/>
                          <a:pt x="297" y="904"/>
                          <a:pt x="293" y="896"/>
                        </a:cubicBezTo>
                        <a:cubicBezTo>
                          <a:pt x="286" y="881"/>
                          <a:pt x="277" y="849"/>
                          <a:pt x="277" y="849"/>
                        </a:cubicBezTo>
                        <a:cubicBezTo>
                          <a:pt x="281" y="762"/>
                          <a:pt x="269" y="648"/>
                          <a:pt x="324" y="569"/>
                        </a:cubicBezTo>
                        <a:cubicBezTo>
                          <a:pt x="326" y="564"/>
                          <a:pt x="337" y="522"/>
                          <a:pt x="347" y="522"/>
                        </a:cubicBezTo>
                        <a:cubicBezTo>
                          <a:pt x="356" y="522"/>
                          <a:pt x="358" y="537"/>
                          <a:pt x="363" y="545"/>
                        </a:cubicBezTo>
                        <a:cubicBezTo>
                          <a:pt x="368" y="561"/>
                          <a:pt x="373" y="576"/>
                          <a:pt x="378" y="592"/>
                        </a:cubicBezTo>
                        <a:cubicBezTo>
                          <a:pt x="383" y="608"/>
                          <a:pt x="394" y="545"/>
                          <a:pt x="394" y="545"/>
                        </a:cubicBezTo>
                        <a:cubicBezTo>
                          <a:pt x="389" y="499"/>
                          <a:pt x="384" y="463"/>
                          <a:pt x="371" y="420"/>
                        </a:cubicBezTo>
                        <a:cubicBezTo>
                          <a:pt x="368" y="325"/>
                          <a:pt x="422" y="136"/>
                          <a:pt x="316" y="62"/>
                        </a:cubicBezTo>
                        <a:cubicBezTo>
                          <a:pt x="311" y="54"/>
                          <a:pt x="304" y="48"/>
                          <a:pt x="300" y="39"/>
                        </a:cubicBezTo>
                        <a:cubicBezTo>
                          <a:pt x="296" y="29"/>
                          <a:pt x="300" y="16"/>
                          <a:pt x="293" y="7"/>
                        </a:cubicBezTo>
                        <a:cubicBezTo>
                          <a:pt x="288" y="0"/>
                          <a:pt x="269" y="0"/>
                          <a:pt x="269" y="0"/>
                        </a:cubicBez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6567" name="Freeform 7"/>
                  <p:cNvSpPr>
                    <a:spLocks/>
                  </p:cNvSpPr>
                  <p:nvPr/>
                </p:nvSpPr>
                <p:spPr bwMode="auto">
                  <a:xfrm>
                    <a:off x="4846638" y="1101725"/>
                    <a:ext cx="123825" cy="2795588"/>
                  </a:xfrm>
                  <a:custGeom>
                    <a:avLst/>
                    <a:gdLst>
                      <a:gd name="T0" fmla="*/ 2147483646 w 78"/>
                      <a:gd name="T1" fmla="*/ 0 h 1761"/>
                      <a:gd name="T2" fmla="*/ 2147483646 w 78"/>
                      <a:gd name="T3" fmla="*/ 2147483646 h 1761"/>
                      <a:gd name="T4" fmla="*/ 2147483646 w 78"/>
                      <a:gd name="T5" fmla="*/ 2147483646 h 1761"/>
                      <a:gd name="T6" fmla="*/ 2147483646 w 78"/>
                      <a:gd name="T7" fmla="*/ 2147483646 h 1761"/>
                      <a:gd name="T8" fmla="*/ 2147483646 w 78"/>
                      <a:gd name="T9" fmla="*/ 2147483646 h 1761"/>
                      <a:gd name="T10" fmla="*/ 2147483646 w 78"/>
                      <a:gd name="T11" fmla="*/ 2147483646 h 1761"/>
                      <a:gd name="T12" fmla="*/ 2147483646 w 78"/>
                      <a:gd name="T13" fmla="*/ 2147483646 h 1761"/>
                      <a:gd name="T14" fmla="*/ 2147483646 w 78"/>
                      <a:gd name="T15" fmla="*/ 2147483646 h 1761"/>
                      <a:gd name="T16" fmla="*/ 2147483646 w 78"/>
                      <a:gd name="T17" fmla="*/ 2147483646 h 1761"/>
                      <a:gd name="T18" fmla="*/ 2147483646 w 78"/>
                      <a:gd name="T19" fmla="*/ 2147483646 h 1761"/>
                      <a:gd name="T20" fmla="*/ 2147483646 w 78"/>
                      <a:gd name="T21" fmla="*/ 2147483646 h 1761"/>
                      <a:gd name="T22" fmla="*/ 2147483646 w 78"/>
                      <a:gd name="T23" fmla="*/ 2147483646 h 1761"/>
                      <a:gd name="T24" fmla="*/ 2147483646 w 78"/>
                      <a:gd name="T25" fmla="*/ 2147483646 h 1761"/>
                      <a:gd name="T26" fmla="*/ 2147483646 w 78"/>
                      <a:gd name="T27" fmla="*/ 2147483646 h 1761"/>
                      <a:gd name="T28" fmla="*/ 2147483646 w 78"/>
                      <a:gd name="T29" fmla="*/ 2147483646 h 1761"/>
                      <a:gd name="T30" fmla="*/ 2147483646 w 78"/>
                      <a:gd name="T31" fmla="*/ 2147483646 h 1761"/>
                      <a:gd name="T32" fmla="*/ 2147483646 w 78"/>
                      <a:gd name="T33" fmla="*/ 2147483646 h 1761"/>
                      <a:gd name="T34" fmla="*/ 2147483646 w 78"/>
                      <a:gd name="T35" fmla="*/ 2147483646 h 1761"/>
                      <a:gd name="T36" fmla="*/ 2147483646 w 78"/>
                      <a:gd name="T37" fmla="*/ 2147483646 h 1761"/>
                      <a:gd name="T38" fmla="*/ 2147483646 w 78"/>
                      <a:gd name="T39" fmla="*/ 2147483646 h 1761"/>
                      <a:gd name="T40" fmla="*/ 2147483646 w 78"/>
                      <a:gd name="T41" fmla="*/ 2147483646 h 1761"/>
                      <a:gd name="T42" fmla="*/ 2147483646 w 78"/>
                      <a:gd name="T43" fmla="*/ 2147483646 h 1761"/>
                      <a:gd name="T44" fmla="*/ 2147483646 w 78"/>
                      <a:gd name="T45" fmla="*/ 2147483646 h 1761"/>
                      <a:gd name="T46" fmla="*/ 2147483646 w 78"/>
                      <a:gd name="T47" fmla="*/ 2147483646 h 1761"/>
                      <a:gd name="T48" fmla="*/ 2147483646 w 78"/>
                      <a:gd name="T49" fmla="*/ 2147483646 h 1761"/>
                      <a:gd name="T50" fmla="*/ 2147483646 w 78"/>
                      <a:gd name="T51" fmla="*/ 2147483646 h 1761"/>
                      <a:gd name="T52" fmla="*/ 2147483646 w 78"/>
                      <a:gd name="T53" fmla="*/ 2147483646 h 1761"/>
                      <a:gd name="T54" fmla="*/ 2147483646 w 78"/>
                      <a:gd name="T55" fmla="*/ 2147483646 h 1761"/>
                      <a:gd name="T56" fmla="*/ 2147483646 w 78"/>
                      <a:gd name="T57" fmla="*/ 2147483646 h 1761"/>
                      <a:gd name="T58" fmla="*/ 2147483646 w 78"/>
                      <a:gd name="T59" fmla="*/ 2147483646 h 17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8" h="1761">
                        <a:moveTo>
                          <a:pt x="33" y="0"/>
                        </a:moveTo>
                        <a:cubicBezTo>
                          <a:pt x="30" y="26"/>
                          <a:pt x="25" y="52"/>
                          <a:pt x="25" y="78"/>
                        </a:cubicBezTo>
                        <a:cubicBezTo>
                          <a:pt x="25" y="155"/>
                          <a:pt x="48" y="177"/>
                          <a:pt x="9" y="233"/>
                        </a:cubicBezTo>
                        <a:cubicBezTo>
                          <a:pt x="12" y="257"/>
                          <a:pt x="12" y="281"/>
                          <a:pt x="17" y="304"/>
                        </a:cubicBezTo>
                        <a:cubicBezTo>
                          <a:pt x="20" y="320"/>
                          <a:pt x="28" y="335"/>
                          <a:pt x="33" y="350"/>
                        </a:cubicBezTo>
                        <a:cubicBezTo>
                          <a:pt x="36" y="358"/>
                          <a:pt x="41" y="374"/>
                          <a:pt x="41" y="374"/>
                        </a:cubicBezTo>
                        <a:cubicBezTo>
                          <a:pt x="28" y="425"/>
                          <a:pt x="14" y="411"/>
                          <a:pt x="25" y="467"/>
                        </a:cubicBezTo>
                        <a:cubicBezTo>
                          <a:pt x="20" y="485"/>
                          <a:pt x="9" y="503"/>
                          <a:pt x="9" y="522"/>
                        </a:cubicBezTo>
                        <a:cubicBezTo>
                          <a:pt x="9" y="570"/>
                          <a:pt x="27" y="583"/>
                          <a:pt x="41" y="623"/>
                        </a:cubicBezTo>
                        <a:cubicBezTo>
                          <a:pt x="28" y="661"/>
                          <a:pt x="31" y="686"/>
                          <a:pt x="64" y="709"/>
                        </a:cubicBezTo>
                        <a:cubicBezTo>
                          <a:pt x="73" y="734"/>
                          <a:pt x="78" y="735"/>
                          <a:pt x="64" y="763"/>
                        </a:cubicBezTo>
                        <a:cubicBezTo>
                          <a:pt x="56" y="780"/>
                          <a:pt x="33" y="810"/>
                          <a:pt x="33" y="810"/>
                        </a:cubicBezTo>
                        <a:cubicBezTo>
                          <a:pt x="30" y="854"/>
                          <a:pt x="32" y="899"/>
                          <a:pt x="25" y="943"/>
                        </a:cubicBezTo>
                        <a:cubicBezTo>
                          <a:pt x="24" y="952"/>
                          <a:pt x="10" y="957"/>
                          <a:pt x="9" y="966"/>
                        </a:cubicBezTo>
                        <a:cubicBezTo>
                          <a:pt x="7" y="982"/>
                          <a:pt x="11" y="998"/>
                          <a:pt x="17" y="1013"/>
                        </a:cubicBezTo>
                        <a:cubicBezTo>
                          <a:pt x="24" y="1030"/>
                          <a:pt x="48" y="1059"/>
                          <a:pt x="48" y="1059"/>
                        </a:cubicBezTo>
                        <a:cubicBezTo>
                          <a:pt x="46" y="1075"/>
                          <a:pt x="48" y="1092"/>
                          <a:pt x="41" y="1106"/>
                        </a:cubicBezTo>
                        <a:cubicBezTo>
                          <a:pt x="37" y="1115"/>
                          <a:pt x="23" y="1115"/>
                          <a:pt x="17" y="1122"/>
                        </a:cubicBezTo>
                        <a:cubicBezTo>
                          <a:pt x="12" y="1128"/>
                          <a:pt x="12" y="1137"/>
                          <a:pt x="9" y="1145"/>
                        </a:cubicBezTo>
                        <a:cubicBezTo>
                          <a:pt x="12" y="1166"/>
                          <a:pt x="12" y="1187"/>
                          <a:pt x="17" y="1208"/>
                        </a:cubicBezTo>
                        <a:cubicBezTo>
                          <a:pt x="20" y="1224"/>
                          <a:pt x="33" y="1254"/>
                          <a:pt x="33" y="1254"/>
                        </a:cubicBezTo>
                        <a:cubicBezTo>
                          <a:pt x="30" y="1264"/>
                          <a:pt x="29" y="1275"/>
                          <a:pt x="25" y="1285"/>
                        </a:cubicBezTo>
                        <a:cubicBezTo>
                          <a:pt x="21" y="1294"/>
                          <a:pt x="10" y="1299"/>
                          <a:pt x="9" y="1309"/>
                        </a:cubicBezTo>
                        <a:cubicBezTo>
                          <a:pt x="5" y="1336"/>
                          <a:pt x="28" y="1360"/>
                          <a:pt x="33" y="1387"/>
                        </a:cubicBezTo>
                        <a:cubicBezTo>
                          <a:pt x="36" y="1400"/>
                          <a:pt x="35" y="1414"/>
                          <a:pt x="41" y="1426"/>
                        </a:cubicBezTo>
                        <a:cubicBezTo>
                          <a:pt x="49" y="1443"/>
                          <a:pt x="72" y="1472"/>
                          <a:pt x="72" y="1472"/>
                        </a:cubicBezTo>
                        <a:cubicBezTo>
                          <a:pt x="60" y="1507"/>
                          <a:pt x="45" y="1540"/>
                          <a:pt x="9" y="1550"/>
                        </a:cubicBezTo>
                        <a:cubicBezTo>
                          <a:pt x="1" y="1585"/>
                          <a:pt x="0" y="1619"/>
                          <a:pt x="17" y="1652"/>
                        </a:cubicBezTo>
                        <a:cubicBezTo>
                          <a:pt x="21" y="1660"/>
                          <a:pt x="32" y="1666"/>
                          <a:pt x="33" y="1675"/>
                        </a:cubicBezTo>
                        <a:cubicBezTo>
                          <a:pt x="37" y="1703"/>
                          <a:pt x="33" y="1732"/>
                          <a:pt x="33" y="1761"/>
                        </a:cubicBezTo>
                      </a:path>
                    </a:pathLst>
                  </a:custGeom>
                  <a:noFill/>
                  <a:ln w="349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6568" name="Text Box 8"/>
                  <p:cNvSpPr txBox="1">
                    <a:spLocks noChangeArrowheads="1"/>
                  </p:cNvSpPr>
                  <p:nvPr/>
                </p:nvSpPr>
                <p:spPr bwMode="auto">
                  <a:xfrm>
                    <a:off x="-76200" y="457200"/>
                    <a:ext cx="25908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GB" altLang="en-US" sz="2000" b="1" dirty="0">
                        <a:solidFill>
                          <a:srgbClr val="FFFFFF"/>
                        </a:solidFill>
                        <a:latin typeface="Trebuchet MS" panose="020B0603020202020204" pitchFamily="34" charset="0"/>
                      </a:rPr>
                      <a:t>Mediterranean</a:t>
                    </a:r>
                  </a:p>
                  <a:p>
                    <a:pPr algn="ctr"/>
                    <a:endParaRPr lang="en-GB" altLang="en-US" sz="3400" dirty="0">
                      <a:solidFill>
                        <a:srgbClr val="000000"/>
                      </a:solidFill>
                    </a:endParaRPr>
                  </a:p>
                </p:txBody>
              </p:sp>
              <p:sp>
                <p:nvSpPr>
                  <p:cNvPr id="66569" name="Text Box 9"/>
                  <p:cNvSpPr txBox="1">
                    <a:spLocks noChangeArrowheads="1"/>
                  </p:cNvSpPr>
                  <p:nvPr/>
                </p:nvSpPr>
                <p:spPr bwMode="auto">
                  <a:xfrm>
                    <a:off x="4876800" y="47244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GB" altLang="en-US" sz="1800" b="1">
                        <a:solidFill>
                          <a:srgbClr val="000066"/>
                        </a:solidFill>
                        <a:latin typeface="Trebuchet MS" panose="020B0603020202020204" pitchFamily="34" charset="0"/>
                      </a:rPr>
                      <a:t>Dead Sea</a:t>
                    </a:r>
                    <a:endParaRPr lang="en-GB" altLang="en-US" b="1">
                      <a:solidFill>
                        <a:srgbClr val="000066"/>
                      </a:solidFill>
                      <a:latin typeface="Trebuchet MS" panose="020B0603020202020204" pitchFamily="34" charset="0"/>
                    </a:endParaRPr>
                  </a:p>
                </p:txBody>
              </p:sp>
              <p:sp>
                <p:nvSpPr>
                  <p:cNvPr id="66572" name="Text Box 12"/>
                  <p:cNvSpPr txBox="1">
                    <a:spLocks noChangeArrowheads="1"/>
                  </p:cNvSpPr>
                  <p:nvPr/>
                </p:nvSpPr>
                <p:spPr bwMode="auto">
                  <a:xfrm>
                    <a:off x="2044700" y="3676650"/>
                    <a:ext cx="2362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50000"/>
                      </a:spcBef>
                    </a:pPr>
                    <a:r>
                      <a:rPr lang="en-US" altLang="en-US" b="1">
                        <a:solidFill>
                          <a:srgbClr val="990000"/>
                        </a:solidFill>
                        <a:latin typeface="Trebuchet MS" panose="020B0603020202020204" pitchFamily="34" charset="0"/>
                      </a:rPr>
                      <a:t>Jerusalem</a:t>
                    </a:r>
                    <a:endParaRPr lang="en-US" altLang="en-US" b="1">
                      <a:solidFill>
                        <a:srgbClr val="990000"/>
                      </a:solidFill>
                      <a:latin typeface="Tahoma" panose="020B0604030504040204" pitchFamily="34" charset="0"/>
                    </a:endParaRPr>
                  </a:p>
                </p:txBody>
              </p:sp>
            </p:grpSp>
            <p:sp>
              <p:nvSpPr>
                <p:cNvPr id="66570" name="Text Box 10"/>
                <p:cNvSpPr txBox="1">
                  <a:spLocks noChangeArrowheads="1"/>
                </p:cNvSpPr>
                <p:nvPr/>
              </p:nvSpPr>
              <p:spPr bwMode="auto">
                <a:xfrm>
                  <a:off x="5067300" y="809092"/>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50000"/>
                    </a:spcBef>
                  </a:pPr>
                  <a:r>
                    <a:rPr lang="en-GB" altLang="en-US" sz="1800" b="1" dirty="0">
                      <a:solidFill>
                        <a:srgbClr val="000066"/>
                      </a:solidFill>
                      <a:latin typeface="Trebuchet MS" panose="020B0603020202020204" pitchFamily="34" charset="0"/>
                    </a:rPr>
                    <a:t>Galilee</a:t>
                  </a:r>
                  <a:endParaRPr lang="en-GB" altLang="en-US" b="1" dirty="0">
                    <a:solidFill>
                      <a:srgbClr val="000066"/>
                    </a:solidFill>
                    <a:latin typeface="Trebuchet MS" panose="020B0603020202020204" pitchFamily="34" charset="0"/>
                  </a:endParaRPr>
                </a:p>
              </p:txBody>
            </p:sp>
          </p:grpSp>
          <p:sp>
            <p:nvSpPr>
              <p:cNvPr id="66566" name="Freeform 6"/>
              <p:cNvSpPr>
                <a:spLocks/>
              </p:cNvSpPr>
              <p:nvPr/>
            </p:nvSpPr>
            <p:spPr bwMode="auto">
              <a:xfrm>
                <a:off x="4899025" y="-25400"/>
                <a:ext cx="276225" cy="508000"/>
              </a:xfrm>
              <a:custGeom>
                <a:avLst/>
                <a:gdLst>
                  <a:gd name="T0" fmla="*/ 2147483646 w 174"/>
                  <a:gd name="T1" fmla="*/ 0 h 320"/>
                  <a:gd name="T2" fmla="*/ 2147483646 w 174"/>
                  <a:gd name="T3" fmla="*/ 2147483646 h 320"/>
                  <a:gd name="T4" fmla="*/ 2147483646 w 174"/>
                  <a:gd name="T5" fmla="*/ 2147483646 h 320"/>
                  <a:gd name="T6" fmla="*/ 2147483646 w 174"/>
                  <a:gd name="T7" fmla="*/ 2147483646 h 320"/>
                  <a:gd name="T8" fmla="*/ 2147483646 w 174"/>
                  <a:gd name="T9" fmla="*/ 2147483646 h 320"/>
                  <a:gd name="T10" fmla="*/ 2147483646 w 174"/>
                  <a:gd name="T11" fmla="*/ 2147483646 h 320"/>
                  <a:gd name="T12" fmla="*/ 2147483646 w 174"/>
                  <a:gd name="T13" fmla="*/ 2147483646 h 320"/>
                  <a:gd name="T14" fmla="*/ 0 w 174"/>
                  <a:gd name="T15" fmla="*/ 2147483646 h 3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4" h="320">
                    <a:moveTo>
                      <a:pt x="140" y="0"/>
                    </a:moveTo>
                    <a:cubicBezTo>
                      <a:pt x="150" y="5"/>
                      <a:pt x="174" y="5"/>
                      <a:pt x="171" y="16"/>
                    </a:cubicBezTo>
                    <a:cubicBezTo>
                      <a:pt x="163" y="47"/>
                      <a:pt x="95" y="21"/>
                      <a:pt x="156" y="39"/>
                    </a:cubicBezTo>
                    <a:cubicBezTo>
                      <a:pt x="151" y="47"/>
                      <a:pt x="143" y="54"/>
                      <a:pt x="140" y="63"/>
                    </a:cubicBezTo>
                    <a:cubicBezTo>
                      <a:pt x="135" y="75"/>
                      <a:pt x="139" y="91"/>
                      <a:pt x="132" y="102"/>
                    </a:cubicBezTo>
                    <a:cubicBezTo>
                      <a:pt x="111" y="136"/>
                      <a:pt x="75" y="159"/>
                      <a:pt x="39" y="172"/>
                    </a:cubicBezTo>
                    <a:cubicBezTo>
                      <a:pt x="6" y="219"/>
                      <a:pt x="29" y="179"/>
                      <a:pt x="15" y="273"/>
                    </a:cubicBezTo>
                    <a:cubicBezTo>
                      <a:pt x="13" y="289"/>
                      <a:pt x="0" y="320"/>
                      <a:pt x="0" y="320"/>
                    </a:cubicBezTo>
                  </a:path>
                </a:pathLst>
              </a:cu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66573" name="Rectangle 13"/>
            <p:cNvSpPr>
              <a:spLocks noChangeArrowheads="1"/>
            </p:cNvSpPr>
            <p:nvPr/>
          </p:nvSpPr>
          <p:spPr bwMode="auto">
            <a:xfrm>
              <a:off x="3886200" y="3810000"/>
              <a:ext cx="114300" cy="195263"/>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GB" altLang="en-US">
                <a:solidFill>
                  <a:srgbClr val="000000"/>
                </a:solidFill>
              </a:endParaRPr>
            </a:p>
          </p:txBody>
        </p:sp>
        <p:sp>
          <p:nvSpPr>
            <p:cNvPr id="66574" name="Text Box 15"/>
            <p:cNvSpPr txBox="1">
              <a:spLocks noChangeArrowheads="1"/>
            </p:cNvSpPr>
            <p:nvPr/>
          </p:nvSpPr>
          <p:spPr bwMode="auto">
            <a:xfrm>
              <a:off x="1961396" y="1791078"/>
              <a:ext cx="2895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GB" altLang="en-US" sz="3200" b="1" dirty="0">
                  <a:solidFill>
                    <a:srgbClr val="000066"/>
                  </a:solidFill>
                  <a:latin typeface="Trebuchet MS" panose="020B0603020202020204" pitchFamily="34" charset="0"/>
                </a:rPr>
                <a:t>Solomon</a:t>
              </a:r>
            </a:p>
            <a:p>
              <a:pPr algn="ctr"/>
              <a:r>
                <a:rPr lang="en-GB" altLang="en-US" sz="3200" dirty="0">
                  <a:solidFill>
                    <a:srgbClr val="000066"/>
                  </a:solidFill>
                  <a:latin typeface="Trebuchet MS" panose="020B0603020202020204" pitchFamily="34" charset="0"/>
                </a:rPr>
                <a:t>left a divided kingdom</a:t>
              </a:r>
              <a:endParaRPr lang="en-GB" altLang="en-US" sz="3200" dirty="0">
                <a:solidFill>
                  <a:srgbClr val="000000"/>
                </a:solidFill>
                <a:latin typeface="Trebuchet MS" panose="020B0603020202020204" pitchFamily="34" charset="0"/>
              </a:endParaRPr>
            </a:p>
          </p:txBody>
        </p:sp>
      </p:grpSp>
      <p:sp>
        <p:nvSpPr>
          <p:cNvPr id="3" name="TextBox 2">
            <a:extLst>
              <a:ext uri="{FF2B5EF4-FFF2-40B4-BE49-F238E27FC236}">
                <a16:creationId xmlns:a16="http://schemas.microsoft.com/office/drawing/2014/main" id="{5E444915-1313-4F45-ACFF-103032DB30B2}"/>
              </a:ext>
            </a:extLst>
          </p:cNvPr>
          <p:cNvSpPr txBox="1"/>
          <p:nvPr/>
        </p:nvSpPr>
        <p:spPr>
          <a:xfrm>
            <a:off x="6681788" y="1467912"/>
            <a:ext cx="1843790" cy="646331"/>
          </a:xfrm>
          <a:prstGeom prst="rect">
            <a:avLst/>
          </a:prstGeom>
          <a:solidFill>
            <a:srgbClr val="000066"/>
          </a:solidFill>
        </p:spPr>
        <p:txBody>
          <a:bodyPr wrap="square" rtlCol="0">
            <a:spAutoFit/>
          </a:bodyPr>
          <a:lstStyle>
            <a:defPPr>
              <a:defRPr lang="en-US"/>
            </a:defPPr>
            <a:lvl1pPr algn="ctr">
              <a:defRPr sz="3600">
                <a:solidFill>
                  <a:schemeClr val="bg1"/>
                </a:solidFill>
                <a:latin typeface="Trebuchet MS" panose="020B0603020202020204" pitchFamily="34" charset="0"/>
              </a:defRPr>
            </a:lvl1pPr>
          </a:lstStyle>
          <a:p>
            <a:r>
              <a:rPr lang="en-GB" dirty="0"/>
              <a:t>931 BC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reeform 2"/>
          <p:cNvSpPr>
            <a:spLocks/>
          </p:cNvSpPr>
          <p:nvPr/>
        </p:nvSpPr>
        <p:spPr bwMode="auto">
          <a:xfrm>
            <a:off x="1066800" y="-152400"/>
            <a:ext cx="5175250" cy="6854825"/>
          </a:xfrm>
          <a:custGeom>
            <a:avLst/>
            <a:gdLst>
              <a:gd name="T0" fmla="*/ 2147483646 w 3260"/>
              <a:gd name="T1" fmla="*/ 2147483646 h 4318"/>
              <a:gd name="T2" fmla="*/ 2147483646 w 3260"/>
              <a:gd name="T3" fmla="*/ 2147483646 h 4318"/>
              <a:gd name="T4" fmla="*/ 2147483646 w 3260"/>
              <a:gd name="T5" fmla="*/ 2147483646 h 4318"/>
              <a:gd name="T6" fmla="*/ 2147483646 w 3260"/>
              <a:gd name="T7" fmla="*/ 2147483646 h 4318"/>
              <a:gd name="T8" fmla="*/ 2147483646 w 3260"/>
              <a:gd name="T9" fmla="*/ 2147483646 h 4318"/>
              <a:gd name="T10" fmla="*/ 2147483646 w 3260"/>
              <a:gd name="T11" fmla="*/ 2147483646 h 4318"/>
              <a:gd name="T12" fmla="*/ 2147483646 w 3260"/>
              <a:gd name="T13" fmla="*/ 2147483646 h 4318"/>
              <a:gd name="T14" fmla="*/ 2147483646 w 3260"/>
              <a:gd name="T15" fmla="*/ 2147483646 h 4318"/>
              <a:gd name="T16" fmla="*/ 2147483646 w 3260"/>
              <a:gd name="T17" fmla="*/ 2147483646 h 4318"/>
              <a:gd name="T18" fmla="*/ 2147483646 w 3260"/>
              <a:gd name="T19" fmla="*/ 2147483646 h 4318"/>
              <a:gd name="T20" fmla="*/ 2147483646 w 3260"/>
              <a:gd name="T21" fmla="*/ 2147483646 h 4318"/>
              <a:gd name="T22" fmla="*/ 2147483646 w 3260"/>
              <a:gd name="T23" fmla="*/ 2147483646 h 4318"/>
              <a:gd name="T24" fmla="*/ 2147483646 w 3260"/>
              <a:gd name="T25" fmla="*/ 2147483646 h 4318"/>
              <a:gd name="T26" fmla="*/ 2147483646 w 3260"/>
              <a:gd name="T27" fmla="*/ 2147483646 h 4318"/>
              <a:gd name="T28" fmla="*/ 2147483646 w 3260"/>
              <a:gd name="T29" fmla="*/ 2147483646 h 4318"/>
              <a:gd name="T30" fmla="*/ 2147483646 w 3260"/>
              <a:gd name="T31" fmla="*/ 2147483646 h 4318"/>
              <a:gd name="T32" fmla="*/ 2147483646 w 3260"/>
              <a:gd name="T33" fmla="*/ 2147483646 h 4318"/>
              <a:gd name="T34" fmla="*/ 2147483646 w 3260"/>
              <a:gd name="T35" fmla="*/ 2147483646 h 4318"/>
              <a:gd name="T36" fmla="*/ 2147483646 w 3260"/>
              <a:gd name="T37" fmla="*/ 2147483646 h 4318"/>
              <a:gd name="T38" fmla="*/ 2147483646 w 3260"/>
              <a:gd name="T39" fmla="*/ 2147483646 h 4318"/>
              <a:gd name="T40" fmla="*/ 2147483646 w 3260"/>
              <a:gd name="T41" fmla="*/ 2147483646 h 4318"/>
              <a:gd name="T42" fmla="*/ 2147483646 w 3260"/>
              <a:gd name="T43" fmla="*/ 2147483646 h 4318"/>
              <a:gd name="T44" fmla="*/ 2147483646 w 3260"/>
              <a:gd name="T45" fmla="*/ 2147483646 h 4318"/>
              <a:gd name="T46" fmla="*/ 2147483646 w 3260"/>
              <a:gd name="T47" fmla="*/ 2147483646 h 4318"/>
              <a:gd name="T48" fmla="*/ 2147483646 w 3260"/>
              <a:gd name="T49" fmla="*/ 2147483646 h 4318"/>
              <a:gd name="T50" fmla="*/ 2147483646 w 3260"/>
              <a:gd name="T51" fmla="*/ 2147483646 h 4318"/>
              <a:gd name="T52" fmla="*/ 2147483646 w 3260"/>
              <a:gd name="T53" fmla="*/ 2147483646 h 4318"/>
              <a:gd name="T54" fmla="*/ 2147483646 w 3260"/>
              <a:gd name="T55" fmla="*/ 2147483646 h 4318"/>
              <a:gd name="T56" fmla="*/ 2147483646 w 3260"/>
              <a:gd name="T57" fmla="*/ 2147483646 h 4318"/>
              <a:gd name="T58" fmla="*/ 2147483646 w 3260"/>
              <a:gd name="T59" fmla="*/ 2147483646 h 4318"/>
              <a:gd name="T60" fmla="*/ 2147483646 w 3260"/>
              <a:gd name="T61" fmla="*/ 2147483646 h 4318"/>
              <a:gd name="T62" fmla="*/ 2147483646 w 3260"/>
              <a:gd name="T63" fmla="*/ 2147483646 h 4318"/>
              <a:gd name="T64" fmla="*/ 2147483646 w 3260"/>
              <a:gd name="T65" fmla="*/ 2147483646 h 4318"/>
              <a:gd name="T66" fmla="*/ 2147483646 w 3260"/>
              <a:gd name="T67" fmla="*/ 2147483646 h 4318"/>
              <a:gd name="T68" fmla="*/ 2147483646 w 3260"/>
              <a:gd name="T69" fmla="*/ 2147483646 h 4318"/>
              <a:gd name="T70" fmla="*/ 2147483646 w 3260"/>
              <a:gd name="T71" fmla="*/ 2147483646 h 4318"/>
              <a:gd name="T72" fmla="*/ 2147483646 w 3260"/>
              <a:gd name="T73" fmla="*/ 2147483646 h 4318"/>
              <a:gd name="T74" fmla="*/ 2147483646 w 3260"/>
              <a:gd name="T75" fmla="*/ 2147483646 h 4318"/>
              <a:gd name="T76" fmla="*/ 2147483646 w 3260"/>
              <a:gd name="T77" fmla="*/ 2147483646 h 4318"/>
              <a:gd name="T78" fmla="*/ 2147483646 w 3260"/>
              <a:gd name="T79" fmla="*/ 2147483646 h 4318"/>
              <a:gd name="T80" fmla="*/ 2147483646 w 3260"/>
              <a:gd name="T81" fmla="*/ 2147483646 h 4318"/>
              <a:gd name="T82" fmla="*/ 2147483646 w 3260"/>
              <a:gd name="T83" fmla="*/ 2147483646 h 4318"/>
              <a:gd name="T84" fmla="*/ 2147483646 w 3260"/>
              <a:gd name="T85" fmla="*/ 2147483646 h 4318"/>
              <a:gd name="T86" fmla="*/ 2147483646 w 3260"/>
              <a:gd name="T87" fmla="*/ 2147483646 h 4318"/>
              <a:gd name="T88" fmla="*/ 2147483646 w 3260"/>
              <a:gd name="T89" fmla="*/ 2147483646 h 4318"/>
              <a:gd name="T90" fmla="*/ 2147483646 w 3260"/>
              <a:gd name="T91" fmla="*/ 2147483646 h 4318"/>
              <a:gd name="T92" fmla="*/ 2147483646 w 3260"/>
              <a:gd name="T93" fmla="*/ 2147483646 h 4318"/>
              <a:gd name="T94" fmla="*/ 2147483646 w 3260"/>
              <a:gd name="T95" fmla="*/ 2147483646 h 4318"/>
              <a:gd name="T96" fmla="*/ 2147483646 w 3260"/>
              <a:gd name="T97" fmla="*/ 2147483646 h 4318"/>
              <a:gd name="T98" fmla="*/ 2147483646 w 3260"/>
              <a:gd name="T99" fmla="*/ 2147483646 h 4318"/>
              <a:gd name="T100" fmla="*/ 2147483646 w 3260"/>
              <a:gd name="T101" fmla="*/ 2147483646 h 4318"/>
              <a:gd name="T102" fmla="*/ 2147483646 w 3260"/>
              <a:gd name="T103" fmla="*/ 2147483646 h 43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260" h="4318">
                <a:moveTo>
                  <a:pt x="30" y="3561"/>
                </a:moveTo>
                <a:cubicBezTo>
                  <a:pt x="44" y="3614"/>
                  <a:pt x="68" y="3665"/>
                  <a:pt x="85" y="3717"/>
                </a:cubicBezTo>
                <a:cubicBezTo>
                  <a:pt x="107" y="3783"/>
                  <a:pt x="102" y="3860"/>
                  <a:pt x="155" y="3911"/>
                </a:cubicBezTo>
                <a:cubicBezTo>
                  <a:pt x="163" y="3936"/>
                  <a:pt x="170" y="4012"/>
                  <a:pt x="186" y="4028"/>
                </a:cubicBezTo>
                <a:cubicBezTo>
                  <a:pt x="192" y="4034"/>
                  <a:pt x="202" y="4032"/>
                  <a:pt x="209" y="4036"/>
                </a:cubicBezTo>
                <a:cubicBezTo>
                  <a:pt x="252" y="4058"/>
                  <a:pt x="285" y="4075"/>
                  <a:pt x="334" y="4083"/>
                </a:cubicBezTo>
                <a:cubicBezTo>
                  <a:pt x="368" y="4095"/>
                  <a:pt x="401" y="4102"/>
                  <a:pt x="435" y="4114"/>
                </a:cubicBezTo>
                <a:cubicBezTo>
                  <a:pt x="471" y="4127"/>
                  <a:pt x="449" y="4134"/>
                  <a:pt x="482" y="4153"/>
                </a:cubicBezTo>
                <a:cubicBezTo>
                  <a:pt x="504" y="4166"/>
                  <a:pt x="544" y="4169"/>
                  <a:pt x="568" y="4176"/>
                </a:cubicBezTo>
                <a:cubicBezTo>
                  <a:pt x="635" y="4195"/>
                  <a:pt x="703" y="4204"/>
                  <a:pt x="770" y="4223"/>
                </a:cubicBezTo>
                <a:cubicBezTo>
                  <a:pt x="810" y="4234"/>
                  <a:pt x="822" y="4246"/>
                  <a:pt x="864" y="4247"/>
                </a:cubicBezTo>
                <a:cubicBezTo>
                  <a:pt x="1020" y="4252"/>
                  <a:pt x="1175" y="4252"/>
                  <a:pt x="1331" y="4254"/>
                </a:cubicBezTo>
                <a:cubicBezTo>
                  <a:pt x="1365" y="4265"/>
                  <a:pt x="1397" y="4272"/>
                  <a:pt x="1433" y="4278"/>
                </a:cubicBezTo>
                <a:cubicBezTo>
                  <a:pt x="1548" y="4318"/>
                  <a:pt x="1686" y="4294"/>
                  <a:pt x="1807" y="4286"/>
                </a:cubicBezTo>
                <a:cubicBezTo>
                  <a:pt x="1859" y="4268"/>
                  <a:pt x="1896" y="4267"/>
                  <a:pt x="1955" y="4262"/>
                </a:cubicBezTo>
                <a:cubicBezTo>
                  <a:pt x="2017" y="4249"/>
                  <a:pt x="2081" y="4255"/>
                  <a:pt x="2142" y="4239"/>
                </a:cubicBezTo>
                <a:cubicBezTo>
                  <a:pt x="2150" y="4231"/>
                  <a:pt x="2156" y="4221"/>
                  <a:pt x="2165" y="4215"/>
                </a:cubicBezTo>
                <a:cubicBezTo>
                  <a:pt x="2172" y="4210"/>
                  <a:pt x="2182" y="4213"/>
                  <a:pt x="2189" y="4208"/>
                </a:cubicBezTo>
                <a:cubicBezTo>
                  <a:pt x="2196" y="4202"/>
                  <a:pt x="2197" y="4191"/>
                  <a:pt x="2204" y="4184"/>
                </a:cubicBezTo>
                <a:cubicBezTo>
                  <a:pt x="2211" y="4177"/>
                  <a:pt x="2220" y="4174"/>
                  <a:pt x="2228" y="4169"/>
                </a:cubicBezTo>
                <a:cubicBezTo>
                  <a:pt x="2236" y="4143"/>
                  <a:pt x="2250" y="4124"/>
                  <a:pt x="2259" y="4098"/>
                </a:cubicBezTo>
                <a:cubicBezTo>
                  <a:pt x="2253" y="3951"/>
                  <a:pt x="2244" y="3816"/>
                  <a:pt x="2196" y="3678"/>
                </a:cubicBezTo>
                <a:cubicBezTo>
                  <a:pt x="2187" y="3616"/>
                  <a:pt x="2199" y="3608"/>
                  <a:pt x="2212" y="3530"/>
                </a:cubicBezTo>
                <a:cubicBezTo>
                  <a:pt x="2215" y="3514"/>
                  <a:pt x="2207" y="3506"/>
                  <a:pt x="2212" y="3491"/>
                </a:cubicBezTo>
                <a:cubicBezTo>
                  <a:pt x="2215" y="3483"/>
                  <a:pt x="2220" y="3467"/>
                  <a:pt x="2220" y="3467"/>
                </a:cubicBezTo>
                <a:cubicBezTo>
                  <a:pt x="2215" y="3403"/>
                  <a:pt x="2207" y="3348"/>
                  <a:pt x="2189" y="3288"/>
                </a:cubicBezTo>
                <a:cubicBezTo>
                  <a:pt x="2184" y="3222"/>
                  <a:pt x="2207" y="3187"/>
                  <a:pt x="2196" y="3124"/>
                </a:cubicBezTo>
                <a:cubicBezTo>
                  <a:pt x="2193" y="3093"/>
                  <a:pt x="2184" y="3054"/>
                  <a:pt x="2189" y="3023"/>
                </a:cubicBezTo>
                <a:cubicBezTo>
                  <a:pt x="2190" y="3015"/>
                  <a:pt x="2175" y="3013"/>
                  <a:pt x="2181" y="3007"/>
                </a:cubicBezTo>
                <a:cubicBezTo>
                  <a:pt x="2212" y="2976"/>
                  <a:pt x="2186" y="2992"/>
                  <a:pt x="2189" y="2984"/>
                </a:cubicBezTo>
                <a:cubicBezTo>
                  <a:pt x="2172" y="2935"/>
                  <a:pt x="2199" y="2919"/>
                  <a:pt x="2204" y="2867"/>
                </a:cubicBezTo>
                <a:cubicBezTo>
                  <a:pt x="2210" y="2804"/>
                  <a:pt x="2184" y="2690"/>
                  <a:pt x="2243" y="2649"/>
                </a:cubicBezTo>
                <a:cubicBezTo>
                  <a:pt x="2254" y="2619"/>
                  <a:pt x="2287" y="2537"/>
                  <a:pt x="2321" y="2532"/>
                </a:cubicBezTo>
                <a:cubicBezTo>
                  <a:pt x="2397" y="2521"/>
                  <a:pt x="2358" y="2526"/>
                  <a:pt x="2438" y="2516"/>
                </a:cubicBezTo>
                <a:cubicBezTo>
                  <a:pt x="2520" y="2491"/>
                  <a:pt x="2603" y="2504"/>
                  <a:pt x="2687" y="2509"/>
                </a:cubicBezTo>
                <a:cubicBezTo>
                  <a:pt x="2734" y="2517"/>
                  <a:pt x="2822" y="2483"/>
                  <a:pt x="2867" y="2492"/>
                </a:cubicBezTo>
                <a:cubicBezTo>
                  <a:pt x="2926" y="2531"/>
                  <a:pt x="2927" y="2479"/>
                  <a:pt x="2993" y="2483"/>
                </a:cubicBezTo>
                <a:cubicBezTo>
                  <a:pt x="3019" y="2491"/>
                  <a:pt x="3067" y="2458"/>
                  <a:pt x="3093" y="2467"/>
                </a:cubicBezTo>
                <a:cubicBezTo>
                  <a:pt x="3150" y="2464"/>
                  <a:pt x="3095" y="2471"/>
                  <a:pt x="3151" y="2458"/>
                </a:cubicBezTo>
                <a:cubicBezTo>
                  <a:pt x="3159" y="2456"/>
                  <a:pt x="3168" y="2470"/>
                  <a:pt x="3176" y="2458"/>
                </a:cubicBezTo>
                <a:cubicBezTo>
                  <a:pt x="3186" y="2442"/>
                  <a:pt x="3176" y="2458"/>
                  <a:pt x="3176" y="2458"/>
                </a:cubicBezTo>
                <a:cubicBezTo>
                  <a:pt x="3190" y="2408"/>
                  <a:pt x="3223" y="2450"/>
                  <a:pt x="3232" y="2387"/>
                </a:cubicBezTo>
                <a:cubicBezTo>
                  <a:pt x="3227" y="2284"/>
                  <a:pt x="3260" y="2285"/>
                  <a:pt x="3248" y="2185"/>
                </a:cubicBezTo>
                <a:cubicBezTo>
                  <a:pt x="3246" y="2172"/>
                  <a:pt x="3255" y="2080"/>
                  <a:pt x="3248" y="2052"/>
                </a:cubicBezTo>
                <a:cubicBezTo>
                  <a:pt x="3243" y="2031"/>
                  <a:pt x="3240" y="1927"/>
                  <a:pt x="3240" y="1927"/>
                </a:cubicBezTo>
                <a:cubicBezTo>
                  <a:pt x="3238" y="1792"/>
                  <a:pt x="3252" y="1782"/>
                  <a:pt x="3248" y="1647"/>
                </a:cubicBezTo>
                <a:cubicBezTo>
                  <a:pt x="3247" y="1631"/>
                  <a:pt x="3242" y="1538"/>
                  <a:pt x="3240" y="1522"/>
                </a:cubicBezTo>
                <a:cubicBezTo>
                  <a:pt x="3233" y="1461"/>
                  <a:pt x="3233" y="1419"/>
                  <a:pt x="3216" y="1366"/>
                </a:cubicBezTo>
                <a:cubicBezTo>
                  <a:pt x="3207" y="1338"/>
                  <a:pt x="3193" y="1242"/>
                  <a:pt x="3193" y="1242"/>
                </a:cubicBezTo>
                <a:cubicBezTo>
                  <a:pt x="3198" y="1108"/>
                  <a:pt x="3173" y="1223"/>
                  <a:pt x="3185" y="1101"/>
                </a:cubicBezTo>
                <a:cubicBezTo>
                  <a:pt x="3183" y="1083"/>
                  <a:pt x="3188" y="971"/>
                  <a:pt x="3185" y="953"/>
                </a:cubicBezTo>
                <a:cubicBezTo>
                  <a:pt x="3179" y="924"/>
                  <a:pt x="3196" y="839"/>
                  <a:pt x="3178" y="813"/>
                </a:cubicBezTo>
                <a:cubicBezTo>
                  <a:pt x="3154" y="777"/>
                  <a:pt x="3160" y="679"/>
                  <a:pt x="3115" y="665"/>
                </a:cubicBezTo>
                <a:cubicBezTo>
                  <a:pt x="3094" y="644"/>
                  <a:pt x="3113" y="586"/>
                  <a:pt x="3085" y="576"/>
                </a:cubicBezTo>
                <a:cubicBezTo>
                  <a:pt x="3065" y="568"/>
                  <a:pt x="3043" y="565"/>
                  <a:pt x="3022" y="560"/>
                </a:cubicBezTo>
                <a:cubicBezTo>
                  <a:pt x="3012" y="557"/>
                  <a:pt x="2991" y="553"/>
                  <a:pt x="2991" y="553"/>
                </a:cubicBezTo>
                <a:cubicBezTo>
                  <a:pt x="2916" y="514"/>
                  <a:pt x="3015" y="561"/>
                  <a:pt x="2906" y="529"/>
                </a:cubicBezTo>
                <a:cubicBezTo>
                  <a:pt x="2872" y="519"/>
                  <a:pt x="2822" y="485"/>
                  <a:pt x="2789" y="467"/>
                </a:cubicBezTo>
                <a:cubicBezTo>
                  <a:pt x="2775" y="459"/>
                  <a:pt x="2737" y="433"/>
                  <a:pt x="2719" y="420"/>
                </a:cubicBezTo>
                <a:cubicBezTo>
                  <a:pt x="2706" y="411"/>
                  <a:pt x="2672" y="405"/>
                  <a:pt x="2672" y="405"/>
                </a:cubicBezTo>
                <a:cubicBezTo>
                  <a:pt x="2647" y="380"/>
                  <a:pt x="2635" y="376"/>
                  <a:pt x="2602" y="366"/>
                </a:cubicBezTo>
                <a:cubicBezTo>
                  <a:pt x="2590" y="329"/>
                  <a:pt x="2574" y="343"/>
                  <a:pt x="2547" y="319"/>
                </a:cubicBezTo>
                <a:cubicBezTo>
                  <a:pt x="2530" y="304"/>
                  <a:pt x="2516" y="288"/>
                  <a:pt x="2500" y="272"/>
                </a:cubicBezTo>
                <a:cubicBezTo>
                  <a:pt x="2484" y="256"/>
                  <a:pt x="2459" y="251"/>
                  <a:pt x="2438" y="241"/>
                </a:cubicBezTo>
                <a:cubicBezTo>
                  <a:pt x="2367" y="205"/>
                  <a:pt x="2259" y="188"/>
                  <a:pt x="2181" y="179"/>
                </a:cubicBezTo>
                <a:cubicBezTo>
                  <a:pt x="2132" y="163"/>
                  <a:pt x="2072" y="156"/>
                  <a:pt x="2025" y="132"/>
                </a:cubicBezTo>
                <a:cubicBezTo>
                  <a:pt x="1973" y="105"/>
                  <a:pt x="1972" y="94"/>
                  <a:pt x="1908" y="85"/>
                </a:cubicBezTo>
                <a:cubicBezTo>
                  <a:pt x="1840" y="62"/>
                  <a:pt x="1769" y="40"/>
                  <a:pt x="1698" y="30"/>
                </a:cubicBezTo>
                <a:cubicBezTo>
                  <a:pt x="1659" y="24"/>
                  <a:pt x="1581" y="15"/>
                  <a:pt x="1581" y="15"/>
                </a:cubicBezTo>
                <a:cubicBezTo>
                  <a:pt x="1536" y="0"/>
                  <a:pt x="1033" y="29"/>
                  <a:pt x="1012" y="30"/>
                </a:cubicBezTo>
                <a:cubicBezTo>
                  <a:pt x="996" y="35"/>
                  <a:pt x="981" y="41"/>
                  <a:pt x="965" y="46"/>
                </a:cubicBezTo>
                <a:cubicBezTo>
                  <a:pt x="957" y="49"/>
                  <a:pt x="942" y="54"/>
                  <a:pt x="942" y="54"/>
                </a:cubicBezTo>
                <a:cubicBezTo>
                  <a:pt x="934" y="62"/>
                  <a:pt x="927" y="71"/>
                  <a:pt x="918" y="77"/>
                </a:cubicBezTo>
                <a:cubicBezTo>
                  <a:pt x="911" y="81"/>
                  <a:pt x="901" y="79"/>
                  <a:pt x="895" y="85"/>
                </a:cubicBezTo>
                <a:cubicBezTo>
                  <a:pt x="893" y="87"/>
                  <a:pt x="880" y="130"/>
                  <a:pt x="880" y="132"/>
                </a:cubicBezTo>
                <a:cubicBezTo>
                  <a:pt x="874" y="163"/>
                  <a:pt x="869" y="194"/>
                  <a:pt x="864" y="225"/>
                </a:cubicBezTo>
                <a:cubicBezTo>
                  <a:pt x="845" y="333"/>
                  <a:pt x="800" y="437"/>
                  <a:pt x="778" y="545"/>
                </a:cubicBezTo>
                <a:cubicBezTo>
                  <a:pt x="775" y="574"/>
                  <a:pt x="773" y="602"/>
                  <a:pt x="770" y="631"/>
                </a:cubicBezTo>
                <a:cubicBezTo>
                  <a:pt x="768" y="646"/>
                  <a:pt x="772" y="664"/>
                  <a:pt x="763" y="677"/>
                </a:cubicBezTo>
                <a:cubicBezTo>
                  <a:pt x="756" y="689"/>
                  <a:pt x="738" y="687"/>
                  <a:pt x="724" y="693"/>
                </a:cubicBezTo>
                <a:cubicBezTo>
                  <a:pt x="710" y="699"/>
                  <a:pt x="695" y="668"/>
                  <a:pt x="677" y="716"/>
                </a:cubicBezTo>
                <a:cubicBezTo>
                  <a:pt x="648" y="802"/>
                  <a:pt x="633" y="892"/>
                  <a:pt x="615" y="981"/>
                </a:cubicBezTo>
                <a:cubicBezTo>
                  <a:pt x="612" y="994"/>
                  <a:pt x="611" y="1007"/>
                  <a:pt x="607" y="1020"/>
                </a:cubicBezTo>
                <a:cubicBezTo>
                  <a:pt x="603" y="1036"/>
                  <a:pt x="591" y="1067"/>
                  <a:pt x="591" y="1067"/>
                </a:cubicBezTo>
                <a:cubicBezTo>
                  <a:pt x="584" y="1111"/>
                  <a:pt x="576" y="1155"/>
                  <a:pt x="568" y="1199"/>
                </a:cubicBezTo>
                <a:cubicBezTo>
                  <a:pt x="561" y="1269"/>
                  <a:pt x="538" y="1388"/>
                  <a:pt x="521" y="1488"/>
                </a:cubicBezTo>
                <a:cubicBezTo>
                  <a:pt x="504" y="1588"/>
                  <a:pt x="480" y="1713"/>
                  <a:pt x="467" y="1799"/>
                </a:cubicBezTo>
                <a:cubicBezTo>
                  <a:pt x="461" y="1867"/>
                  <a:pt x="453" y="1935"/>
                  <a:pt x="443" y="2002"/>
                </a:cubicBezTo>
                <a:cubicBezTo>
                  <a:pt x="437" y="2045"/>
                  <a:pt x="415" y="2085"/>
                  <a:pt x="404" y="2127"/>
                </a:cubicBezTo>
                <a:cubicBezTo>
                  <a:pt x="391" y="2178"/>
                  <a:pt x="378" y="2230"/>
                  <a:pt x="350" y="2275"/>
                </a:cubicBezTo>
                <a:cubicBezTo>
                  <a:pt x="342" y="2313"/>
                  <a:pt x="333" y="2333"/>
                  <a:pt x="318" y="2368"/>
                </a:cubicBezTo>
                <a:cubicBezTo>
                  <a:pt x="295" y="2422"/>
                  <a:pt x="288" y="2484"/>
                  <a:pt x="272" y="2540"/>
                </a:cubicBezTo>
                <a:cubicBezTo>
                  <a:pt x="262" y="2606"/>
                  <a:pt x="253" y="2707"/>
                  <a:pt x="241" y="2781"/>
                </a:cubicBezTo>
                <a:cubicBezTo>
                  <a:pt x="229" y="2855"/>
                  <a:pt x="214" y="2937"/>
                  <a:pt x="202" y="2984"/>
                </a:cubicBezTo>
                <a:cubicBezTo>
                  <a:pt x="194" y="3014"/>
                  <a:pt x="179" y="3033"/>
                  <a:pt x="170" y="3062"/>
                </a:cubicBezTo>
                <a:cubicBezTo>
                  <a:pt x="165" y="3078"/>
                  <a:pt x="155" y="3109"/>
                  <a:pt x="155" y="3109"/>
                </a:cubicBezTo>
                <a:cubicBezTo>
                  <a:pt x="171" y="3156"/>
                  <a:pt x="163" y="3102"/>
                  <a:pt x="147" y="3148"/>
                </a:cubicBezTo>
                <a:cubicBezTo>
                  <a:pt x="148" y="3163"/>
                  <a:pt x="132" y="3187"/>
                  <a:pt x="131" y="3202"/>
                </a:cubicBezTo>
                <a:cubicBezTo>
                  <a:pt x="130" y="3217"/>
                  <a:pt x="141" y="3223"/>
                  <a:pt x="139" y="3241"/>
                </a:cubicBezTo>
                <a:cubicBezTo>
                  <a:pt x="130" y="3266"/>
                  <a:pt x="132" y="3292"/>
                  <a:pt x="116" y="3311"/>
                </a:cubicBezTo>
                <a:cubicBezTo>
                  <a:pt x="77" y="3355"/>
                  <a:pt x="65" y="3426"/>
                  <a:pt x="22" y="3467"/>
                </a:cubicBezTo>
                <a:cubicBezTo>
                  <a:pt x="65" y="3496"/>
                  <a:pt x="45" y="3473"/>
                  <a:pt x="22" y="3491"/>
                </a:cubicBezTo>
                <a:cubicBezTo>
                  <a:pt x="15" y="3497"/>
                  <a:pt x="12" y="3506"/>
                  <a:pt x="7" y="3514"/>
                </a:cubicBezTo>
                <a:cubicBezTo>
                  <a:pt x="16" y="3583"/>
                  <a:pt x="0" y="3591"/>
                  <a:pt x="30" y="3561"/>
                </a:cubicBezTo>
                <a:close/>
              </a:path>
            </a:pathLst>
          </a:custGeom>
          <a:solidFill>
            <a:srgbClr val="00FF00"/>
          </a:solidFill>
          <a:ln w="9525">
            <a:solidFill>
              <a:srgbClr val="006600"/>
            </a:solidFill>
            <a:round/>
            <a:headEnd/>
            <a:tailEnd/>
          </a:ln>
        </p:spPr>
        <p:txBody>
          <a:bodyPr wrap="none" anchor="ctr"/>
          <a:lstStyle/>
          <a:p>
            <a:endParaRPr lang="en-GB"/>
          </a:p>
        </p:txBody>
      </p:sp>
      <p:sp>
        <p:nvSpPr>
          <p:cNvPr id="67587" name="Freeform 3"/>
          <p:cNvSpPr>
            <a:spLocks/>
          </p:cNvSpPr>
          <p:nvPr/>
        </p:nvSpPr>
        <p:spPr bwMode="auto">
          <a:xfrm>
            <a:off x="-579438" y="-87313"/>
            <a:ext cx="3114676" cy="6800851"/>
          </a:xfrm>
          <a:custGeom>
            <a:avLst/>
            <a:gdLst>
              <a:gd name="T0" fmla="*/ 2147483646 w 1962"/>
              <a:gd name="T1" fmla="*/ 2147483646 h 4284"/>
              <a:gd name="T2" fmla="*/ 2147483646 w 1962"/>
              <a:gd name="T3" fmla="*/ 2147483646 h 4284"/>
              <a:gd name="T4" fmla="*/ 2147483646 w 1962"/>
              <a:gd name="T5" fmla="*/ 2147483646 h 4284"/>
              <a:gd name="T6" fmla="*/ 2147483646 w 1962"/>
              <a:gd name="T7" fmla="*/ 2147483646 h 4284"/>
              <a:gd name="T8" fmla="*/ 2147483646 w 1962"/>
              <a:gd name="T9" fmla="*/ 2147483646 h 4284"/>
              <a:gd name="T10" fmla="*/ 2147483646 w 1962"/>
              <a:gd name="T11" fmla="*/ 2147483646 h 4284"/>
              <a:gd name="T12" fmla="*/ 2147483646 w 1962"/>
              <a:gd name="T13" fmla="*/ 2147483646 h 4284"/>
              <a:gd name="T14" fmla="*/ 2147483646 w 1962"/>
              <a:gd name="T15" fmla="*/ 2147483646 h 4284"/>
              <a:gd name="T16" fmla="*/ 2147483646 w 1962"/>
              <a:gd name="T17" fmla="*/ 2147483646 h 4284"/>
              <a:gd name="T18" fmla="*/ 2147483646 w 1962"/>
              <a:gd name="T19" fmla="*/ 2147483646 h 4284"/>
              <a:gd name="T20" fmla="*/ 2147483646 w 1962"/>
              <a:gd name="T21" fmla="*/ 2147483646 h 4284"/>
              <a:gd name="T22" fmla="*/ 2147483646 w 1962"/>
              <a:gd name="T23" fmla="*/ 2147483646 h 4284"/>
              <a:gd name="T24" fmla="*/ 2147483646 w 1962"/>
              <a:gd name="T25" fmla="*/ 2147483646 h 4284"/>
              <a:gd name="T26" fmla="*/ 2147483646 w 1962"/>
              <a:gd name="T27" fmla="*/ 2147483646 h 4284"/>
              <a:gd name="T28" fmla="*/ 2147483646 w 1962"/>
              <a:gd name="T29" fmla="*/ 2147483646 h 4284"/>
              <a:gd name="T30" fmla="*/ 2147483646 w 1962"/>
              <a:gd name="T31" fmla="*/ 2147483646 h 4284"/>
              <a:gd name="T32" fmla="*/ 2147483646 w 1962"/>
              <a:gd name="T33" fmla="*/ 2147483646 h 4284"/>
              <a:gd name="T34" fmla="*/ 2147483646 w 1962"/>
              <a:gd name="T35" fmla="*/ 2147483646 h 4284"/>
              <a:gd name="T36" fmla="*/ 2147483646 w 1962"/>
              <a:gd name="T37" fmla="*/ 2147483646 h 4284"/>
              <a:gd name="T38" fmla="*/ 2147483646 w 1962"/>
              <a:gd name="T39" fmla="*/ 2147483646 h 4284"/>
              <a:gd name="T40" fmla="*/ 2147483646 w 1962"/>
              <a:gd name="T41" fmla="*/ 2147483646 h 4284"/>
              <a:gd name="T42" fmla="*/ 2147483646 w 1962"/>
              <a:gd name="T43" fmla="*/ 2147483646 h 4284"/>
              <a:gd name="T44" fmla="*/ 2147483646 w 1962"/>
              <a:gd name="T45" fmla="*/ 2147483646 h 4284"/>
              <a:gd name="T46" fmla="*/ 2147483646 w 1962"/>
              <a:gd name="T47" fmla="*/ 2147483646 h 4284"/>
              <a:gd name="T48" fmla="*/ 2147483646 w 1962"/>
              <a:gd name="T49" fmla="*/ 2147483646 h 4284"/>
              <a:gd name="T50" fmla="*/ 2147483646 w 1962"/>
              <a:gd name="T51" fmla="*/ 2147483646 h 4284"/>
              <a:gd name="T52" fmla="*/ 2147483646 w 1962"/>
              <a:gd name="T53" fmla="*/ 2147483646 h 4284"/>
              <a:gd name="T54" fmla="*/ 2147483646 w 1962"/>
              <a:gd name="T55" fmla="*/ 2147483646 h 4284"/>
              <a:gd name="T56" fmla="*/ 2147483646 w 1962"/>
              <a:gd name="T57" fmla="*/ 2147483646 h 4284"/>
              <a:gd name="T58" fmla="*/ 2147483646 w 1962"/>
              <a:gd name="T59" fmla="*/ 2147483646 h 4284"/>
              <a:gd name="T60" fmla="*/ 2147483646 w 1962"/>
              <a:gd name="T61" fmla="*/ 2147483646 h 4284"/>
              <a:gd name="T62" fmla="*/ 2147483646 w 1962"/>
              <a:gd name="T63" fmla="*/ 2147483646 h 4284"/>
              <a:gd name="T64" fmla="*/ 2147483646 w 1962"/>
              <a:gd name="T65" fmla="*/ 2147483646 h 4284"/>
              <a:gd name="T66" fmla="*/ 2147483646 w 1962"/>
              <a:gd name="T67" fmla="*/ 2147483646 h 4284"/>
              <a:gd name="T68" fmla="*/ 2147483646 w 1962"/>
              <a:gd name="T69" fmla="*/ 2147483646 h 4284"/>
              <a:gd name="T70" fmla="*/ 2147483646 w 1962"/>
              <a:gd name="T71" fmla="*/ 2147483646 h 4284"/>
              <a:gd name="T72" fmla="*/ 2147483646 w 1962"/>
              <a:gd name="T73" fmla="*/ 2147483646 h 4284"/>
              <a:gd name="T74" fmla="*/ 2147483646 w 1962"/>
              <a:gd name="T75" fmla="*/ 2147483646 h 4284"/>
              <a:gd name="T76" fmla="*/ 2147483646 w 1962"/>
              <a:gd name="T77" fmla="*/ 2147483646 h 4284"/>
              <a:gd name="T78" fmla="*/ 2147483646 w 1962"/>
              <a:gd name="T79" fmla="*/ 2147483646 h 4284"/>
              <a:gd name="T80" fmla="*/ 2147483646 w 1962"/>
              <a:gd name="T81" fmla="*/ 2147483646 h 4284"/>
              <a:gd name="T82" fmla="*/ 2147483646 w 1962"/>
              <a:gd name="T83" fmla="*/ 2147483646 h 4284"/>
              <a:gd name="T84" fmla="*/ 2147483646 w 1962"/>
              <a:gd name="T85" fmla="*/ 2147483646 h 4284"/>
              <a:gd name="T86" fmla="*/ 2147483646 w 1962"/>
              <a:gd name="T87" fmla="*/ 2147483646 h 4284"/>
              <a:gd name="T88" fmla="*/ 2147483646 w 1962"/>
              <a:gd name="T89" fmla="*/ 2147483646 h 4284"/>
              <a:gd name="T90" fmla="*/ 2147483646 w 1962"/>
              <a:gd name="T91" fmla="*/ 2147483646 h 4284"/>
              <a:gd name="T92" fmla="*/ 2147483646 w 1962"/>
              <a:gd name="T93" fmla="*/ 0 h 4284"/>
              <a:gd name="T94" fmla="*/ 2147483646 w 1962"/>
              <a:gd name="T95" fmla="*/ 2147483646 h 4284"/>
              <a:gd name="T96" fmla="*/ 2147483646 w 1962"/>
              <a:gd name="T97" fmla="*/ 2147483646 h 4284"/>
              <a:gd name="T98" fmla="*/ 2147483646 w 1962"/>
              <a:gd name="T99" fmla="*/ 0 h 4284"/>
              <a:gd name="T100" fmla="*/ 2147483646 w 1962"/>
              <a:gd name="T101" fmla="*/ 2147483646 h 4284"/>
              <a:gd name="T102" fmla="*/ 2147483646 w 1962"/>
              <a:gd name="T103" fmla="*/ 2147483646 h 42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962" h="4284">
                <a:moveTo>
                  <a:pt x="1962" y="39"/>
                </a:moveTo>
                <a:cubicBezTo>
                  <a:pt x="1951" y="56"/>
                  <a:pt x="1934" y="68"/>
                  <a:pt x="1924" y="86"/>
                </a:cubicBezTo>
                <a:cubicBezTo>
                  <a:pt x="1916" y="100"/>
                  <a:pt x="1908" y="133"/>
                  <a:pt x="1908" y="133"/>
                </a:cubicBezTo>
                <a:cubicBezTo>
                  <a:pt x="1901" y="200"/>
                  <a:pt x="1890" y="257"/>
                  <a:pt x="1869" y="320"/>
                </a:cubicBezTo>
                <a:cubicBezTo>
                  <a:pt x="1846" y="386"/>
                  <a:pt x="1844" y="462"/>
                  <a:pt x="1830" y="530"/>
                </a:cubicBezTo>
                <a:cubicBezTo>
                  <a:pt x="1821" y="576"/>
                  <a:pt x="1831" y="639"/>
                  <a:pt x="1783" y="655"/>
                </a:cubicBezTo>
                <a:cubicBezTo>
                  <a:pt x="1748" y="643"/>
                  <a:pt x="1734" y="648"/>
                  <a:pt x="1713" y="678"/>
                </a:cubicBezTo>
                <a:cubicBezTo>
                  <a:pt x="1698" y="724"/>
                  <a:pt x="1693" y="764"/>
                  <a:pt x="1682" y="811"/>
                </a:cubicBezTo>
                <a:cubicBezTo>
                  <a:pt x="1665" y="881"/>
                  <a:pt x="1642" y="950"/>
                  <a:pt x="1627" y="1021"/>
                </a:cubicBezTo>
                <a:cubicBezTo>
                  <a:pt x="1625" y="1055"/>
                  <a:pt x="1626" y="1089"/>
                  <a:pt x="1620" y="1123"/>
                </a:cubicBezTo>
                <a:cubicBezTo>
                  <a:pt x="1618" y="1132"/>
                  <a:pt x="1606" y="1137"/>
                  <a:pt x="1604" y="1146"/>
                </a:cubicBezTo>
                <a:cubicBezTo>
                  <a:pt x="1584" y="1238"/>
                  <a:pt x="1588" y="1335"/>
                  <a:pt x="1565" y="1427"/>
                </a:cubicBezTo>
                <a:cubicBezTo>
                  <a:pt x="1554" y="1527"/>
                  <a:pt x="1546" y="1633"/>
                  <a:pt x="1526" y="1731"/>
                </a:cubicBezTo>
                <a:cubicBezTo>
                  <a:pt x="1515" y="1843"/>
                  <a:pt x="1501" y="1971"/>
                  <a:pt x="1448" y="2073"/>
                </a:cubicBezTo>
                <a:cubicBezTo>
                  <a:pt x="1428" y="2154"/>
                  <a:pt x="1405" y="2236"/>
                  <a:pt x="1378" y="2315"/>
                </a:cubicBezTo>
                <a:cubicBezTo>
                  <a:pt x="1363" y="2360"/>
                  <a:pt x="1355" y="2409"/>
                  <a:pt x="1339" y="2455"/>
                </a:cubicBezTo>
                <a:cubicBezTo>
                  <a:pt x="1333" y="2510"/>
                  <a:pt x="1326" y="2559"/>
                  <a:pt x="1308" y="2611"/>
                </a:cubicBezTo>
                <a:cubicBezTo>
                  <a:pt x="1296" y="2714"/>
                  <a:pt x="1279" y="2820"/>
                  <a:pt x="1261" y="2923"/>
                </a:cubicBezTo>
                <a:cubicBezTo>
                  <a:pt x="1252" y="2974"/>
                  <a:pt x="1226" y="3020"/>
                  <a:pt x="1214" y="3071"/>
                </a:cubicBezTo>
                <a:cubicBezTo>
                  <a:pt x="1198" y="3141"/>
                  <a:pt x="1181" y="3209"/>
                  <a:pt x="1152" y="3274"/>
                </a:cubicBezTo>
                <a:cubicBezTo>
                  <a:pt x="1136" y="3309"/>
                  <a:pt x="1135" y="3336"/>
                  <a:pt x="1113" y="3367"/>
                </a:cubicBezTo>
                <a:cubicBezTo>
                  <a:pt x="1092" y="3447"/>
                  <a:pt x="1065" y="3532"/>
                  <a:pt x="1020" y="3601"/>
                </a:cubicBezTo>
                <a:cubicBezTo>
                  <a:pt x="1017" y="3611"/>
                  <a:pt x="1012" y="3621"/>
                  <a:pt x="1012" y="3632"/>
                </a:cubicBezTo>
                <a:cubicBezTo>
                  <a:pt x="1012" y="3640"/>
                  <a:pt x="1021" y="3647"/>
                  <a:pt x="1020" y="3655"/>
                </a:cubicBezTo>
                <a:cubicBezTo>
                  <a:pt x="1016" y="3692"/>
                  <a:pt x="996" y="3718"/>
                  <a:pt x="981" y="3749"/>
                </a:cubicBezTo>
                <a:cubicBezTo>
                  <a:pt x="961" y="3789"/>
                  <a:pt x="945" y="3833"/>
                  <a:pt x="926" y="3874"/>
                </a:cubicBezTo>
                <a:cubicBezTo>
                  <a:pt x="907" y="3916"/>
                  <a:pt x="913" y="3935"/>
                  <a:pt x="879" y="3967"/>
                </a:cubicBezTo>
                <a:cubicBezTo>
                  <a:pt x="858" y="4038"/>
                  <a:pt x="818" y="4047"/>
                  <a:pt x="762" y="4084"/>
                </a:cubicBezTo>
                <a:cubicBezTo>
                  <a:pt x="731" y="4105"/>
                  <a:pt x="705" y="4142"/>
                  <a:pt x="669" y="4154"/>
                </a:cubicBezTo>
                <a:cubicBezTo>
                  <a:pt x="625" y="4169"/>
                  <a:pt x="597" y="4178"/>
                  <a:pt x="552" y="4185"/>
                </a:cubicBezTo>
                <a:cubicBezTo>
                  <a:pt x="516" y="4197"/>
                  <a:pt x="480" y="4208"/>
                  <a:pt x="443" y="4217"/>
                </a:cubicBezTo>
                <a:cubicBezTo>
                  <a:pt x="377" y="4260"/>
                  <a:pt x="274" y="4259"/>
                  <a:pt x="201" y="4263"/>
                </a:cubicBezTo>
                <a:cubicBezTo>
                  <a:pt x="164" y="4269"/>
                  <a:pt x="111" y="4284"/>
                  <a:pt x="77" y="4256"/>
                </a:cubicBezTo>
                <a:cubicBezTo>
                  <a:pt x="60" y="4242"/>
                  <a:pt x="66" y="4214"/>
                  <a:pt x="61" y="4193"/>
                </a:cubicBezTo>
                <a:cubicBezTo>
                  <a:pt x="50" y="4151"/>
                  <a:pt x="33" y="4110"/>
                  <a:pt x="22" y="4068"/>
                </a:cubicBezTo>
                <a:cubicBezTo>
                  <a:pt x="0" y="3837"/>
                  <a:pt x="12" y="3613"/>
                  <a:pt x="92" y="3398"/>
                </a:cubicBezTo>
                <a:cubicBezTo>
                  <a:pt x="130" y="3294"/>
                  <a:pt x="144" y="3182"/>
                  <a:pt x="186" y="3079"/>
                </a:cubicBezTo>
                <a:cubicBezTo>
                  <a:pt x="201" y="2993"/>
                  <a:pt x="232" y="2912"/>
                  <a:pt x="256" y="2829"/>
                </a:cubicBezTo>
                <a:cubicBezTo>
                  <a:pt x="266" y="2725"/>
                  <a:pt x="284" y="2622"/>
                  <a:pt x="295" y="2518"/>
                </a:cubicBezTo>
                <a:cubicBezTo>
                  <a:pt x="290" y="2360"/>
                  <a:pt x="287" y="2212"/>
                  <a:pt x="256" y="2058"/>
                </a:cubicBezTo>
                <a:cubicBezTo>
                  <a:pt x="243" y="1923"/>
                  <a:pt x="224" y="1788"/>
                  <a:pt x="209" y="1653"/>
                </a:cubicBezTo>
                <a:cubicBezTo>
                  <a:pt x="212" y="1383"/>
                  <a:pt x="212" y="1112"/>
                  <a:pt x="217" y="842"/>
                </a:cubicBezTo>
                <a:cubicBezTo>
                  <a:pt x="218" y="781"/>
                  <a:pt x="236" y="701"/>
                  <a:pt x="264" y="647"/>
                </a:cubicBezTo>
                <a:cubicBezTo>
                  <a:pt x="274" y="550"/>
                  <a:pt x="270" y="455"/>
                  <a:pt x="256" y="359"/>
                </a:cubicBezTo>
                <a:cubicBezTo>
                  <a:pt x="259" y="255"/>
                  <a:pt x="254" y="151"/>
                  <a:pt x="264" y="47"/>
                </a:cubicBezTo>
                <a:cubicBezTo>
                  <a:pt x="266" y="30"/>
                  <a:pt x="333" y="19"/>
                  <a:pt x="342" y="16"/>
                </a:cubicBezTo>
                <a:cubicBezTo>
                  <a:pt x="358" y="11"/>
                  <a:pt x="388" y="0"/>
                  <a:pt x="388" y="0"/>
                </a:cubicBezTo>
                <a:cubicBezTo>
                  <a:pt x="671" y="5"/>
                  <a:pt x="937" y="18"/>
                  <a:pt x="1214" y="39"/>
                </a:cubicBezTo>
                <a:cubicBezTo>
                  <a:pt x="1274" y="37"/>
                  <a:pt x="1334" y="36"/>
                  <a:pt x="1394" y="32"/>
                </a:cubicBezTo>
                <a:cubicBezTo>
                  <a:pt x="1456" y="28"/>
                  <a:pt x="1519" y="7"/>
                  <a:pt x="1581" y="0"/>
                </a:cubicBezTo>
                <a:cubicBezTo>
                  <a:pt x="1704" y="6"/>
                  <a:pt x="1816" y="7"/>
                  <a:pt x="1931" y="47"/>
                </a:cubicBezTo>
                <a:cubicBezTo>
                  <a:pt x="1954" y="81"/>
                  <a:pt x="1943" y="80"/>
                  <a:pt x="1962" y="39"/>
                </a:cubicBez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7588" name="Freeform 4"/>
          <p:cNvSpPr>
            <a:spLocks/>
          </p:cNvSpPr>
          <p:nvPr/>
        </p:nvSpPr>
        <p:spPr bwMode="auto">
          <a:xfrm>
            <a:off x="4687888" y="469900"/>
            <a:ext cx="460375" cy="658813"/>
          </a:xfrm>
          <a:custGeom>
            <a:avLst/>
            <a:gdLst>
              <a:gd name="T0" fmla="*/ 2147483646 w 290"/>
              <a:gd name="T1" fmla="*/ 2147483646 h 415"/>
              <a:gd name="T2" fmla="*/ 2147483646 w 290"/>
              <a:gd name="T3" fmla="*/ 2147483646 h 415"/>
              <a:gd name="T4" fmla="*/ 2147483646 w 290"/>
              <a:gd name="T5" fmla="*/ 2147483646 h 415"/>
              <a:gd name="T6" fmla="*/ 2147483646 w 290"/>
              <a:gd name="T7" fmla="*/ 2147483646 h 415"/>
              <a:gd name="T8" fmla="*/ 0 w 290"/>
              <a:gd name="T9" fmla="*/ 2147483646 h 415"/>
              <a:gd name="T10" fmla="*/ 2147483646 w 290"/>
              <a:gd name="T11" fmla="*/ 2147483646 h 415"/>
              <a:gd name="T12" fmla="*/ 2147483646 w 290"/>
              <a:gd name="T13" fmla="*/ 2147483646 h 415"/>
              <a:gd name="T14" fmla="*/ 2147483646 w 290"/>
              <a:gd name="T15" fmla="*/ 2147483646 h 415"/>
              <a:gd name="T16" fmla="*/ 2147483646 w 290"/>
              <a:gd name="T17" fmla="*/ 2147483646 h 415"/>
              <a:gd name="T18" fmla="*/ 2147483646 w 290"/>
              <a:gd name="T19" fmla="*/ 2147483646 h 415"/>
              <a:gd name="T20" fmla="*/ 2147483646 w 290"/>
              <a:gd name="T21" fmla="*/ 0 h 415"/>
              <a:gd name="T22" fmla="*/ 2147483646 w 290"/>
              <a:gd name="T23" fmla="*/ 2147483646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0" h="415">
                <a:moveTo>
                  <a:pt x="141" y="8"/>
                </a:moveTo>
                <a:cubicBezTo>
                  <a:pt x="125" y="11"/>
                  <a:pt x="109" y="10"/>
                  <a:pt x="94" y="16"/>
                </a:cubicBezTo>
                <a:cubicBezTo>
                  <a:pt x="77" y="23"/>
                  <a:pt x="47" y="47"/>
                  <a:pt x="47" y="47"/>
                </a:cubicBezTo>
                <a:cubicBezTo>
                  <a:pt x="42" y="63"/>
                  <a:pt x="40" y="80"/>
                  <a:pt x="32" y="94"/>
                </a:cubicBezTo>
                <a:cubicBezTo>
                  <a:pt x="23" y="110"/>
                  <a:pt x="0" y="140"/>
                  <a:pt x="0" y="140"/>
                </a:cubicBezTo>
                <a:cubicBezTo>
                  <a:pt x="12" y="220"/>
                  <a:pt x="28" y="320"/>
                  <a:pt x="102" y="366"/>
                </a:cubicBezTo>
                <a:cubicBezTo>
                  <a:pt x="124" y="401"/>
                  <a:pt x="126" y="415"/>
                  <a:pt x="164" y="390"/>
                </a:cubicBezTo>
                <a:cubicBezTo>
                  <a:pt x="180" y="343"/>
                  <a:pt x="160" y="386"/>
                  <a:pt x="195" y="351"/>
                </a:cubicBezTo>
                <a:cubicBezTo>
                  <a:pt x="222" y="324"/>
                  <a:pt x="245" y="289"/>
                  <a:pt x="265" y="257"/>
                </a:cubicBezTo>
                <a:cubicBezTo>
                  <a:pt x="273" y="185"/>
                  <a:pt x="290" y="134"/>
                  <a:pt x="250" y="70"/>
                </a:cubicBezTo>
                <a:cubicBezTo>
                  <a:pt x="234" y="9"/>
                  <a:pt x="216" y="18"/>
                  <a:pt x="164" y="0"/>
                </a:cubicBezTo>
                <a:cubicBezTo>
                  <a:pt x="120" y="9"/>
                  <a:pt x="112" y="8"/>
                  <a:pt x="141" y="8"/>
                </a:cubicBez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7589" name="Freeform 5"/>
          <p:cNvSpPr>
            <a:spLocks/>
          </p:cNvSpPr>
          <p:nvPr/>
        </p:nvSpPr>
        <p:spPr bwMode="auto">
          <a:xfrm>
            <a:off x="4508500" y="3848100"/>
            <a:ext cx="674688" cy="2312988"/>
          </a:xfrm>
          <a:custGeom>
            <a:avLst/>
            <a:gdLst>
              <a:gd name="T0" fmla="*/ 2147483646 w 425"/>
              <a:gd name="T1" fmla="*/ 0 h 1457"/>
              <a:gd name="T2" fmla="*/ 2147483646 w 425"/>
              <a:gd name="T3" fmla="*/ 2147483646 h 1457"/>
              <a:gd name="T4" fmla="*/ 2147483646 w 425"/>
              <a:gd name="T5" fmla="*/ 2147483646 h 1457"/>
              <a:gd name="T6" fmla="*/ 2147483646 w 425"/>
              <a:gd name="T7" fmla="*/ 2147483646 h 1457"/>
              <a:gd name="T8" fmla="*/ 2147483646 w 425"/>
              <a:gd name="T9" fmla="*/ 2147483646 h 1457"/>
              <a:gd name="T10" fmla="*/ 2147483646 w 425"/>
              <a:gd name="T11" fmla="*/ 2147483646 h 1457"/>
              <a:gd name="T12" fmla="*/ 2147483646 w 425"/>
              <a:gd name="T13" fmla="*/ 2147483646 h 1457"/>
              <a:gd name="T14" fmla="*/ 2147483646 w 425"/>
              <a:gd name="T15" fmla="*/ 2147483646 h 1457"/>
              <a:gd name="T16" fmla="*/ 2147483646 w 425"/>
              <a:gd name="T17" fmla="*/ 2147483646 h 1457"/>
              <a:gd name="T18" fmla="*/ 2147483646 w 425"/>
              <a:gd name="T19" fmla="*/ 2147483646 h 1457"/>
              <a:gd name="T20" fmla="*/ 2147483646 w 425"/>
              <a:gd name="T21" fmla="*/ 2147483646 h 1457"/>
              <a:gd name="T22" fmla="*/ 2147483646 w 425"/>
              <a:gd name="T23" fmla="*/ 2147483646 h 1457"/>
              <a:gd name="T24" fmla="*/ 2147483646 w 425"/>
              <a:gd name="T25" fmla="*/ 2147483646 h 1457"/>
              <a:gd name="T26" fmla="*/ 2147483646 w 425"/>
              <a:gd name="T27" fmla="*/ 2147483646 h 1457"/>
              <a:gd name="T28" fmla="*/ 2147483646 w 425"/>
              <a:gd name="T29" fmla="*/ 2147483646 h 1457"/>
              <a:gd name="T30" fmla="*/ 2147483646 w 425"/>
              <a:gd name="T31" fmla="*/ 2147483646 h 1457"/>
              <a:gd name="T32" fmla="*/ 2147483646 w 425"/>
              <a:gd name="T33" fmla="*/ 2147483646 h 1457"/>
              <a:gd name="T34" fmla="*/ 2147483646 w 425"/>
              <a:gd name="T35" fmla="*/ 2147483646 h 1457"/>
              <a:gd name="T36" fmla="*/ 2147483646 w 425"/>
              <a:gd name="T37" fmla="*/ 2147483646 h 1457"/>
              <a:gd name="T38" fmla="*/ 2147483646 w 425"/>
              <a:gd name="T39" fmla="*/ 2147483646 h 1457"/>
              <a:gd name="T40" fmla="*/ 2147483646 w 425"/>
              <a:gd name="T41" fmla="*/ 2147483646 h 1457"/>
              <a:gd name="T42" fmla="*/ 2147483646 w 425"/>
              <a:gd name="T43" fmla="*/ 2147483646 h 1457"/>
              <a:gd name="T44" fmla="*/ 2147483646 w 425"/>
              <a:gd name="T45" fmla="*/ 2147483646 h 1457"/>
              <a:gd name="T46" fmla="*/ 2147483646 w 425"/>
              <a:gd name="T47" fmla="*/ 2147483646 h 1457"/>
              <a:gd name="T48" fmla="*/ 2147483646 w 425"/>
              <a:gd name="T49" fmla="*/ 2147483646 h 1457"/>
              <a:gd name="T50" fmla="*/ 2147483646 w 425"/>
              <a:gd name="T51" fmla="*/ 2147483646 h 1457"/>
              <a:gd name="T52" fmla="*/ 2147483646 w 425"/>
              <a:gd name="T53" fmla="*/ 2147483646 h 1457"/>
              <a:gd name="T54" fmla="*/ 2147483646 w 425"/>
              <a:gd name="T55" fmla="*/ 2147483646 h 1457"/>
              <a:gd name="T56" fmla="*/ 2147483646 w 425"/>
              <a:gd name="T57" fmla="*/ 2147483646 h 1457"/>
              <a:gd name="T58" fmla="*/ 2147483646 w 425"/>
              <a:gd name="T59" fmla="*/ 2147483646 h 1457"/>
              <a:gd name="T60" fmla="*/ 2147483646 w 425"/>
              <a:gd name="T61" fmla="*/ 2147483646 h 1457"/>
              <a:gd name="T62" fmla="*/ 2147483646 w 425"/>
              <a:gd name="T63" fmla="*/ 2147483646 h 1457"/>
              <a:gd name="T64" fmla="*/ 2147483646 w 425"/>
              <a:gd name="T65" fmla="*/ 2147483646 h 1457"/>
              <a:gd name="T66" fmla="*/ 2147483646 w 425"/>
              <a:gd name="T67" fmla="*/ 2147483646 h 1457"/>
              <a:gd name="T68" fmla="*/ 2147483646 w 425"/>
              <a:gd name="T69" fmla="*/ 2147483646 h 1457"/>
              <a:gd name="T70" fmla="*/ 2147483646 w 425"/>
              <a:gd name="T71" fmla="*/ 0 h 14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25" h="1457">
                <a:moveTo>
                  <a:pt x="269" y="0"/>
                </a:moveTo>
                <a:cubicBezTo>
                  <a:pt x="220" y="6"/>
                  <a:pt x="180" y="22"/>
                  <a:pt x="137" y="46"/>
                </a:cubicBezTo>
                <a:cubicBezTo>
                  <a:pt x="129" y="51"/>
                  <a:pt x="122" y="58"/>
                  <a:pt x="113" y="62"/>
                </a:cubicBezTo>
                <a:cubicBezTo>
                  <a:pt x="98" y="69"/>
                  <a:pt x="67" y="78"/>
                  <a:pt x="67" y="78"/>
                </a:cubicBezTo>
                <a:cubicBezTo>
                  <a:pt x="46" y="107"/>
                  <a:pt x="42" y="127"/>
                  <a:pt x="35" y="163"/>
                </a:cubicBezTo>
                <a:cubicBezTo>
                  <a:pt x="38" y="181"/>
                  <a:pt x="39" y="200"/>
                  <a:pt x="43" y="218"/>
                </a:cubicBezTo>
                <a:cubicBezTo>
                  <a:pt x="47" y="234"/>
                  <a:pt x="59" y="265"/>
                  <a:pt x="59" y="265"/>
                </a:cubicBezTo>
                <a:cubicBezTo>
                  <a:pt x="56" y="325"/>
                  <a:pt x="57" y="385"/>
                  <a:pt x="51" y="444"/>
                </a:cubicBezTo>
                <a:cubicBezTo>
                  <a:pt x="49" y="460"/>
                  <a:pt x="35" y="491"/>
                  <a:pt x="35" y="491"/>
                </a:cubicBezTo>
                <a:cubicBezTo>
                  <a:pt x="40" y="639"/>
                  <a:pt x="29" y="804"/>
                  <a:pt x="67" y="950"/>
                </a:cubicBezTo>
                <a:cubicBezTo>
                  <a:pt x="47" y="1087"/>
                  <a:pt x="0" y="1336"/>
                  <a:pt x="176" y="1395"/>
                </a:cubicBezTo>
                <a:cubicBezTo>
                  <a:pt x="201" y="1433"/>
                  <a:pt x="236" y="1429"/>
                  <a:pt x="277" y="1441"/>
                </a:cubicBezTo>
                <a:cubicBezTo>
                  <a:pt x="293" y="1446"/>
                  <a:pt x="324" y="1457"/>
                  <a:pt x="324" y="1457"/>
                </a:cubicBezTo>
                <a:cubicBezTo>
                  <a:pt x="337" y="1452"/>
                  <a:pt x="362" y="1446"/>
                  <a:pt x="371" y="1434"/>
                </a:cubicBezTo>
                <a:cubicBezTo>
                  <a:pt x="385" y="1417"/>
                  <a:pt x="389" y="1367"/>
                  <a:pt x="394" y="1348"/>
                </a:cubicBezTo>
                <a:cubicBezTo>
                  <a:pt x="403" y="1314"/>
                  <a:pt x="416" y="1281"/>
                  <a:pt x="425" y="1247"/>
                </a:cubicBezTo>
                <a:cubicBezTo>
                  <a:pt x="416" y="1210"/>
                  <a:pt x="406" y="1173"/>
                  <a:pt x="394" y="1137"/>
                </a:cubicBezTo>
                <a:cubicBezTo>
                  <a:pt x="386" y="1077"/>
                  <a:pt x="367" y="1025"/>
                  <a:pt x="355" y="966"/>
                </a:cubicBezTo>
                <a:cubicBezTo>
                  <a:pt x="358" y="932"/>
                  <a:pt x="359" y="898"/>
                  <a:pt x="363" y="865"/>
                </a:cubicBezTo>
                <a:cubicBezTo>
                  <a:pt x="364" y="857"/>
                  <a:pt x="367" y="849"/>
                  <a:pt x="371" y="841"/>
                </a:cubicBezTo>
                <a:cubicBezTo>
                  <a:pt x="375" y="833"/>
                  <a:pt x="393" y="824"/>
                  <a:pt x="386" y="818"/>
                </a:cubicBezTo>
                <a:cubicBezTo>
                  <a:pt x="379" y="812"/>
                  <a:pt x="371" y="829"/>
                  <a:pt x="363" y="834"/>
                </a:cubicBezTo>
                <a:cubicBezTo>
                  <a:pt x="355" y="839"/>
                  <a:pt x="347" y="844"/>
                  <a:pt x="339" y="849"/>
                </a:cubicBezTo>
                <a:cubicBezTo>
                  <a:pt x="331" y="875"/>
                  <a:pt x="317" y="893"/>
                  <a:pt x="308" y="919"/>
                </a:cubicBezTo>
                <a:cubicBezTo>
                  <a:pt x="303" y="911"/>
                  <a:pt x="297" y="904"/>
                  <a:pt x="293" y="896"/>
                </a:cubicBezTo>
                <a:cubicBezTo>
                  <a:pt x="286" y="881"/>
                  <a:pt x="277" y="849"/>
                  <a:pt x="277" y="849"/>
                </a:cubicBezTo>
                <a:cubicBezTo>
                  <a:pt x="281" y="762"/>
                  <a:pt x="269" y="648"/>
                  <a:pt x="324" y="569"/>
                </a:cubicBezTo>
                <a:cubicBezTo>
                  <a:pt x="326" y="564"/>
                  <a:pt x="337" y="522"/>
                  <a:pt x="347" y="522"/>
                </a:cubicBezTo>
                <a:cubicBezTo>
                  <a:pt x="356" y="522"/>
                  <a:pt x="358" y="537"/>
                  <a:pt x="363" y="545"/>
                </a:cubicBezTo>
                <a:cubicBezTo>
                  <a:pt x="368" y="561"/>
                  <a:pt x="373" y="576"/>
                  <a:pt x="378" y="592"/>
                </a:cubicBezTo>
                <a:cubicBezTo>
                  <a:pt x="383" y="608"/>
                  <a:pt x="394" y="545"/>
                  <a:pt x="394" y="545"/>
                </a:cubicBezTo>
                <a:cubicBezTo>
                  <a:pt x="389" y="499"/>
                  <a:pt x="384" y="463"/>
                  <a:pt x="371" y="420"/>
                </a:cubicBezTo>
                <a:cubicBezTo>
                  <a:pt x="368" y="325"/>
                  <a:pt x="422" y="136"/>
                  <a:pt x="316" y="62"/>
                </a:cubicBezTo>
                <a:cubicBezTo>
                  <a:pt x="311" y="54"/>
                  <a:pt x="304" y="48"/>
                  <a:pt x="300" y="39"/>
                </a:cubicBezTo>
                <a:cubicBezTo>
                  <a:pt x="296" y="29"/>
                  <a:pt x="300" y="16"/>
                  <a:pt x="293" y="7"/>
                </a:cubicBezTo>
                <a:cubicBezTo>
                  <a:pt x="288" y="0"/>
                  <a:pt x="269" y="0"/>
                  <a:pt x="269" y="0"/>
                </a:cubicBez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7590" name="Freeform 6"/>
          <p:cNvSpPr>
            <a:spLocks/>
          </p:cNvSpPr>
          <p:nvPr/>
        </p:nvSpPr>
        <p:spPr bwMode="auto">
          <a:xfrm>
            <a:off x="4899025" y="-25400"/>
            <a:ext cx="276225" cy="508000"/>
          </a:xfrm>
          <a:custGeom>
            <a:avLst/>
            <a:gdLst>
              <a:gd name="T0" fmla="*/ 2147483646 w 174"/>
              <a:gd name="T1" fmla="*/ 0 h 320"/>
              <a:gd name="T2" fmla="*/ 2147483646 w 174"/>
              <a:gd name="T3" fmla="*/ 2147483646 h 320"/>
              <a:gd name="T4" fmla="*/ 2147483646 w 174"/>
              <a:gd name="T5" fmla="*/ 2147483646 h 320"/>
              <a:gd name="T6" fmla="*/ 2147483646 w 174"/>
              <a:gd name="T7" fmla="*/ 2147483646 h 320"/>
              <a:gd name="T8" fmla="*/ 2147483646 w 174"/>
              <a:gd name="T9" fmla="*/ 2147483646 h 320"/>
              <a:gd name="T10" fmla="*/ 2147483646 w 174"/>
              <a:gd name="T11" fmla="*/ 2147483646 h 320"/>
              <a:gd name="T12" fmla="*/ 2147483646 w 174"/>
              <a:gd name="T13" fmla="*/ 2147483646 h 320"/>
              <a:gd name="T14" fmla="*/ 0 w 174"/>
              <a:gd name="T15" fmla="*/ 2147483646 h 3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4" h="320">
                <a:moveTo>
                  <a:pt x="140" y="0"/>
                </a:moveTo>
                <a:cubicBezTo>
                  <a:pt x="150" y="5"/>
                  <a:pt x="174" y="5"/>
                  <a:pt x="171" y="16"/>
                </a:cubicBezTo>
                <a:cubicBezTo>
                  <a:pt x="163" y="47"/>
                  <a:pt x="95" y="21"/>
                  <a:pt x="156" y="39"/>
                </a:cubicBezTo>
                <a:cubicBezTo>
                  <a:pt x="151" y="47"/>
                  <a:pt x="143" y="54"/>
                  <a:pt x="140" y="63"/>
                </a:cubicBezTo>
                <a:cubicBezTo>
                  <a:pt x="135" y="75"/>
                  <a:pt x="139" y="91"/>
                  <a:pt x="132" y="102"/>
                </a:cubicBezTo>
                <a:cubicBezTo>
                  <a:pt x="111" y="136"/>
                  <a:pt x="75" y="159"/>
                  <a:pt x="39" y="172"/>
                </a:cubicBezTo>
                <a:cubicBezTo>
                  <a:pt x="6" y="219"/>
                  <a:pt x="29" y="179"/>
                  <a:pt x="15" y="273"/>
                </a:cubicBezTo>
                <a:cubicBezTo>
                  <a:pt x="13" y="289"/>
                  <a:pt x="0" y="320"/>
                  <a:pt x="0" y="320"/>
                </a:cubicBezTo>
              </a:path>
            </a:pathLst>
          </a:cu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7591" name="Freeform 7"/>
          <p:cNvSpPr>
            <a:spLocks/>
          </p:cNvSpPr>
          <p:nvPr/>
        </p:nvSpPr>
        <p:spPr bwMode="auto">
          <a:xfrm>
            <a:off x="4846638" y="1101725"/>
            <a:ext cx="123825" cy="2795588"/>
          </a:xfrm>
          <a:custGeom>
            <a:avLst/>
            <a:gdLst>
              <a:gd name="T0" fmla="*/ 2147483646 w 78"/>
              <a:gd name="T1" fmla="*/ 0 h 1761"/>
              <a:gd name="T2" fmla="*/ 2147483646 w 78"/>
              <a:gd name="T3" fmla="*/ 2147483646 h 1761"/>
              <a:gd name="T4" fmla="*/ 2147483646 w 78"/>
              <a:gd name="T5" fmla="*/ 2147483646 h 1761"/>
              <a:gd name="T6" fmla="*/ 2147483646 w 78"/>
              <a:gd name="T7" fmla="*/ 2147483646 h 1761"/>
              <a:gd name="T8" fmla="*/ 2147483646 w 78"/>
              <a:gd name="T9" fmla="*/ 2147483646 h 1761"/>
              <a:gd name="T10" fmla="*/ 2147483646 w 78"/>
              <a:gd name="T11" fmla="*/ 2147483646 h 1761"/>
              <a:gd name="T12" fmla="*/ 2147483646 w 78"/>
              <a:gd name="T13" fmla="*/ 2147483646 h 1761"/>
              <a:gd name="T14" fmla="*/ 2147483646 w 78"/>
              <a:gd name="T15" fmla="*/ 2147483646 h 1761"/>
              <a:gd name="T16" fmla="*/ 2147483646 w 78"/>
              <a:gd name="T17" fmla="*/ 2147483646 h 1761"/>
              <a:gd name="T18" fmla="*/ 2147483646 w 78"/>
              <a:gd name="T19" fmla="*/ 2147483646 h 1761"/>
              <a:gd name="T20" fmla="*/ 2147483646 w 78"/>
              <a:gd name="T21" fmla="*/ 2147483646 h 1761"/>
              <a:gd name="T22" fmla="*/ 2147483646 w 78"/>
              <a:gd name="T23" fmla="*/ 2147483646 h 1761"/>
              <a:gd name="T24" fmla="*/ 2147483646 w 78"/>
              <a:gd name="T25" fmla="*/ 2147483646 h 1761"/>
              <a:gd name="T26" fmla="*/ 2147483646 w 78"/>
              <a:gd name="T27" fmla="*/ 2147483646 h 1761"/>
              <a:gd name="T28" fmla="*/ 2147483646 w 78"/>
              <a:gd name="T29" fmla="*/ 2147483646 h 1761"/>
              <a:gd name="T30" fmla="*/ 2147483646 w 78"/>
              <a:gd name="T31" fmla="*/ 2147483646 h 1761"/>
              <a:gd name="T32" fmla="*/ 2147483646 w 78"/>
              <a:gd name="T33" fmla="*/ 2147483646 h 1761"/>
              <a:gd name="T34" fmla="*/ 2147483646 w 78"/>
              <a:gd name="T35" fmla="*/ 2147483646 h 1761"/>
              <a:gd name="T36" fmla="*/ 2147483646 w 78"/>
              <a:gd name="T37" fmla="*/ 2147483646 h 1761"/>
              <a:gd name="T38" fmla="*/ 2147483646 w 78"/>
              <a:gd name="T39" fmla="*/ 2147483646 h 1761"/>
              <a:gd name="T40" fmla="*/ 2147483646 w 78"/>
              <a:gd name="T41" fmla="*/ 2147483646 h 1761"/>
              <a:gd name="T42" fmla="*/ 2147483646 w 78"/>
              <a:gd name="T43" fmla="*/ 2147483646 h 1761"/>
              <a:gd name="T44" fmla="*/ 2147483646 w 78"/>
              <a:gd name="T45" fmla="*/ 2147483646 h 1761"/>
              <a:gd name="T46" fmla="*/ 2147483646 w 78"/>
              <a:gd name="T47" fmla="*/ 2147483646 h 1761"/>
              <a:gd name="T48" fmla="*/ 2147483646 w 78"/>
              <a:gd name="T49" fmla="*/ 2147483646 h 1761"/>
              <a:gd name="T50" fmla="*/ 2147483646 w 78"/>
              <a:gd name="T51" fmla="*/ 2147483646 h 1761"/>
              <a:gd name="T52" fmla="*/ 2147483646 w 78"/>
              <a:gd name="T53" fmla="*/ 2147483646 h 1761"/>
              <a:gd name="T54" fmla="*/ 2147483646 w 78"/>
              <a:gd name="T55" fmla="*/ 2147483646 h 1761"/>
              <a:gd name="T56" fmla="*/ 2147483646 w 78"/>
              <a:gd name="T57" fmla="*/ 2147483646 h 1761"/>
              <a:gd name="T58" fmla="*/ 2147483646 w 78"/>
              <a:gd name="T59" fmla="*/ 2147483646 h 17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8" h="1761">
                <a:moveTo>
                  <a:pt x="33" y="0"/>
                </a:moveTo>
                <a:cubicBezTo>
                  <a:pt x="30" y="26"/>
                  <a:pt x="25" y="52"/>
                  <a:pt x="25" y="78"/>
                </a:cubicBezTo>
                <a:cubicBezTo>
                  <a:pt x="25" y="155"/>
                  <a:pt x="48" y="177"/>
                  <a:pt x="9" y="233"/>
                </a:cubicBezTo>
                <a:cubicBezTo>
                  <a:pt x="12" y="257"/>
                  <a:pt x="12" y="281"/>
                  <a:pt x="17" y="304"/>
                </a:cubicBezTo>
                <a:cubicBezTo>
                  <a:pt x="20" y="320"/>
                  <a:pt x="28" y="335"/>
                  <a:pt x="33" y="350"/>
                </a:cubicBezTo>
                <a:cubicBezTo>
                  <a:pt x="36" y="358"/>
                  <a:pt x="41" y="374"/>
                  <a:pt x="41" y="374"/>
                </a:cubicBezTo>
                <a:cubicBezTo>
                  <a:pt x="28" y="425"/>
                  <a:pt x="14" y="411"/>
                  <a:pt x="25" y="467"/>
                </a:cubicBezTo>
                <a:cubicBezTo>
                  <a:pt x="20" y="485"/>
                  <a:pt x="9" y="503"/>
                  <a:pt x="9" y="522"/>
                </a:cubicBezTo>
                <a:cubicBezTo>
                  <a:pt x="9" y="570"/>
                  <a:pt x="27" y="583"/>
                  <a:pt x="41" y="623"/>
                </a:cubicBezTo>
                <a:cubicBezTo>
                  <a:pt x="28" y="661"/>
                  <a:pt x="31" y="686"/>
                  <a:pt x="64" y="709"/>
                </a:cubicBezTo>
                <a:cubicBezTo>
                  <a:pt x="73" y="734"/>
                  <a:pt x="78" y="735"/>
                  <a:pt x="64" y="763"/>
                </a:cubicBezTo>
                <a:cubicBezTo>
                  <a:pt x="56" y="780"/>
                  <a:pt x="33" y="810"/>
                  <a:pt x="33" y="810"/>
                </a:cubicBezTo>
                <a:cubicBezTo>
                  <a:pt x="30" y="854"/>
                  <a:pt x="32" y="899"/>
                  <a:pt x="25" y="943"/>
                </a:cubicBezTo>
                <a:cubicBezTo>
                  <a:pt x="24" y="952"/>
                  <a:pt x="10" y="957"/>
                  <a:pt x="9" y="966"/>
                </a:cubicBezTo>
                <a:cubicBezTo>
                  <a:pt x="7" y="982"/>
                  <a:pt x="11" y="998"/>
                  <a:pt x="17" y="1013"/>
                </a:cubicBezTo>
                <a:cubicBezTo>
                  <a:pt x="24" y="1030"/>
                  <a:pt x="48" y="1059"/>
                  <a:pt x="48" y="1059"/>
                </a:cubicBezTo>
                <a:cubicBezTo>
                  <a:pt x="46" y="1075"/>
                  <a:pt x="48" y="1092"/>
                  <a:pt x="41" y="1106"/>
                </a:cubicBezTo>
                <a:cubicBezTo>
                  <a:pt x="37" y="1115"/>
                  <a:pt x="23" y="1115"/>
                  <a:pt x="17" y="1122"/>
                </a:cubicBezTo>
                <a:cubicBezTo>
                  <a:pt x="12" y="1128"/>
                  <a:pt x="12" y="1137"/>
                  <a:pt x="9" y="1145"/>
                </a:cubicBezTo>
                <a:cubicBezTo>
                  <a:pt x="12" y="1166"/>
                  <a:pt x="12" y="1187"/>
                  <a:pt x="17" y="1208"/>
                </a:cubicBezTo>
                <a:cubicBezTo>
                  <a:pt x="20" y="1224"/>
                  <a:pt x="33" y="1254"/>
                  <a:pt x="33" y="1254"/>
                </a:cubicBezTo>
                <a:cubicBezTo>
                  <a:pt x="30" y="1264"/>
                  <a:pt x="29" y="1275"/>
                  <a:pt x="25" y="1285"/>
                </a:cubicBezTo>
                <a:cubicBezTo>
                  <a:pt x="21" y="1294"/>
                  <a:pt x="10" y="1299"/>
                  <a:pt x="9" y="1309"/>
                </a:cubicBezTo>
                <a:cubicBezTo>
                  <a:pt x="5" y="1336"/>
                  <a:pt x="28" y="1360"/>
                  <a:pt x="33" y="1387"/>
                </a:cubicBezTo>
                <a:cubicBezTo>
                  <a:pt x="36" y="1400"/>
                  <a:pt x="35" y="1414"/>
                  <a:pt x="41" y="1426"/>
                </a:cubicBezTo>
                <a:cubicBezTo>
                  <a:pt x="49" y="1443"/>
                  <a:pt x="72" y="1472"/>
                  <a:pt x="72" y="1472"/>
                </a:cubicBezTo>
                <a:cubicBezTo>
                  <a:pt x="60" y="1507"/>
                  <a:pt x="45" y="1540"/>
                  <a:pt x="9" y="1550"/>
                </a:cubicBezTo>
                <a:cubicBezTo>
                  <a:pt x="1" y="1585"/>
                  <a:pt x="0" y="1619"/>
                  <a:pt x="17" y="1652"/>
                </a:cubicBezTo>
                <a:cubicBezTo>
                  <a:pt x="21" y="1660"/>
                  <a:pt x="32" y="1666"/>
                  <a:pt x="33" y="1675"/>
                </a:cubicBezTo>
                <a:cubicBezTo>
                  <a:pt x="37" y="1703"/>
                  <a:pt x="33" y="1732"/>
                  <a:pt x="33" y="1761"/>
                </a:cubicBezTo>
              </a:path>
            </a:pathLst>
          </a:custGeom>
          <a:noFill/>
          <a:ln w="349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7592" name="Text Box 8"/>
          <p:cNvSpPr txBox="1">
            <a:spLocks noChangeArrowheads="1"/>
          </p:cNvSpPr>
          <p:nvPr/>
        </p:nvSpPr>
        <p:spPr bwMode="auto">
          <a:xfrm>
            <a:off x="-76200" y="457200"/>
            <a:ext cx="25908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GB" altLang="en-US" b="1">
                <a:solidFill>
                  <a:srgbClr val="FFFFFF"/>
                </a:solidFill>
                <a:latin typeface="Trebuchet MS" panose="020B0603020202020204" pitchFamily="34" charset="0"/>
              </a:rPr>
              <a:t>Mediterranean</a:t>
            </a:r>
            <a:endParaRPr lang="en-GB" altLang="en-US" sz="3400">
              <a:solidFill>
                <a:srgbClr val="000000"/>
              </a:solidFill>
            </a:endParaRPr>
          </a:p>
        </p:txBody>
      </p:sp>
      <p:sp>
        <p:nvSpPr>
          <p:cNvPr id="67593" name="Text Box 9"/>
          <p:cNvSpPr txBox="1">
            <a:spLocks noChangeArrowheads="1"/>
          </p:cNvSpPr>
          <p:nvPr/>
        </p:nvSpPr>
        <p:spPr bwMode="auto">
          <a:xfrm>
            <a:off x="4876800" y="47244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GB" altLang="en-US" sz="1800" b="1">
                <a:solidFill>
                  <a:srgbClr val="000066"/>
                </a:solidFill>
                <a:latin typeface="Trebuchet MS" panose="020B0603020202020204" pitchFamily="34" charset="0"/>
              </a:rPr>
              <a:t>Dead Sea</a:t>
            </a:r>
            <a:endParaRPr lang="en-GB" altLang="en-US" b="1">
              <a:solidFill>
                <a:srgbClr val="000066"/>
              </a:solidFill>
              <a:latin typeface="Trebuchet MS" panose="020B0603020202020204" pitchFamily="34" charset="0"/>
            </a:endParaRPr>
          </a:p>
        </p:txBody>
      </p:sp>
      <p:sp>
        <p:nvSpPr>
          <p:cNvPr id="67594" name="Text Box 10"/>
          <p:cNvSpPr txBox="1">
            <a:spLocks noChangeArrowheads="1"/>
          </p:cNvSpPr>
          <p:nvPr/>
        </p:nvSpPr>
        <p:spPr bwMode="auto">
          <a:xfrm>
            <a:off x="5181600" y="381000"/>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50000"/>
              </a:spcBef>
            </a:pPr>
            <a:r>
              <a:rPr lang="en-GB" altLang="en-US" sz="1800" b="1">
                <a:solidFill>
                  <a:srgbClr val="000066"/>
                </a:solidFill>
                <a:latin typeface="Trebuchet MS" panose="020B0603020202020204" pitchFamily="34" charset="0"/>
              </a:rPr>
              <a:t>Galilee</a:t>
            </a:r>
            <a:endParaRPr lang="en-GB" altLang="en-US" b="1">
              <a:solidFill>
                <a:srgbClr val="000066"/>
              </a:solidFill>
              <a:latin typeface="Trebuchet MS" panose="020B0603020202020204" pitchFamily="34" charset="0"/>
            </a:endParaRPr>
          </a:p>
        </p:txBody>
      </p:sp>
      <p:sp>
        <p:nvSpPr>
          <p:cNvPr id="67595" name="Rectangle 11"/>
          <p:cNvSpPr>
            <a:spLocks noGrp="1" noChangeArrowheads="1"/>
          </p:cNvSpPr>
          <p:nvPr>
            <p:ph type="title" idx="4294967295"/>
          </p:nvPr>
        </p:nvSpPr>
        <p:spPr>
          <a:xfrm>
            <a:off x="685800" y="6858000"/>
            <a:ext cx="7772400" cy="1143000"/>
          </a:xfrm>
        </p:spPr>
        <p:txBody>
          <a:bodyPr/>
          <a:lstStyle/>
          <a:p>
            <a:r>
              <a:rPr lang="en-GB" altLang="en-US" sz="1800" b="1">
                <a:solidFill>
                  <a:srgbClr val="000066"/>
                </a:solidFill>
                <a:latin typeface="Trebuchet MS" panose="020B0603020202020204" pitchFamily="34" charset="0"/>
              </a:rPr>
              <a:t>Kingdom</a:t>
            </a:r>
            <a:r>
              <a:rPr lang="en-GB" altLang="en-US"/>
              <a:t> of </a:t>
            </a:r>
            <a:r>
              <a:rPr lang="en-GB" altLang="en-US" sz="1800" b="1">
                <a:solidFill>
                  <a:srgbClr val="000066"/>
                </a:solidFill>
                <a:latin typeface="Trebuchet MS" panose="020B0603020202020204" pitchFamily="34" charset="0"/>
              </a:rPr>
              <a:t>Israel</a:t>
            </a:r>
            <a:r>
              <a:rPr lang="en-GB" altLang="en-US"/>
              <a:t> - Solomon</a:t>
            </a:r>
          </a:p>
        </p:txBody>
      </p:sp>
      <p:sp>
        <p:nvSpPr>
          <p:cNvPr id="67596" name="Text Box 12"/>
          <p:cNvSpPr txBox="1">
            <a:spLocks noChangeArrowheads="1"/>
          </p:cNvSpPr>
          <p:nvPr/>
        </p:nvSpPr>
        <p:spPr bwMode="auto">
          <a:xfrm>
            <a:off x="2146300" y="3573463"/>
            <a:ext cx="23622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50000"/>
              </a:spcBef>
            </a:pPr>
            <a:r>
              <a:rPr lang="en-US" altLang="en-US" b="1">
                <a:solidFill>
                  <a:srgbClr val="990000"/>
                </a:solidFill>
                <a:latin typeface="Trebuchet MS" panose="020B0603020202020204" pitchFamily="34" charset="0"/>
              </a:rPr>
              <a:t>Jerusalem</a:t>
            </a:r>
            <a:endParaRPr lang="en-US" altLang="en-US" b="1">
              <a:solidFill>
                <a:srgbClr val="990000"/>
              </a:solidFill>
              <a:latin typeface="Tahoma" panose="020B0604030504040204" pitchFamily="34" charset="0"/>
            </a:endParaRPr>
          </a:p>
        </p:txBody>
      </p:sp>
      <p:sp>
        <p:nvSpPr>
          <p:cNvPr id="67597" name="Rectangle 13"/>
          <p:cNvSpPr>
            <a:spLocks noChangeArrowheads="1"/>
          </p:cNvSpPr>
          <p:nvPr/>
        </p:nvSpPr>
        <p:spPr bwMode="auto">
          <a:xfrm>
            <a:off x="3886200" y="3810000"/>
            <a:ext cx="57150" cy="112713"/>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GB" altLang="en-US">
              <a:solidFill>
                <a:srgbClr val="000000"/>
              </a:solidFill>
            </a:endParaRPr>
          </a:p>
        </p:txBody>
      </p:sp>
      <p:sp>
        <p:nvSpPr>
          <p:cNvPr id="67598" name="Text Box 15"/>
          <p:cNvSpPr txBox="1">
            <a:spLocks noChangeArrowheads="1"/>
          </p:cNvSpPr>
          <p:nvPr/>
        </p:nvSpPr>
        <p:spPr bwMode="auto">
          <a:xfrm>
            <a:off x="1763713" y="4281488"/>
            <a:ext cx="2520950" cy="14462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GB" altLang="en-US" sz="2800">
                <a:solidFill>
                  <a:srgbClr val="FFFFFF"/>
                </a:solidFill>
                <a:latin typeface="Trebuchet MS" panose="020B0603020202020204" pitchFamily="34" charset="0"/>
              </a:rPr>
              <a:t>His son </a:t>
            </a:r>
            <a:r>
              <a:rPr lang="en-GB" altLang="en-US" sz="2800" b="1">
                <a:solidFill>
                  <a:srgbClr val="FFFFFF"/>
                </a:solidFill>
                <a:latin typeface="Trebuchet MS" panose="020B0603020202020204" pitchFamily="34" charset="0"/>
              </a:rPr>
              <a:t>Rehobo</a:t>
            </a:r>
            <a:r>
              <a:rPr lang="en-GB" altLang="en-US" sz="3200" b="1">
                <a:solidFill>
                  <a:srgbClr val="FFFFFF"/>
                </a:solidFill>
                <a:latin typeface="Trebuchet MS" panose="020B0603020202020204" pitchFamily="34" charset="0"/>
              </a:rPr>
              <a:t>am</a:t>
            </a:r>
            <a:r>
              <a:rPr lang="en-GB" altLang="en-US" sz="3200">
                <a:solidFill>
                  <a:srgbClr val="FFFFFF"/>
                </a:solidFill>
                <a:latin typeface="Trebuchet MS" panose="020B0603020202020204" pitchFamily="34" charset="0"/>
              </a:rPr>
              <a:t> </a:t>
            </a:r>
            <a:r>
              <a:rPr lang="en-GB" altLang="en-US" sz="2800">
                <a:solidFill>
                  <a:srgbClr val="FFFFFF"/>
                </a:solidFill>
                <a:latin typeface="Trebuchet MS" panose="020B0603020202020204" pitchFamily="34" charset="0"/>
              </a:rPr>
              <a:t>ignored advice</a:t>
            </a:r>
          </a:p>
        </p:txBody>
      </p:sp>
      <p:sp>
        <p:nvSpPr>
          <p:cNvPr id="15" name="Text Box 15"/>
          <p:cNvSpPr txBox="1">
            <a:spLocks noChangeArrowheads="1"/>
          </p:cNvSpPr>
          <p:nvPr/>
        </p:nvSpPr>
        <p:spPr bwMode="auto">
          <a:xfrm>
            <a:off x="2411413" y="1174750"/>
            <a:ext cx="2276475" cy="13843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GB" altLang="en-US" sz="2800" b="1">
                <a:solidFill>
                  <a:srgbClr val="FFFFFF"/>
                </a:solidFill>
                <a:latin typeface="Trebuchet MS" panose="020B0603020202020204" pitchFamily="34" charset="0"/>
              </a:rPr>
              <a:t>Jeroboam</a:t>
            </a:r>
          </a:p>
          <a:p>
            <a:pPr algn="ctr"/>
            <a:r>
              <a:rPr lang="en-GB" altLang="en-US" sz="2800">
                <a:solidFill>
                  <a:srgbClr val="FFFFFF"/>
                </a:solidFill>
                <a:latin typeface="Trebuchet MS" panose="020B0603020202020204" pitchFamily="34" charset="0"/>
              </a:rPr>
              <a:t>&amp; 10 tribes rebelled</a:t>
            </a:r>
          </a:p>
        </p:txBody>
      </p:sp>
      <p:cxnSp>
        <p:nvCxnSpPr>
          <p:cNvPr id="3" name="Straight Connector 2">
            <a:extLst>
              <a:ext uri="{FF2B5EF4-FFF2-40B4-BE49-F238E27FC236}">
                <a16:creationId xmlns:a16="http://schemas.microsoft.com/office/drawing/2014/main" id="{B98AB9F3-321D-4F8A-BBA5-1D2B35FD9D07}"/>
              </a:ext>
            </a:extLst>
          </p:cNvPr>
          <p:cNvCxnSpPr>
            <a:cxnSpLocks/>
          </p:cNvCxnSpPr>
          <p:nvPr/>
        </p:nvCxnSpPr>
        <p:spPr>
          <a:xfrm>
            <a:off x="1763713" y="3057993"/>
            <a:ext cx="3419475" cy="194873"/>
          </a:xfrm>
          <a:prstGeom prst="line">
            <a:avLst/>
          </a:prstGeom>
          <a:ln w="76200">
            <a:solidFill>
              <a:schemeClr val="tx1"/>
            </a:solidFill>
            <a:prstDash val="dash"/>
          </a:ln>
        </p:spPr>
        <p:style>
          <a:lnRef idx="1">
            <a:schemeClr val="accent6"/>
          </a:lnRef>
          <a:fillRef idx="0">
            <a:schemeClr val="accent6"/>
          </a:fillRef>
          <a:effectRef idx="0">
            <a:schemeClr val="accent6"/>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X_TEN Commandments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373089" y="1484779"/>
            <a:ext cx="8043333" cy="366254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1 Kings 12:28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After seeking advice, the king made two golden calves. He said to the people, ‘It is too much for you to go up to Jerusalem.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D10A03"/>
                </a:solidFill>
                <a:effectLst/>
                <a:uLnTx/>
                <a:uFillTx/>
                <a:latin typeface="Calibri"/>
                <a:ea typeface="+mn-ea"/>
                <a:cs typeface="+mn-cs"/>
              </a:rPr>
              <a:t>‘Here are your gods’</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Israel, who brought you up out of Egypt.’</a:t>
            </a:r>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1028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X_TEN Commandments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561171" y="1471729"/>
            <a:ext cx="7781815" cy="1754326"/>
          </a:xfrm>
          <a:prstGeom prst="rect">
            <a:avLst/>
          </a:prstGeom>
          <a:noFill/>
        </p:spPr>
        <p:txBody>
          <a:bodyPr wrap="square" rtlCol="0">
            <a:spAutoFit/>
          </a:bodyPr>
          <a:lstStyle/>
          <a:p>
            <a:pPr algn="ctr">
              <a:lnSpc>
                <a:spcPct val="90000"/>
              </a:lnSpc>
            </a:pPr>
            <a:r>
              <a:rPr lang="en-US" sz="4000" b="1" i="1" dirty="0">
                <a:solidFill>
                  <a:schemeClr val="bg1"/>
                </a:solidFill>
              </a:rPr>
              <a:t>Not to us, LORD, not to us</a:t>
            </a:r>
          </a:p>
          <a:p>
            <a:pPr algn="ctr">
              <a:lnSpc>
                <a:spcPct val="90000"/>
              </a:lnSpc>
            </a:pPr>
            <a:r>
              <a:rPr lang="en-US" sz="4000" b="1" i="1" dirty="0">
                <a:solidFill>
                  <a:schemeClr val="bg1"/>
                </a:solidFill>
              </a:rPr>
              <a:t>but to your name be the glory,</a:t>
            </a:r>
          </a:p>
          <a:p>
            <a:pPr algn="ctr">
              <a:lnSpc>
                <a:spcPct val="90000"/>
              </a:lnSpc>
            </a:pPr>
            <a:r>
              <a:rPr lang="en-US" sz="4000" b="1" i="1" dirty="0">
                <a:solidFill>
                  <a:schemeClr val="bg1"/>
                </a:solidFill>
              </a:rPr>
              <a:t>because of your love &amp; faithfulness</a:t>
            </a:r>
            <a:endParaRPr lang="en-US" sz="4000" i="1" dirty="0">
              <a:solidFill>
                <a:schemeClr val="bg1"/>
              </a:solidFill>
            </a:endParaRPr>
          </a:p>
        </p:txBody>
      </p:sp>
      <p:sp>
        <p:nvSpPr>
          <p:cNvPr id="7" name="TextBox 6">
            <a:extLst>
              <a:ext uri="{FF2B5EF4-FFF2-40B4-BE49-F238E27FC236}">
                <a16:creationId xmlns:a16="http://schemas.microsoft.com/office/drawing/2014/main" id="{AB701490-9064-4470-9DF0-701A2B047F41}"/>
              </a:ext>
            </a:extLst>
          </p:cNvPr>
          <p:cNvSpPr txBox="1"/>
          <p:nvPr/>
        </p:nvSpPr>
        <p:spPr>
          <a:xfrm>
            <a:off x="6130977" y="439196"/>
            <a:ext cx="2008682" cy="535531"/>
          </a:xfrm>
          <a:prstGeom prst="rect">
            <a:avLst/>
          </a:prstGeom>
          <a:noFill/>
        </p:spPr>
        <p:txBody>
          <a:bodyPr wrap="square" rtlCol="0">
            <a:spAutoFit/>
          </a:bodyPr>
          <a:lstStyle/>
          <a:p>
            <a:pPr algn="r">
              <a:lnSpc>
                <a:spcPct val="90000"/>
              </a:lnSpc>
            </a:pPr>
            <a:r>
              <a:rPr lang="en-US" sz="3200" dirty="0">
                <a:solidFill>
                  <a:schemeClr val="bg1"/>
                </a:solidFill>
              </a:rPr>
              <a:t>Psalm 115</a:t>
            </a:r>
          </a:p>
        </p:txBody>
      </p:sp>
    </p:spTree>
    <p:extLst>
      <p:ext uri="{BB962C8B-B14F-4D97-AF65-F5344CB8AC3E}">
        <p14:creationId xmlns:p14="http://schemas.microsoft.com/office/powerpoint/2010/main" val="15140195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7EDB63-1557-4212-BBCE-AA04981D9D55}"/>
              </a:ext>
            </a:extLst>
          </p:cNvPr>
          <p:cNvPicPr>
            <a:picLocks noChangeAspect="1"/>
          </p:cNvPicPr>
          <p:nvPr/>
        </p:nvPicPr>
        <p:blipFill>
          <a:blip r:embed="rId2"/>
          <a:stretch>
            <a:fillRect/>
          </a:stretch>
        </p:blipFill>
        <p:spPr>
          <a:xfrm>
            <a:off x="-194872" y="1882202"/>
            <a:ext cx="7405839" cy="4975798"/>
          </a:xfrm>
          <a:prstGeom prst="rect">
            <a:avLst/>
          </a:prstGeom>
        </p:spPr>
      </p:pic>
      <p:sp>
        <p:nvSpPr>
          <p:cNvPr id="4" name="Rectangle 3">
            <a:extLst>
              <a:ext uri="{FF2B5EF4-FFF2-40B4-BE49-F238E27FC236}">
                <a16:creationId xmlns:a16="http://schemas.microsoft.com/office/drawing/2014/main" id="{333067BA-3512-4AC8-8227-367562C6126E}"/>
              </a:ext>
            </a:extLst>
          </p:cNvPr>
          <p:cNvSpPr/>
          <p:nvPr/>
        </p:nvSpPr>
        <p:spPr>
          <a:xfrm>
            <a:off x="539646" y="419072"/>
            <a:ext cx="7270229"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buClrTx/>
              <a:buSzTx/>
              <a:buFontTx/>
              <a:buNone/>
              <a:tabLst/>
              <a:defRPr/>
            </a:pPr>
            <a:r>
              <a:rPr kumimoji="0" lang="en-GB" sz="3600" b="1" i="0" u="none" strike="noStrike" kern="1200" cap="none" spc="0" normalizeH="0" baseline="0" noProof="0" dirty="0">
                <a:ln>
                  <a:noFill/>
                </a:ln>
                <a:effectLst/>
                <a:uLnTx/>
                <a:uFillTx/>
                <a:latin typeface="Calibri"/>
                <a:ea typeface="+mn-ea"/>
                <a:cs typeface="+mn-cs"/>
              </a:rPr>
              <a:t>Jeroboam,</a:t>
            </a:r>
            <a:r>
              <a:rPr kumimoji="0" lang="en-GB" sz="3600" b="1" i="0" u="none" strike="noStrike" kern="1200" cap="none" spc="0" normalizeH="0" noProof="0" dirty="0">
                <a:ln>
                  <a:noFill/>
                </a:ln>
                <a:effectLst/>
                <a:uLnTx/>
                <a:uFillTx/>
                <a:latin typeface="Calibri"/>
                <a:ea typeface="+mn-ea"/>
                <a:cs typeface="+mn-cs"/>
              </a:rPr>
              <a:t> rebel king, making the</a:t>
            </a:r>
          </a:p>
          <a:p>
            <a:pPr marL="0" marR="0" lvl="0" indent="0" algn="l" defTabSz="457200" rtl="0" eaLnBrk="1" fontAlgn="auto" latinLnBrk="0" hangingPunct="1">
              <a:lnSpc>
                <a:spcPct val="100000"/>
              </a:lnSpc>
              <a:spcBef>
                <a:spcPts val="0"/>
              </a:spcBef>
              <a:buClrTx/>
              <a:buSzTx/>
              <a:buFontTx/>
              <a:buNone/>
              <a:tabLst/>
              <a:defRPr/>
            </a:pPr>
            <a:r>
              <a:rPr kumimoji="0" lang="en-GB" sz="3600" b="1" i="0" u="none" strike="noStrike" kern="1200" cap="none" spc="0" normalizeH="0" noProof="0" dirty="0">
                <a:ln>
                  <a:noFill/>
                </a:ln>
                <a:effectLst/>
                <a:uLnTx/>
                <a:uFillTx/>
                <a:latin typeface="Calibri"/>
                <a:ea typeface="+mn-ea"/>
                <a:cs typeface="+mn-cs"/>
              </a:rPr>
              <a:t>  north of Israel a separate nation</a:t>
            </a:r>
            <a:endParaRPr kumimoji="0" lang="en-GB" sz="3600" b="1" i="0" u="none" strike="noStrike" kern="1200" cap="none" spc="0" normalizeH="0" baseline="0" noProof="0" dirty="0">
              <a:ln>
                <a:noFill/>
              </a:ln>
              <a:effectLst/>
              <a:uLnTx/>
              <a:uFillTx/>
              <a:latin typeface="Calibri"/>
              <a:ea typeface="+mn-ea"/>
              <a:cs typeface="+mn-cs"/>
            </a:endParaRPr>
          </a:p>
        </p:txBody>
      </p:sp>
      <p:pic>
        <p:nvPicPr>
          <p:cNvPr id="6" name="Picture 5" descr="A picture containing indoor, table, sitting, standing&#10;&#10;Description automatically generated">
            <a:extLst>
              <a:ext uri="{FF2B5EF4-FFF2-40B4-BE49-F238E27FC236}">
                <a16:creationId xmlns:a16="http://schemas.microsoft.com/office/drawing/2014/main" id="{209F6B1D-FB7B-4CC3-B2CC-54FACD633EA6}"/>
              </a:ext>
            </a:extLst>
          </p:cNvPr>
          <p:cNvPicPr>
            <a:picLocks noChangeAspect="1"/>
          </p:cNvPicPr>
          <p:nvPr/>
        </p:nvPicPr>
        <p:blipFill>
          <a:blip r:embed="rId3"/>
          <a:stretch>
            <a:fillRect/>
          </a:stretch>
        </p:blipFill>
        <p:spPr>
          <a:xfrm>
            <a:off x="7048762" y="1882202"/>
            <a:ext cx="2095238" cy="4952381"/>
          </a:xfrm>
          <a:prstGeom prst="rect">
            <a:avLst/>
          </a:prstGeom>
        </p:spPr>
      </p:pic>
      <p:sp>
        <p:nvSpPr>
          <p:cNvPr id="7" name="Rectangle 6">
            <a:extLst>
              <a:ext uri="{FF2B5EF4-FFF2-40B4-BE49-F238E27FC236}">
                <a16:creationId xmlns:a16="http://schemas.microsoft.com/office/drawing/2014/main" id="{2FD7462D-782A-44C1-B7F9-BD0389F6EF66}"/>
              </a:ext>
            </a:extLst>
          </p:cNvPr>
          <p:cNvSpPr/>
          <p:nvPr/>
        </p:nvSpPr>
        <p:spPr>
          <a:xfrm>
            <a:off x="722914" y="2359020"/>
            <a:ext cx="4796853" cy="646331"/>
          </a:xfrm>
          <a:prstGeom prst="rect">
            <a:avLst/>
          </a:prstGeom>
          <a:solidFill>
            <a:srgbClr val="FF0000"/>
          </a:solidFill>
        </p:spPr>
        <p:txBody>
          <a:bodyPr wrap="square">
            <a:spAutoFit/>
          </a:bodyPr>
          <a:lstStyle/>
          <a:p>
            <a:pPr marL="0" marR="0" lvl="0" indent="0" algn="ctr" defTabSz="457200" rtl="0" eaLnBrk="1" fontAlgn="auto" latinLnBrk="0" hangingPunct="1">
              <a:lnSpc>
                <a:spcPct val="100000"/>
              </a:lnSpc>
              <a:spcBef>
                <a:spcPts val="0"/>
              </a:spcBef>
              <a:buClrTx/>
              <a:buSzTx/>
              <a:buFontTx/>
              <a:buNone/>
              <a:tabLst/>
              <a:defRPr/>
            </a:pPr>
            <a:r>
              <a:rPr kumimoji="0" lang="en-GB" sz="3600" b="1" i="0" u="none" strike="noStrike" kern="1200" cap="none" spc="0" normalizeH="0" baseline="0" noProof="0" dirty="0">
                <a:ln>
                  <a:noFill/>
                </a:ln>
                <a:solidFill>
                  <a:schemeClr val="bg1"/>
                </a:solidFill>
                <a:effectLst/>
                <a:uLnTx/>
                <a:uFillTx/>
                <a:latin typeface="Calibri"/>
                <a:ea typeface="+mn-ea"/>
                <a:cs typeface="+mn-cs"/>
              </a:rPr>
              <a:t>“Here </a:t>
            </a:r>
            <a:r>
              <a:rPr kumimoji="0" lang="en-GB" sz="3600" b="1" i="0" u="none" strike="noStrike" kern="1200" cap="none" spc="0" normalizeH="0" baseline="0" noProof="0" dirty="0" err="1">
                <a:ln>
                  <a:noFill/>
                </a:ln>
                <a:solidFill>
                  <a:schemeClr val="bg1"/>
                </a:solidFill>
                <a:effectLst/>
                <a:uLnTx/>
                <a:uFillTx/>
                <a:latin typeface="Calibri"/>
                <a:ea typeface="+mn-ea"/>
                <a:cs typeface="+mn-cs"/>
              </a:rPr>
              <a:t>ar</a:t>
            </a:r>
            <a:r>
              <a:rPr lang="en-GB" sz="3600" b="1" dirty="0">
                <a:solidFill>
                  <a:schemeClr val="bg1"/>
                </a:solidFill>
                <a:latin typeface="Calibri"/>
              </a:rPr>
              <a:t>e your gods!”</a:t>
            </a:r>
            <a:endParaRPr kumimoji="0" lang="en-GB" sz="3600" b="1" i="0" u="none" strike="noStrike" kern="1200" cap="none" spc="0" normalizeH="0" baseline="0" noProof="0" dirty="0">
              <a:ln>
                <a:noFill/>
              </a:ln>
              <a:solidFill>
                <a:schemeClr val="bg1"/>
              </a:solidFill>
              <a:effectLst/>
              <a:uLnTx/>
              <a:uFillTx/>
              <a:latin typeface="Calibri"/>
            </a:endParaRPr>
          </a:p>
        </p:txBody>
      </p:sp>
    </p:spTree>
    <p:extLst>
      <p:ext uri="{BB962C8B-B14F-4D97-AF65-F5344CB8AC3E}">
        <p14:creationId xmlns:p14="http://schemas.microsoft.com/office/powerpoint/2010/main" val="429222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D6163D-44C4-46CD-B73B-4FF3BDD5AF31}"/>
              </a:ext>
            </a:extLst>
          </p:cNvPr>
          <p:cNvPicPr>
            <a:picLocks noChangeAspect="1"/>
          </p:cNvPicPr>
          <p:nvPr/>
        </p:nvPicPr>
        <p:blipFill>
          <a:blip r:embed="rId2"/>
          <a:stretch>
            <a:fillRect/>
          </a:stretch>
        </p:blipFill>
        <p:spPr>
          <a:xfrm>
            <a:off x="7035710" y="1176335"/>
            <a:ext cx="1908662" cy="4505329"/>
          </a:xfrm>
          <a:prstGeom prst="rect">
            <a:avLst/>
          </a:prstGeom>
        </p:spPr>
      </p:pic>
      <p:pic>
        <p:nvPicPr>
          <p:cNvPr id="5" name="Picture 4" descr="A large clock tower towering over a city&#10;&#10;Description automatically generated">
            <a:extLst>
              <a:ext uri="{FF2B5EF4-FFF2-40B4-BE49-F238E27FC236}">
                <a16:creationId xmlns:a16="http://schemas.microsoft.com/office/drawing/2014/main" id="{827FB6D5-6B0C-455A-9673-111C927A9533}"/>
              </a:ext>
            </a:extLst>
          </p:cNvPr>
          <p:cNvPicPr>
            <a:picLocks noChangeAspect="1"/>
          </p:cNvPicPr>
          <p:nvPr/>
        </p:nvPicPr>
        <p:blipFill>
          <a:blip r:embed="rId3"/>
          <a:stretch>
            <a:fillRect/>
          </a:stretch>
        </p:blipFill>
        <p:spPr>
          <a:xfrm>
            <a:off x="125044" y="216965"/>
            <a:ext cx="1418601" cy="3182055"/>
          </a:xfrm>
          <a:prstGeom prst="rect">
            <a:avLst/>
          </a:prstGeom>
        </p:spPr>
      </p:pic>
      <p:sp>
        <p:nvSpPr>
          <p:cNvPr id="6" name="TextBox 5">
            <a:extLst>
              <a:ext uri="{FF2B5EF4-FFF2-40B4-BE49-F238E27FC236}">
                <a16:creationId xmlns:a16="http://schemas.microsoft.com/office/drawing/2014/main" id="{D3A361DF-6C7B-4751-9A0F-BD7FBFD04365}"/>
              </a:ext>
            </a:extLst>
          </p:cNvPr>
          <p:cNvSpPr txBox="1"/>
          <p:nvPr/>
        </p:nvSpPr>
        <p:spPr>
          <a:xfrm>
            <a:off x="1786320" y="900051"/>
            <a:ext cx="5006714" cy="1815882"/>
          </a:xfrm>
          <a:prstGeom prst="rect">
            <a:avLst/>
          </a:prstGeom>
          <a:noFill/>
        </p:spPr>
        <p:txBody>
          <a:bodyPr wrap="square" rtlCol="0">
            <a:spAutoFit/>
          </a:bodyPr>
          <a:lstStyle/>
          <a:p>
            <a:pPr algn="ctr"/>
            <a:r>
              <a:rPr lang="en-GB" sz="2800" dirty="0">
                <a:latin typeface="Trebuchet MS" panose="020B0603020202020204" pitchFamily="34" charset="0"/>
              </a:rPr>
              <a:t>The creation of ‘gods’ </a:t>
            </a:r>
          </a:p>
          <a:p>
            <a:pPr algn="ctr"/>
            <a:r>
              <a:rPr lang="en-GB" sz="2800" dirty="0">
                <a:latin typeface="Trebuchet MS" panose="020B0603020202020204" pitchFamily="34" charset="0"/>
              </a:rPr>
              <a:t>to become a national cultural religion which ‘glorifies’ the state</a:t>
            </a:r>
          </a:p>
        </p:txBody>
      </p:sp>
      <p:pic>
        <p:nvPicPr>
          <p:cNvPr id="8" name="Picture 7" descr="A large building&#10;&#10;Description automatically generated">
            <a:extLst>
              <a:ext uri="{FF2B5EF4-FFF2-40B4-BE49-F238E27FC236}">
                <a16:creationId xmlns:a16="http://schemas.microsoft.com/office/drawing/2014/main" id="{7834F360-D63B-4CDE-A5E2-99086289BC43}"/>
              </a:ext>
            </a:extLst>
          </p:cNvPr>
          <p:cNvPicPr>
            <a:picLocks noChangeAspect="1"/>
          </p:cNvPicPr>
          <p:nvPr/>
        </p:nvPicPr>
        <p:blipFill>
          <a:blip r:embed="rId4"/>
          <a:stretch>
            <a:fillRect/>
          </a:stretch>
        </p:blipFill>
        <p:spPr>
          <a:xfrm>
            <a:off x="1673045" y="3316070"/>
            <a:ext cx="1527054" cy="3405890"/>
          </a:xfrm>
          <a:prstGeom prst="rect">
            <a:avLst/>
          </a:prstGeom>
        </p:spPr>
      </p:pic>
      <p:sp>
        <p:nvSpPr>
          <p:cNvPr id="2" name="TextBox 1">
            <a:extLst>
              <a:ext uri="{FF2B5EF4-FFF2-40B4-BE49-F238E27FC236}">
                <a16:creationId xmlns:a16="http://schemas.microsoft.com/office/drawing/2014/main" id="{C5B57A09-C2F3-4DDE-9472-7C9B07E2A881}"/>
              </a:ext>
            </a:extLst>
          </p:cNvPr>
          <p:cNvSpPr txBox="1"/>
          <p:nvPr/>
        </p:nvSpPr>
        <p:spPr>
          <a:xfrm>
            <a:off x="3169536" y="3135444"/>
            <a:ext cx="3736774" cy="2246769"/>
          </a:xfrm>
          <a:prstGeom prst="rect">
            <a:avLst/>
          </a:prstGeom>
          <a:noFill/>
        </p:spPr>
        <p:txBody>
          <a:bodyPr wrap="square" rtlCol="0">
            <a:spAutoFit/>
          </a:bodyPr>
          <a:lstStyle/>
          <a:p>
            <a:r>
              <a:rPr lang="en-GB" sz="2800" dirty="0">
                <a:latin typeface="Trebuchet MS" panose="020B0603020202020204" pitchFamily="34" charset="0"/>
              </a:rPr>
              <a:t>&amp; which gives us </a:t>
            </a:r>
          </a:p>
          <a:p>
            <a:r>
              <a:rPr lang="en-GB" sz="2800" dirty="0">
                <a:latin typeface="Trebuchet MS" panose="020B0603020202020204" pitchFamily="34" charset="0"/>
              </a:rPr>
              <a:t>our </a:t>
            </a:r>
            <a:r>
              <a:rPr lang="en-GB" sz="2800" b="1" dirty="0">
                <a:latin typeface="Trebuchet MS" panose="020B0603020202020204" pitchFamily="34" charset="0"/>
              </a:rPr>
              <a:t>security</a:t>
            </a:r>
            <a:r>
              <a:rPr lang="en-GB" sz="2800" dirty="0">
                <a:latin typeface="Trebuchet MS" panose="020B0603020202020204" pitchFamily="34" charset="0"/>
              </a:rPr>
              <a:t>, </a:t>
            </a:r>
          </a:p>
          <a:p>
            <a:r>
              <a:rPr lang="en-GB" sz="2800" dirty="0">
                <a:latin typeface="Trebuchet MS" panose="020B0603020202020204" pitchFamily="34" charset="0"/>
              </a:rPr>
              <a:t>our sense of </a:t>
            </a:r>
            <a:r>
              <a:rPr lang="en-GB" sz="2800" b="1" dirty="0">
                <a:latin typeface="Trebuchet MS" panose="020B0603020202020204" pitchFamily="34" charset="0"/>
              </a:rPr>
              <a:t>identity</a:t>
            </a:r>
            <a:r>
              <a:rPr lang="en-GB" sz="2800" dirty="0">
                <a:latin typeface="Trebuchet MS" panose="020B0603020202020204" pitchFamily="34" charset="0"/>
              </a:rPr>
              <a:t>, </a:t>
            </a:r>
          </a:p>
          <a:p>
            <a:r>
              <a:rPr lang="en-GB" sz="2800" dirty="0">
                <a:latin typeface="Trebuchet MS" panose="020B0603020202020204" pitchFamily="34" charset="0"/>
              </a:rPr>
              <a:t>something which is</a:t>
            </a:r>
          </a:p>
          <a:p>
            <a:r>
              <a:rPr lang="en-GB" sz="2800" dirty="0">
                <a:latin typeface="Trebuchet MS" panose="020B0603020202020204" pitchFamily="34" charset="0"/>
              </a:rPr>
              <a:t>       ‘</a:t>
            </a:r>
            <a:r>
              <a:rPr lang="en-GB" sz="2800" b="1" dirty="0">
                <a:latin typeface="Trebuchet MS" panose="020B0603020202020204" pitchFamily="34" charset="0"/>
              </a:rPr>
              <a:t>our possession</a:t>
            </a:r>
            <a:r>
              <a:rPr lang="en-GB" sz="2800" dirty="0">
                <a:latin typeface="Trebuchet MS" panose="020B0603020202020204" pitchFamily="34" charset="0"/>
              </a:rPr>
              <a:t>’</a:t>
            </a:r>
          </a:p>
        </p:txBody>
      </p:sp>
    </p:spTree>
    <p:extLst>
      <p:ext uri="{BB962C8B-B14F-4D97-AF65-F5344CB8AC3E}">
        <p14:creationId xmlns:p14="http://schemas.microsoft.com/office/powerpoint/2010/main" val="169862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23476B"/>
            </a:gs>
            <a:gs pos="30000">
              <a:schemeClr val="accent1">
                <a:lumMod val="45000"/>
                <a:lumOff val="55000"/>
              </a:schemeClr>
            </a:gs>
            <a:gs pos="6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42587D-606F-45FA-A18A-FC7B493E1768}"/>
              </a:ext>
            </a:extLst>
          </p:cNvPr>
          <p:cNvSpPr txBox="1"/>
          <p:nvPr/>
        </p:nvSpPr>
        <p:spPr>
          <a:xfrm>
            <a:off x="712033" y="1134885"/>
            <a:ext cx="7719934" cy="4832092"/>
          </a:xfrm>
          <a:prstGeom prst="rect">
            <a:avLst/>
          </a:prstGeom>
          <a:noFill/>
        </p:spPr>
        <p:txBody>
          <a:bodyPr wrap="square">
            <a:spAutoFit/>
          </a:bodyPr>
          <a:lstStyle/>
          <a:p>
            <a:pPr algn="r"/>
            <a:r>
              <a:rPr lang="en-US" sz="2800" dirty="0">
                <a:latin typeface="Trebuchet MS" panose="020B0603020202020204" pitchFamily="34" charset="0"/>
              </a:rPr>
              <a:t>Isaiah 2:12-18</a:t>
            </a:r>
          </a:p>
          <a:p>
            <a:endParaRPr lang="en-US" sz="2800" dirty="0">
              <a:latin typeface="Trebuchet MS" panose="020B0603020202020204" pitchFamily="34" charset="0"/>
            </a:endParaRPr>
          </a:p>
          <a:p>
            <a:r>
              <a:rPr lang="en-US" sz="2800" b="1" dirty="0">
                <a:latin typeface="Trebuchet MS" panose="020B0603020202020204" pitchFamily="34" charset="0"/>
              </a:rPr>
              <a:t>The Lord Almighty </a:t>
            </a:r>
            <a:r>
              <a:rPr lang="en-US" sz="2800" dirty="0">
                <a:latin typeface="Trebuchet MS" panose="020B0603020202020204" pitchFamily="34" charset="0"/>
              </a:rPr>
              <a:t>has a day in store</a:t>
            </a:r>
          </a:p>
          <a:p>
            <a:r>
              <a:rPr lang="en-US" sz="2800" dirty="0">
                <a:latin typeface="Trebuchet MS" panose="020B0603020202020204" pitchFamily="34" charset="0"/>
              </a:rPr>
              <a:t>    for all the proud &amp; lofty,</a:t>
            </a:r>
          </a:p>
          <a:p>
            <a:r>
              <a:rPr lang="en-US" sz="2800" dirty="0">
                <a:latin typeface="Trebuchet MS" panose="020B0603020202020204" pitchFamily="34" charset="0"/>
              </a:rPr>
              <a:t>for all that is exalted</a:t>
            </a:r>
          </a:p>
          <a:p>
            <a:r>
              <a:rPr lang="en-US" sz="2800" dirty="0">
                <a:latin typeface="Trebuchet MS" panose="020B0603020202020204" pitchFamily="34" charset="0"/>
              </a:rPr>
              <a:t>    (&amp; they will be humbled)…</a:t>
            </a:r>
          </a:p>
          <a:p>
            <a:endParaRPr lang="en-US" sz="2800" dirty="0">
              <a:latin typeface="Trebuchet MS" panose="020B0603020202020204" pitchFamily="34" charset="0"/>
            </a:endParaRPr>
          </a:p>
          <a:p>
            <a:r>
              <a:rPr lang="en-US" sz="2800" dirty="0">
                <a:latin typeface="Trebuchet MS" panose="020B0603020202020204" pitchFamily="34" charset="0"/>
              </a:rPr>
              <a:t>The arrogance of man will be brought low</a:t>
            </a:r>
          </a:p>
          <a:p>
            <a:r>
              <a:rPr lang="en-US" sz="2800" dirty="0">
                <a:latin typeface="Trebuchet MS" panose="020B0603020202020204" pitchFamily="34" charset="0"/>
              </a:rPr>
              <a:t>    and human pride humbled;</a:t>
            </a:r>
          </a:p>
          <a:p>
            <a:r>
              <a:rPr lang="en-US" sz="2800" b="1" dirty="0">
                <a:latin typeface="Trebuchet MS" panose="020B0603020202020204" pitchFamily="34" charset="0"/>
              </a:rPr>
              <a:t>the Lord alone </a:t>
            </a:r>
            <a:r>
              <a:rPr lang="en-US" sz="2800" dirty="0">
                <a:latin typeface="Trebuchet MS" panose="020B0603020202020204" pitchFamily="34" charset="0"/>
              </a:rPr>
              <a:t>will be exalted in that day,</a:t>
            </a:r>
          </a:p>
          <a:p>
            <a:r>
              <a:rPr lang="en-US" sz="2800" dirty="0">
                <a:latin typeface="Trebuchet MS" panose="020B0603020202020204" pitchFamily="34" charset="0"/>
              </a:rPr>
              <a:t>	and </a:t>
            </a:r>
            <a:r>
              <a:rPr lang="en-US" sz="2800" b="1" dirty="0">
                <a:solidFill>
                  <a:srgbClr val="FF0000"/>
                </a:solidFill>
                <a:latin typeface="Trebuchet MS" panose="020B0603020202020204" pitchFamily="34" charset="0"/>
              </a:rPr>
              <a:t>the idols will totally disappear</a:t>
            </a:r>
            <a:r>
              <a:rPr lang="en-US" sz="2800" dirty="0">
                <a:latin typeface="Trebuchet MS" panose="020B0603020202020204" pitchFamily="34" charset="0"/>
              </a:rPr>
              <a:t>.</a:t>
            </a:r>
            <a:endParaRPr lang="en-GB" sz="2800" dirty="0">
              <a:latin typeface="Trebuchet MS" panose="020B0603020202020204" pitchFamily="34" charset="0"/>
            </a:endParaRPr>
          </a:p>
        </p:txBody>
      </p:sp>
    </p:spTree>
    <p:extLst>
      <p:ext uri="{BB962C8B-B14F-4D97-AF65-F5344CB8AC3E}">
        <p14:creationId xmlns:p14="http://schemas.microsoft.com/office/powerpoint/2010/main" val="1690879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D669A8-7DFE-496A-BF70-CF2BA98F9319}"/>
              </a:ext>
            </a:extLst>
          </p:cNvPr>
          <p:cNvSpPr/>
          <p:nvPr/>
        </p:nvSpPr>
        <p:spPr>
          <a:xfrm>
            <a:off x="990279" y="1962802"/>
            <a:ext cx="6944354" cy="258532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a:ea typeface="+mn-ea"/>
                <a:cs typeface="+mn-cs"/>
              </a:rPr>
              <a:t>2 reflections </a:t>
            </a:r>
          </a:p>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a:ea typeface="+mn-ea"/>
                <a:cs typeface="+mn-cs"/>
              </a:rPr>
              <a:t>from the </a:t>
            </a:r>
          </a:p>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a:ea typeface="+mn-ea"/>
                <a:cs typeface="+mn-cs"/>
              </a:rPr>
              <a:t>New Testament</a:t>
            </a:r>
          </a:p>
        </p:txBody>
      </p:sp>
    </p:spTree>
    <p:extLst>
      <p:ext uri="{BB962C8B-B14F-4D97-AF65-F5344CB8AC3E}">
        <p14:creationId xmlns:p14="http://schemas.microsoft.com/office/powerpoint/2010/main" val="298101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743C660-BE33-41D7-9BEA-D35C88F484E1}"/>
              </a:ext>
            </a:extLst>
          </p:cNvPr>
          <p:cNvSpPr/>
          <p:nvPr/>
        </p:nvSpPr>
        <p:spPr>
          <a:xfrm>
            <a:off x="314793" y="4571766"/>
            <a:ext cx="8574374" cy="222539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8D112423-DB70-4DDA-98B7-5E2583A0355D}"/>
              </a:ext>
            </a:extLst>
          </p:cNvPr>
          <p:cNvSpPr/>
          <p:nvPr/>
        </p:nvSpPr>
        <p:spPr>
          <a:xfrm>
            <a:off x="314793" y="2300106"/>
            <a:ext cx="8574374" cy="21691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27" name="Group 26">
            <a:extLst>
              <a:ext uri="{FF2B5EF4-FFF2-40B4-BE49-F238E27FC236}">
                <a16:creationId xmlns:a16="http://schemas.microsoft.com/office/drawing/2014/main" id="{7D6BFA40-E24B-465F-86A4-20EE07042500}"/>
              </a:ext>
            </a:extLst>
          </p:cNvPr>
          <p:cNvGrpSpPr/>
          <p:nvPr/>
        </p:nvGrpSpPr>
        <p:grpSpPr>
          <a:xfrm>
            <a:off x="314793" y="60843"/>
            <a:ext cx="8574374" cy="2064012"/>
            <a:chOff x="314793" y="60843"/>
            <a:chExt cx="8574374" cy="2064012"/>
          </a:xfrm>
        </p:grpSpPr>
        <p:sp>
          <p:nvSpPr>
            <p:cNvPr id="24" name="Rectangle 23">
              <a:extLst>
                <a:ext uri="{FF2B5EF4-FFF2-40B4-BE49-F238E27FC236}">
                  <a16:creationId xmlns:a16="http://schemas.microsoft.com/office/drawing/2014/main" id="{EA333214-983F-46B8-A818-4B3D6AFD984D}"/>
                </a:ext>
              </a:extLst>
            </p:cNvPr>
            <p:cNvSpPr/>
            <p:nvPr/>
          </p:nvSpPr>
          <p:spPr>
            <a:xfrm>
              <a:off x="314793" y="60843"/>
              <a:ext cx="8574374" cy="20640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BAE56B9D-C9A7-430B-A3CC-1DE8845C9D4A}"/>
                </a:ext>
              </a:extLst>
            </p:cNvPr>
            <p:cNvPicPr>
              <a:picLocks noChangeAspect="1"/>
            </p:cNvPicPr>
            <p:nvPr/>
          </p:nvPicPr>
          <p:blipFill>
            <a:blip r:embed="rId2"/>
            <a:stretch>
              <a:fillRect/>
            </a:stretch>
          </p:blipFill>
          <p:spPr>
            <a:xfrm>
              <a:off x="490876" y="258701"/>
              <a:ext cx="2286105" cy="1714578"/>
            </a:xfrm>
            <a:prstGeom prst="rect">
              <a:avLst/>
            </a:prstGeom>
          </p:spPr>
        </p:pic>
        <p:sp>
          <p:nvSpPr>
            <p:cNvPr id="11" name="TextBox 10">
              <a:extLst>
                <a:ext uri="{FF2B5EF4-FFF2-40B4-BE49-F238E27FC236}">
                  <a16:creationId xmlns:a16="http://schemas.microsoft.com/office/drawing/2014/main" id="{DF478D89-628A-4A51-B36B-F8F6412FE116}"/>
                </a:ext>
              </a:extLst>
            </p:cNvPr>
            <p:cNvSpPr txBox="1"/>
            <p:nvPr/>
          </p:nvSpPr>
          <p:spPr>
            <a:xfrm>
              <a:off x="2953063" y="869430"/>
              <a:ext cx="5876144" cy="1077218"/>
            </a:xfrm>
            <a:prstGeom prst="rect">
              <a:avLst/>
            </a:prstGeom>
            <a:noFill/>
          </p:spPr>
          <p:txBody>
            <a:bodyPr wrap="square" rtlCol="0">
              <a:spAutoFit/>
            </a:bodyPr>
            <a:lstStyle/>
            <a:p>
              <a:pPr algn="ctr"/>
              <a:r>
                <a:rPr lang="en-GB" sz="3200" dirty="0">
                  <a:solidFill>
                    <a:schemeClr val="bg1"/>
                  </a:solidFill>
                </a:rPr>
                <a:t>Turn from these worthless things to the living God!</a:t>
              </a:r>
            </a:p>
          </p:txBody>
        </p:sp>
        <p:sp>
          <p:nvSpPr>
            <p:cNvPr id="16" name="TextBox 15">
              <a:extLst>
                <a:ext uri="{FF2B5EF4-FFF2-40B4-BE49-F238E27FC236}">
                  <a16:creationId xmlns:a16="http://schemas.microsoft.com/office/drawing/2014/main" id="{B9A68C02-236A-40EC-8903-5044D3294B33}"/>
                </a:ext>
              </a:extLst>
            </p:cNvPr>
            <p:cNvSpPr txBox="1"/>
            <p:nvPr/>
          </p:nvSpPr>
          <p:spPr>
            <a:xfrm>
              <a:off x="4459572" y="236094"/>
              <a:ext cx="2653259" cy="584775"/>
            </a:xfrm>
            <a:prstGeom prst="rect">
              <a:avLst/>
            </a:prstGeom>
            <a:solidFill>
              <a:srgbClr val="C00000"/>
            </a:solidFill>
          </p:spPr>
          <p:txBody>
            <a:bodyPr wrap="square" rtlCol="0">
              <a:spAutoFit/>
            </a:bodyPr>
            <a:lstStyle/>
            <a:p>
              <a:pPr algn="ctr"/>
              <a:r>
                <a:rPr lang="en-GB" sz="2800" dirty="0">
                  <a:solidFill>
                    <a:schemeClr val="bg1"/>
                  </a:solidFill>
                </a:rPr>
                <a:t>At </a:t>
              </a:r>
              <a:r>
                <a:rPr lang="en-GB" sz="3200" cap="all" dirty="0">
                  <a:solidFill>
                    <a:schemeClr val="bg1"/>
                  </a:solidFill>
                </a:rPr>
                <a:t>Lystra</a:t>
              </a:r>
            </a:p>
          </p:txBody>
        </p:sp>
      </p:grpSp>
      <p:grpSp>
        <p:nvGrpSpPr>
          <p:cNvPr id="22" name="Group 21">
            <a:extLst>
              <a:ext uri="{FF2B5EF4-FFF2-40B4-BE49-F238E27FC236}">
                <a16:creationId xmlns:a16="http://schemas.microsoft.com/office/drawing/2014/main" id="{46C2BA8A-1441-4D14-A240-75F3C4649AF3}"/>
              </a:ext>
            </a:extLst>
          </p:cNvPr>
          <p:cNvGrpSpPr/>
          <p:nvPr/>
        </p:nvGrpSpPr>
        <p:grpSpPr>
          <a:xfrm>
            <a:off x="482157" y="2402629"/>
            <a:ext cx="7986781" cy="2110525"/>
            <a:chOff x="434674" y="2339781"/>
            <a:chExt cx="7515860" cy="2110525"/>
          </a:xfrm>
        </p:grpSpPr>
        <p:pic>
          <p:nvPicPr>
            <p:cNvPr id="5" name="Picture 4">
              <a:extLst>
                <a:ext uri="{FF2B5EF4-FFF2-40B4-BE49-F238E27FC236}">
                  <a16:creationId xmlns:a16="http://schemas.microsoft.com/office/drawing/2014/main" id="{16983A07-3D20-42B5-80A8-63EE893E4BDE}"/>
                </a:ext>
              </a:extLst>
            </p:cNvPr>
            <p:cNvPicPr>
              <a:picLocks noChangeAspect="1"/>
            </p:cNvPicPr>
            <p:nvPr/>
          </p:nvPicPr>
          <p:blipFill>
            <a:blip r:embed="rId3"/>
            <a:stretch>
              <a:fillRect/>
            </a:stretch>
          </p:blipFill>
          <p:spPr>
            <a:xfrm>
              <a:off x="434674" y="2383645"/>
              <a:ext cx="2113695" cy="1965013"/>
            </a:xfrm>
            <a:prstGeom prst="rect">
              <a:avLst/>
            </a:prstGeom>
          </p:spPr>
        </p:pic>
        <p:sp>
          <p:nvSpPr>
            <p:cNvPr id="13" name="TextBox 12">
              <a:extLst>
                <a:ext uri="{FF2B5EF4-FFF2-40B4-BE49-F238E27FC236}">
                  <a16:creationId xmlns:a16="http://schemas.microsoft.com/office/drawing/2014/main" id="{3236E0F9-C146-4D21-BDC4-500B29506A92}"/>
                </a:ext>
              </a:extLst>
            </p:cNvPr>
            <p:cNvSpPr txBox="1"/>
            <p:nvPr/>
          </p:nvSpPr>
          <p:spPr>
            <a:xfrm>
              <a:off x="2943819" y="2880646"/>
              <a:ext cx="5006715" cy="1569660"/>
            </a:xfrm>
            <a:prstGeom prst="rect">
              <a:avLst/>
            </a:prstGeom>
            <a:noFill/>
          </p:spPr>
          <p:txBody>
            <a:bodyPr wrap="square" rtlCol="0">
              <a:spAutoFit/>
            </a:bodyPr>
            <a:lstStyle/>
            <a:p>
              <a:pPr algn="ctr"/>
              <a:r>
                <a:rPr lang="en-GB" sz="3200" dirty="0"/>
                <a:t>God who made the world does not live in temples made by human hands</a:t>
              </a:r>
            </a:p>
          </p:txBody>
        </p:sp>
        <p:sp>
          <p:nvSpPr>
            <p:cNvPr id="18" name="TextBox 17">
              <a:extLst>
                <a:ext uri="{FF2B5EF4-FFF2-40B4-BE49-F238E27FC236}">
                  <a16:creationId xmlns:a16="http://schemas.microsoft.com/office/drawing/2014/main" id="{8DEC347D-49A7-4D5A-BB36-64FD42C1028D}"/>
                </a:ext>
              </a:extLst>
            </p:cNvPr>
            <p:cNvSpPr txBox="1"/>
            <p:nvPr/>
          </p:nvSpPr>
          <p:spPr>
            <a:xfrm>
              <a:off x="4153391" y="2339781"/>
              <a:ext cx="2653259" cy="584775"/>
            </a:xfrm>
            <a:prstGeom prst="rect">
              <a:avLst/>
            </a:prstGeom>
            <a:solidFill>
              <a:srgbClr val="C00000"/>
            </a:solidFill>
          </p:spPr>
          <p:txBody>
            <a:bodyPr wrap="square" rtlCol="0">
              <a:spAutoFit/>
            </a:bodyPr>
            <a:lstStyle/>
            <a:p>
              <a:pPr algn="ctr"/>
              <a:r>
                <a:rPr lang="en-GB" sz="2800" dirty="0">
                  <a:solidFill>
                    <a:schemeClr val="bg1"/>
                  </a:solidFill>
                </a:rPr>
                <a:t>At </a:t>
              </a:r>
              <a:r>
                <a:rPr lang="en-GB" sz="3200" cap="all" dirty="0">
                  <a:solidFill>
                    <a:schemeClr val="bg1"/>
                  </a:solidFill>
                </a:rPr>
                <a:t>ATHENS</a:t>
              </a:r>
            </a:p>
          </p:txBody>
        </p:sp>
      </p:grpSp>
      <p:grpSp>
        <p:nvGrpSpPr>
          <p:cNvPr id="23" name="Group 22">
            <a:extLst>
              <a:ext uri="{FF2B5EF4-FFF2-40B4-BE49-F238E27FC236}">
                <a16:creationId xmlns:a16="http://schemas.microsoft.com/office/drawing/2014/main" id="{2BB4D361-7854-4AA1-856C-EDDB3212B4B8}"/>
              </a:ext>
            </a:extLst>
          </p:cNvPr>
          <p:cNvGrpSpPr/>
          <p:nvPr/>
        </p:nvGrpSpPr>
        <p:grpSpPr>
          <a:xfrm>
            <a:off x="403525" y="4647450"/>
            <a:ext cx="8203380" cy="2124856"/>
            <a:chOff x="403525" y="4662240"/>
            <a:chExt cx="8203380" cy="2124856"/>
          </a:xfrm>
        </p:grpSpPr>
        <p:pic>
          <p:nvPicPr>
            <p:cNvPr id="10" name="Picture 9">
              <a:extLst>
                <a:ext uri="{FF2B5EF4-FFF2-40B4-BE49-F238E27FC236}">
                  <a16:creationId xmlns:a16="http://schemas.microsoft.com/office/drawing/2014/main" id="{0F82137D-C71E-4464-A376-1CE62A3B35BE}"/>
                </a:ext>
              </a:extLst>
            </p:cNvPr>
            <p:cNvPicPr>
              <a:picLocks noChangeAspect="1"/>
            </p:cNvPicPr>
            <p:nvPr/>
          </p:nvPicPr>
          <p:blipFill>
            <a:blip r:embed="rId4"/>
            <a:stretch>
              <a:fillRect/>
            </a:stretch>
          </p:blipFill>
          <p:spPr>
            <a:xfrm>
              <a:off x="403525" y="4662240"/>
              <a:ext cx="2197373" cy="2124856"/>
            </a:xfrm>
            <a:prstGeom prst="rect">
              <a:avLst/>
            </a:prstGeom>
          </p:spPr>
        </p:pic>
        <p:sp>
          <p:nvSpPr>
            <p:cNvPr id="15" name="TextBox 14">
              <a:extLst>
                <a:ext uri="{FF2B5EF4-FFF2-40B4-BE49-F238E27FC236}">
                  <a16:creationId xmlns:a16="http://schemas.microsoft.com/office/drawing/2014/main" id="{0B3FD4B6-6D6C-4847-9836-0B38FD8FAE0C}"/>
                </a:ext>
              </a:extLst>
            </p:cNvPr>
            <p:cNvSpPr txBox="1"/>
            <p:nvPr/>
          </p:nvSpPr>
          <p:spPr>
            <a:xfrm>
              <a:off x="2883160" y="5503463"/>
              <a:ext cx="5723745" cy="1077218"/>
            </a:xfrm>
            <a:prstGeom prst="rect">
              <a:avLst/>
            </a:prstGeom>
            <a:noFill/>
          </p:spPr>
          <p:txBody>
            <a:bodyPr wrap="square" rtlCol="0">
              <a:spAutoFit/>
            </a:bodyPr>
            <a:lstStyle/>
            <a:p>
              <a:pPr algn="ctr"/>
              <a:r>
                <a:rPr lang="en-GB" sz="3200" dirty="0">
                  <a:solidFill>
                    <a:schemeClr val="bg1"/>
                  </a:solidFill>
                </a:rPr>
                <a:t>“Paul says that gods by human hands are no gods at all!”</a:t>
              </a:r>
            </a:p>
          </p:txBody>
        </p:sp>
        <p:sp>
          <p:nvSpPr>
            <p:cNvPr id="20" name="TextBox 19">
              <a:extLst>
                <a:ext uri="{FF2B5EF4-FFF2-40B4-BE49-F238E27FC236}">
                  <a16:creationId xmlns:a16="http://schemas.microsoft.com/office/drawing/2014/main" id="{41CA8E9C-FCC1-47BA-A1C5-60D24B5C513C}"/>
                </a:ext>
              </a:extLst>
            </p:cNvPr>
            <p:cNvSpPr txBox="1"/>
            <p:nvPr/>
          </p:nvSpPr>
          <p:spPr>
            <a:xfrm>
              <a:off x="4482097" y="4776421"/>
              <a:ext cx="2653259" cy="584775"/>
            </a:xfrm>
            <a:prstGeom prst="rect">
              <a:avLst/>
            </a:prstGeom>
            <a:solidFill>
              <a:srgbClr val="C00000"/>
            </a:solidFill>
          </p:spPr>
          <p:txBody>
            <a:bodyPr wrap="square" rtlCol="0">
              <a:spAutoFit/>
            </a:bodyPr>
            <a:lstStyle/>
            <a:p>
              <a:pPr algn="ctr"/>
              <a:r>
                <a:rPr lang="en-GB" sz="2800" dirty="0">
                  <a:solidFill>
                    <a:schemeClr val="bg1"/>
                  </a:solidFill>
                </a:rPr>
                <a:t>At </a:t>
              </a:r>
              <a:r>
                <a:rPr lang="en-GB" sz="3200" cap="all" dirty="0">
                  <a:solidFill>
                    <a:schemeClr val="bg1"/>
                  </a:solidFill>
                </a:rPr>
                <a:t>EPHESUS</a:t>
              </a:r>
            </a:p>
          </p:txBody>
        </p:sp>
      </p:grpSp>
    </p:spTree>
    <p:extLst>
      <p:ext uri="{BB962C8B-B14F-4D97-AF65-F5344CB8AC3E}">
        <p14:creationId xmlns:p14="http://schemas.microsoft.com/office/powerpoint/2010/main" val="367416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33000">
              <a:srgbClr val="5890D4"/>
            </a:gs>
            <a:gs pos="100000">
              <a:schemeClr val="accent1">
                <a:tint val="50000"/>
                <a:shade val="100000"/>
                <a:satMod val="350000"/>
              </a:schemeClr>
            </a:gs>
          </a:gsLst>
          <a:lin ang="16200000" scaled="0"/>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2D7070-42A3-4C39-974B-2BB1ED5F5813}"/>
              </a:ext>
            </a:extLst>
          </p:cNvPr>
          <p:cNvSpPr txBox="1"/>
          <p:nvPr/>
        </p:nvSpPr>
        <p:spPr>
          <a:xfrm>
            <a:off x="447830" y="946012"/>
            <a:ext cx="586864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Uncompromising, </a:t>
            </a:r>
            <a:r>
              <a:rPr kumimoji="0" lang="en-US" sz="2800" b="1" i="1"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but</a:t>
            </a:r>
            <a:r>
              <a:rPr kumimoji="0" lang="en-US" sz="2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not offensive</a:t>
            </a:r>
            <a:endParaRPr kumimoji="0" lang="en-GB" sz="2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2" name="TextBox 1">
            <a:extLst>
              <a:ext uri="{FF2B5EF4-FFF2-40B4-BE49-F238E27FC236}">
                <a16:creationId xmlns:a16="http://schemas.microsoft.com/office/drawing/2014/main" id="{80B9D019-4E0E-4D41-B249-539062A5FE1D}"/>
              </a:ext>
            </a:extLst>
          </p:cNvPr>
          <p:cNvSpPr txBox="1"/>
          <p:nvPr/>
        </p:nvSpPr>
        <p:spPr>
          <a:xfrm>
            <a:off x="355078" y="1468937"/>
            <a:ext cx="586864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the result of ignorance</a:t>
            </a:r>
            <a:endParaRPr kumimoji="0" lang="en-GB" sz="2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8" name="TextBox 7">
            <a:extLst>
              <a:ext uri="{FF2B5EF4-FFF2-40B4-BE49-F238E27FC236}">
                <a16:creationId xmlns:a16="http://schemas.microsoft.com/office/drawing/2014/main" id="{36CB2728-8666-4CE7-8644-147F010D760C}"/>
              </a:ext>
            </a:extLst>
          </p:cNvPr>
          <p:cNvSpPr txBox="1"/>
          <p:nvPr/>
        </p:nvSpPr>
        <p:spPr>
          <a:xfrm>
            <a:off x="355078" y="1986830"/>
            <a:ext cx="5868649" cy="523220"/>
          </a:xfrm>
          <a:prstGeom prst="rect">
            <a:avLst/>
          </a:prstGeom>
          <a:noFill/>
        </p:spPr>
        <p:txBody>
          <a:bodyPr wrap="square" rtlCol="0">
            <a:spAutoFit/>
          </a:bodyPr>
          <a:lstStyle/>
          <a:p>
            <a:pPr lvl="0">
              <a:defRPr/>
            </a:pPr>
            <a:r>
              <a:rPr kumimoji="0" lang="en-US" sz="2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the </a:t>
            </a:r>
            <a:r>
              <a:rPr lang="en-US" sz="2800" dirty="0">
                <a:solidFill>
                  <a:prstClr val="black"/>
                </a:solidFill>
                <a:latin typeface="Trebuchet MS" panose="020B0603020202020204" pitchFamily="34" charset="0"/>
              </a:rPr>
              <a:t>emptiness of idolatry</a:t>
            </a:r>
            <a:endParaRPr kumimoji="0" lang="en-GB" sz="2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10" name="TextBox 9">
            <a:extLst>
              <a:ext uri="{FF2B5EF4-FFF2-40B4-BE49-F238E27FC236}">
                <a16:creationId xmlns:a16="http://schemas.microsoft.com/office/drawing/2014/main" id="{D336AA55-2232-46D7-B1D4-D4F915913DB8}"/>
              </a:ext>
            </a:extLst>
          </p:cNvPr>
          <p:cNvSpPr txBox="1"/>
          <p:nvPr/>
        </p:nvSpPr>
        <p:spPr>
          <a:xfrm>
            <a:off x="355078" y="2510050"/>
            <a:ext cx="865319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highlighting God’s kindness &amp; patience</a:t>
            </a:r>
            <a:endParaRPr kumimoji="0" lang="en-GB" sz="2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14" name="TextBox 13">
            <a:extLst>
              <a:ext uri="{FF2B5EF4-FFF2-40B4-BE49-F238E27FC236}">
                <a16:creationId xmlns:a16="http://schemas.microsoft.com/office/drawing/2014/main" id="{6FC26C57-0A28-4195-B182-B52512CC646E}"/>
              </a:ext>
            </a:extLst>
          </p:cNvPr>
          <p:cNvSpPr txBox="1"/>
          <p:nvPr/>
        </p:nvSpPr>
        <p:spPr>
          <a:xfrm>
            <a:off x="464695" y="3859994"/>
            <a:ext cx="816967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Uncompromising, </a:t>
            </a:r>
            <a:r>
              <a:rPr kumimoji="0" lang="en-US" sz="2800" b="1" i="1"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plus</a:t>
            </a:r>
            <a:r>
              <a:rPr kumimoji="0" lang="en-US" sz="2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t>
            </a:r>
            <a:r>
              <a:rPr kumimoji="0" lang="en-US" sz="2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intense warnings</a:t>
            </a:r>
            <a:endParaRPr kumimoji="0" lang="en-GB" sz="2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16" name="TextBox 15">
            <a:extLst>
              <a:ext uri="{FF2B5EF4-FFF2-40B4-BE49-F238E27FC236}">
                <a16:creationId xmlns:a16="http://schemas.microsoft.com/office/drawing/2014/main" id="{B42B0A4D-483E-4CEE-B320-4A7903767303}"/>
              </a:ext>
            </a:extLst>
          </p:cNvPr>
          <p:cNvSpPr txBox="1"/>
          <p:nvPr/>
        </p:nvSpPr>
        <p:spPr>
          <a:xfrm>
            <a:off x="662027" y="5034816"/>
            <a:ext cx="816967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God gives people over to shameful lusts  </a:t>
            </a:r>
            <a:r>
              <a:rPr kumimoji="0" lang="en-US" sz="2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1:26 </a:t>
            </a:r>
            <a:endParaRPr kumimoji="0" lang="en-GB" sz="2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18" name="TextBox 17">
            <a:extLst>
              <a:ext uri="{FF2B5EF4-FFF2-40B4-BE49-F238E27FC236}">
                <a16:creationId xmlns:a16="http://schemas.microsoft.com/office/drawing/2014/main" id="{17705FB4-8C29-4F7E-AA33-D325C3A4521A}"/>
              </a:ext>
            </a:extLst>
          </p:cNvPr>
          <p:cNvSpPr txBox="1"/>
          <p:nvPr/>
        </p:nvSpPr>
        <p:spPr>
          <a:xfrm>
            <a:off x="662027" y="4470797"/>
            <a:ext cx="816967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Idolatry leads to God’s righteous judgment </a:t>
            </a:r>
            <a:r>
              <a:rPr kumimoji="0" lang="en-US" sz="280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1:18</a:t>
            </a:r>
            <a:endParaRPr kumimoji="0" lang="en-GB" sz="280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20" name="TextBox 19">
            <a:extLst>
              <a:ext uri="{FF2B5EF4-FFF2-40B4-BE49-F238E27FC236}">
                <a16:creationId xmlns:a16="http://schemas.microsoft.com/office/drawing/2014/main" id="{6FD7307B-C1E0-40CC-90CE-60DEA16952C9}"/>
              </a:ext>
            </a:extLst>
          </p:cNvPr>
          <p:cNvSpPr txBox="1"/>
          <p:nvPr/>
        </p:nvSpPr>
        <p:spPr>
          <a:xfrm>
            <a:off x="662027" y="5634208"/>
            <a:ext cx="816967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God gives people over to corrupted minds 1:28</a:t>
            </a:r>
            <a:endParaRPr kumimoji="0" lang="en-GB" sz="2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nvGrpSpPr>
          <p:cNvPr id="24" name="Group 23">
            <a:extLst>
              <a:ext uri="{FF2B5EF4-FFF2-40B4-BE49-F238E27FC236}">
                <a16:creationId xmlns:a16="http://schemas.microsoft.com/office/drawing/2014/main" id="{7F7F8538-09CD-4332-A14A-0D20A22F9997}"/>
              </a:ext>
            </a:extLst>
          </p:cNvPr>
          <p:cNvGrpSpPr/>
          <p:nvPr/>
        </p:nvGrpSpPr>
        <p:grpSpPr>
          <a:xfrm>
            <a:off x="509627" y="338577"/>
            <a:ext cx="8186543" cy="2097142"/>
            <a:chOff x="509627" y="338577"/>
            <a:chExt cx="8186543" cy="2097142"/>
          </a:xfrm>
        </p:grpSpPr>
        <p:sp>
          <p:nvSpPr>
            <p:cNvPr id="6" name="TextBox 5">
              <a:extLst>
                <a:ext uri="{FF2B5EF4-FFF2-40B4-BE49-F238E27FC236}">
                  <a16:creationId xmlns:a16="http://schemas.microsoft.com/office/drawing/2014/main" id="{9897378E-744B-4348-9BB0-1DF23EF01EEF}"/>
                </a:ext>
              </a:extLst>
            </p:cNvPr>
            <p:cNvSpPr txBox="1"/>
            <p:nvPr/>
          </p:nvSpPr>
          <p:spPr>
            <a:xfrm>
              <a:off x="509627" y="338577"/>
              <a:ext cx="3706396" cy="523220"/>
            </a:xfrm>
            <a:prstGeom prst="rect">
              <a:avLst/>
            </a:prstGeom>
            <a:solidFill>
              <a:srgbClr val="000066"/>
            </a:solidFill>
          </p:spPr>
          <p:txBody>
            <a:bodyPr wrap="square" rtlCol="0">
              <a:spAutoFit/>
            </a:bodyPr>
            <a:lstStyle>
              <a:defPPr>
                <a:defRPr lang="en-US"/>
              </a:defPPr>
              <a:lvl1pPr algn="ctr">
                <a:defRPr sz="3600">
                  <a:solidFill>
                    <a:schemeClr val="bg1"/>
                  </a:solidFill>
                  <a:latin typeface="Trebuchet MS" panose="020B0603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Paul to non Christians</a:t>
              </a:r>
            </a:p>
          </p:txBody>
        </p:sp>
        <p:pic>
          <p:nvPicPr>
            <p:cNvPr id="23" name="Picture 22">
              <a:extLst>
                <a:ext uri="{FF2B5EF4-FFF2-40B4-BE49-F238E27FC236}">
                  <a16:creationId xmlns:a16="http://schemas.microsoft.com/office/drawing/2014/main" id="{6DB91D07-B372-415E-BBFB-CBFF8CA057B7}"/>
                </a:ext>
              </a:extLst>
            </p:cNvPr>
            <p:cNvPicPr>
              <a:picLocks noChangeAspect="1"/>
            </p:cNvPicPr>
            <p:nvPr/>
          </p:nvPicPr>
          <p:blipFill>
            <a:blip r:embed="rId2"/>
            <a:stretch>
              <a:fillRect/>
            </a:stretch>
          </p:blipFill>
          <p:spPr>
            <a:xfrm>
              <a:off x="6378276" y="338577"/>
              <a:ext cx="2317894" cy="2097142"/>
            </a:xfrm>
            <a:prstGeom prst="rect">
              <a:avLst/>
            </a:prstGeom>
          </p:spPr>
        </p:pic>
      </p:grpSp>
      <p:grpSp>
        <p:nvGrpSpPr>
          <p:cNvPr id="9" name="Group 8">
            <a:extLst>
              <a:ext uri="{FF2B5EF4-FFF2-40B4-BE49-F238E27FC236}">
                <a16:creationId xmlns:a16="http://schemas.microsoft.com/office/drawing/2014/main" id="{260D5186-5739-4012-9C56-4974AC256CF2}"/>
              </a:ext>
            </a:extLst>
          </p:cNvPr>
          <p:cNvGrpSpPr/>
          <p:nvPr/>
        </p:nvGrpSpPr>
        <p:grpSpPr>
          <a:xfrm>
            <a:off x="509627" y="2720895"/>
            <a:ext cx="8261047" cy="1673729"/>
            <a:chOff x="509627" y="2720895"/>
            <a:chExt cx="8261047" cy="1673729"/>
          </a:xfrm>
        </p:grpSpPr>
        <p:sp>
          <p:nvSpPr>
            <p:cNvPr id="12" name="TextBox 11">
              <a:extLst>
                <a:ext uri="{FF2B5EF4-FFF2-40B4-BE49-F238E27FC236}">
                  <a16:creationId xmlns:a16="http://schemas.microsoft.com/office/drawing/2014/main" id="{D5F6F572-DEEF-4FC5-BCEA-1966554A5376}"/>
                </a:ext>
              </a:extLst>
            </p:cNvPr>
            <p:cNvSpPr txBox="1"/>
            <p:nvPr/>
          </p:nvSpPr>
          <p:spPr>
            <a:xfrm>
              <a:off x="509627" y="3215719"/>
              <a:ext cx="3706396" cy="523220"/>
            </a:xfrm>
            <a:prstGeom prst="rect">
              <a:avLst/>
            </a:prstGeom>
            <a:solidFill>
              <a:srgbClr val="000066"/>
            </a:solidFill>
          </p:spPr>
          <p:txBody>
            <a:bodyPr wrap="square" rtlCol="0">
              <a:spAutoFit/>
            </a:bodyPr>
            <a:lstStyle>
              <a:defPPr>
                <a:defRPr lang="en-US"/>
              </a:defPPr>
              <a:lvl1pPr algn="ctr">
                <a:defRPr sz="3600">
                  <a:solidFill>
                    <a:schemeClr val="bg1"/>
                  </a:solidFill>
                  <a:latin typeface="Trebuchet MS" panose="020B0603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Paul to Christians</a:t>
              </a:r>
            </a:p>
          </p:txBody>
        </p:sp>
        <p:pic>
          <p:nvPicPr>
            <p:cNvPr id="7" name="Picture 6">
              <a:extLst>
                <a:ext uri="{FF2B5EF4-FFF2-40B4-BE49-F238E27FC236}">
                  <a16:creationId xmlns:a16="http://schemas.microsoft.com/office/drawing/2014/main" id="{7AE5F130-850F-40ED-B0D7-3CA84EC3A753}"/>
                </a:ext>
              </a:extLst>
            </p:cNvPr>
            <p:cNvPicPr>
              <a:picLocks noChangeAspect="1"/>
            </p:cNvPicPr>
            <p:nvPr/>
          </p:nvPicPr>
          <p:blipFill>
            <a:blip r:embed="rId3"/>
            <a:stretch>
              <a:fillRect/>
            </a:stretch>
          </p:blipFill>
          <p:spPr>
            <a:xfrm>
              <a:off x="7371736" y="2720895"/>
              <a:ext cx="1398938" cy="1673729"/>
            </a:xfrm>
            <a:prstGeom prst="rect">
              <a:avLst/>
            </a:prstGeom>
          </p:spPr>
        </p:pic>
      </p:grpSp>
    </p:spTree>
    <p:extLst>
      <p:ext uri="{BB962C8B-B14F-4D97-AF65-F5344CB8AC3E}">
        <p14:creationId xmlns:p14="http://schemas.microsoft.com/office/powerpoint/2010/main" val="375401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8" grpId="0"/>
      <p:bldP spid="10" grpId="0"/>
      <p:bldP spid="14" grpId="0"/>
      <p:bldP spid="16" grpId="0"/>
      <p:bldP spid="18"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CDADD3-9607-4994-87F1-5B81374B943A}"/>
              </a:ext>
            </a:extLst>
          </p:cNvPr>
          <p:cNvPicPr>
            <a:picLocks noChangeAspect="1"/>
          </p:cNvPicPr>
          <p:nvPr/>
        </p:nvPicPr>
        <p:blipFill>
          <a:blip r:embed="rId2"/>
          <a:stretch>
            <a:fillRect/>
          </a:stretch>
        </p:blipFill>
        <p:spPr>
          <a:xfrm>
            <a:off x="1193348" y="892277"/>
            <a:ext cx="6757303" cy="5073445"/>
          </a:xfrm>
          <a:prstGeom prst="rect">
            <a:avLst/>
          </a:prstGeom>
        </p:spPr>
      </p:pic>
    </p:spTree>
    <p:extLst>
      <p:ext uri="{BB962C8B-B14F-4D97-AF65-F5344CB8AC3E}">
        <p14:creationId xmlns:p14="http://schemas.microsoft.com/office/powerpoint/2010/main" val="32085140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33000">
              <a:srgbClr val="5890D4"/>
            </a:gs>
            <a:gs pos="100000">
              <a:schemeClr val="accent1">
                <a:tint val="50000"/>
                <a:shade val="100000"/>
                <a:satMod val="350000"/>
              </a:schemeClr>
            </a:gs>
          </a:gsLst>
          <a:lin ang="16200000" scaled="0"/>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2D7070-42A3-4C39-974B-2BB1ED5F5813}"/>
              </a:ext>
            </a:extLst>
          </p:cNvPr>
          <p:cNvSpPr txBox="1"/>
          <p:nvPr/>
        </p:nvSpPr>
        <p:spPr>
          <a:xfrm>
            <a:off x="382249" y="2225202"/>
            <a:ext cx="8379501" cy="3539430"/>
          </a:xfrm>
          <a:prstGeom prst="rect">
            <a:avLst/>
          </a:prstGeom>
          <a:noFill/>
        </p:spPr>
        <p:txBody>
          <a:bodyPr wrap="square" rtlCol="0">
            <a:spAutoFit/>
          </a:bodyPr>
          <a:lstStyle/>
          <a:p>
            <a:r>
              <a:rPr lang="en-US" sz="2800" dirty="0">
                <a:latin typeface="Trebuchet MS" panose="020B0603020202020204" pitchFamily="34" charset="0"/>
              </a:rPr>
              <a:t>For although they knew God,</a:t>
            </a:r>
          </a:p>
          <a:p>
            <a:r>
              <a:rPr lang="en-US" sz="2800" dirty="0">
                <a:latin typeface="Trebuchet MS" panose="020B0603020202020204" pitchFamily="34" charset="0"/>
              </a:rPr>
              <a:t>	they neither glorified him as God </a:t>
            </a:r>
          </a:p>
          <a:p>
            <a:r>
              <a:rPr lang="en-US" sz="2800" dirty="0">
                <a:latin typeface="Trebuchet MS" panose="020B0603020202020204" pitchFamily="34" charset="0"/>
              </a:rPr>
              <a:t>		nor gave thanks to him, </a:t>
            </a:r>
          </a:p>
          <a:p>
            <a:r>
              <a:rPr lang="en-US" sz="2800" dirty="0">
                <a:latin typeface="Trebuchet MS" panose="020B0603020202020204" pitchFamily="34" charset="0"/>
              </a:rPr>
              <a:t>but their thinking became futile </a:t>
            </a:r>
          </a:p>
          <a:p>
            <a:r>
              <a:rPr lang="en-US" sz="2800" dirty="0">
                <a:latin typeface="Trebuchet MS" panose="020B0603020202020204" pitchFamily="34" charset="0"/>
              </a:rPr>
              <a:t>	and their foolish hearts were darkened. </a:t>
            </a:r>
          </a:p>
          <a:p>
            <a:r>
              <a:rPr lang="en-US" sz="2800" dirty="0">
                <a:latin typeface="Trebuchet MS" panose="020B0603020202020204" pitchFamily="34" charset="0"/>
              </a:rPr>
              <a:t>Although they claimed to be wise,</a:t>
            </a:r>
          </a:p>
          <a:p>
            <a:r>
              <a:rPr lang="en-US" sz="2800" dirty="0">
                <a:latin typeface="Trebuchet MS" panose="020B0603020202020204" pitchFamily="34" charset="0"/>
              </a:rPr>
              <a:t>they became fools and exchanged</a:t>
            </a:r>
          </a:p>
          <a:p>
            <a:r>
              <a:rPr lang="en-US" sz="2800" dirty="0">
                <a:latin typeface="Trebuchet MS" panose="020B0603020202020204" pitchFamily="34" charset="0"/>
              </a:rPr>
              <a:t>		the glory of the immortal God for </a:t>
            </a:r>
            <a:r>
              <a:rPr lang="en-US" sz="2800" b="1" dirty="0">
                <a:latin typeface="Trebuchet MS" panose="020B0603020202020204" pitchFamily="34" charset="0"/>
              </a:rPr>
              <a:t>images</a:t>
            </a:r>
            <a:r>
              <a:rPr lang="en-US" sz="2800" dirty="0">
                <a:latin typeface="Trebuchet MS" panose="020B0603020202020204" pitchFamily="34" charset="0"/>
              </a:rPr>
              <a:t>… </a:t>
            </a:r>
            <a:endParaRPr lang="en-GB" sz="2800" dirty="0">
              <a:latin typeface="Trebuchet MS" panose="020B0603020202020204" pitchFamily="34" charset="0"/>
            </a:endParaRPr>
          </a:p>
        </p:txBody>
      </p:sp>
      <p:sp>
        <p:nvSpPr>
          <p:cNvPr id="6" name="TextBox 5">
            <a:extLst>
              <a:ext uri="{FF2B5EF4-FFF2-40B4-BE49-F238E27FC236}">
                <a16:creationId xmlns:a16="http://schemas.microsoft.com/office/drawing/2014/main" id="{9897378E-744B-4348-9BB0-1DF23EF01EEF}"/>
              </a:ext>
            </a:extLst>
          </p:cNvPr>
          <p:cNvSpPr txBox="1"/>
          <p:nvPr/>
        </p:nvSpPr>
        <p:spPr>
          <a:xfrm>
            <a:off x="1528958" y="1112047"/>
            <a:ext cx="3706396" cy="523220"/>
          </a:xfrm>
          <a:prstGeom prst="rect">
            <a:avLst/>
          </a:prstGeom>
          <a:solidFill>
            <a:srgbClr val="000066"/>
          </a:solidFill>
        </p:spPr>
        <p:txBody>
          <a:bodyPr wrap="square" rtlCol="0">
            <a:spAutoFit/>
          </a:bodyPr>
          <a:lstStyle>
            <a:defPPr>
              <a:defRPr lang="en-US"/>
            </a:defPPr>
            <a:lvl1pPr algn="ctr">
              <a:defRPr sz="3600">
                <a:solidFill>
                  <a:schemeClr val="bg1"/>
                </a:solidFill>
                <a:latin typeface="Trebuchet MS" panose="020B0603020202020204" pitchFamily="34" charset="0"/>
              </a:defRPr>
            </a:lvl1pPr>
          </a:lstStyle>
          <a:p>
            <a:r>
              <a:rPr lang="en-GB" sz="2800" dirty="0"/>
              <a:t>Letter to the Romans</a:t>
            </a:r>
          </a:p>
        </p:txBody>
      </p:sp>
      <p:sp>
        <p:nvSpPr>
          <p:cNvPr id="9" name="TextBox 8">
            <a:extLst>
              <a:ext uri="{FF2B5EF4-FFF2-40B4-BE49-F238E27FC236}">
                <a16:creationId xmlns:a16="http://schemas.microsoft.com/office/drawing/2014/main" id="{77E3AB68-2D87-4B3C-AE83-3815E9406A30}"/>
              </a:ext>
            </a:extLst>
          </p:cNvPr>
          <p:cNvSpPr txBox="1"/>
          <p:nvPr/>
        </p:nvSpPr>
        <p:spPr>
          <a:xfrm>
            <a:off x="5471410" y="6086801"/>
            <a:ext cx="2818151" cy="535531"/>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3200" b="0" i="0" u="none" strike="noStrike" kern="0" cap="none" spc="0" normalizeH="0" baseline="0" noProof="0" dirty="0">
                <a:ln>
                  <a:noFill/>
                </a:ln>
                <a:effectLst/>
                <a:uLnTx/>
                <a:uFillTx/>
              </a:rPr>
              <a:t>Romans 1:21</a:t>
            </a:r>
          </a:p>
        </p:txBody>
      </p:sp>
      <p:pic>
        <p:nvPicPr>
          <p:cNvPr id="5" name="Picture 4">
            <a:extLst>
              <a:ext uri="{FF2B5EF4-FFF2-40B4-BE49-F238E27FC236}">
                <a16:creationId xmlns:a16="http://schemas.microsoft.com/office/drawing/2014/main" id="{6705B6F4-234D-42EF-9197-119A4583673F}"/>
              </a:ext>
            </a:extLst>
          </p:cNvPr>
          <p:cNvPicPr>
            <a:picLocks noChangeAspect="1"/>
          </p:cNvPicPr>
          <p:nvPr/>
        </p:nvPicPr>
        <p:blipFill>
          <a:blip r:embed="rId2"/>
          <a:stretch>
            <a:fillRect/>
          </a:stretch>
        </p:blipFill>
        <p:spPr>
          <a:xfrm>
            <a:off x="6506214" y="140151"/>
            <a:ext cx="2217656" cy="2653268"/>
          </a:xfrm>
          <a:prstGeom prst="rect">
            <a:avLst/>
          </a:prstGeom>
        </p:spPr>
      </p:pic>
    </p:spTree>
    <p:extLst>
      <p:ext uri="{BB962C8B-B14F-4D97-AF65-F5344CB8AC3E}">
        <p14:creationId xmlns:p14="http://schemas.microsoft.com/office/powerpoint/2010/main" val="25295253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pattFill prst="pct50">
          <a:fgClr>
            <a:schemeClr val="accent1"/>
          </a:fgClr>
          <a:bgClr>
            <a:schemeClr val="bg1"/>
          </a:bgClr>
        </a:patt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4CB0F8-7A80-4728-AFF9-D30F6B208743}"/>
              </a:ext>
            </a:extLst>
          </p:cNvPr>
          <p:cNvSpPr txBox="1"/>
          <p:nvPr/>
        </p:nvSpPr>
        <p:spPr>
          <a:xfrm>
            <a:off x="671899" y="1049199"/>
            <a:ext cx="2878112" cy="707886"/>
          </a:xfrm>
          <a:prstGeom prst="rect">
            <a:avLst/>
          </a:prstGeom>
          <a:noFill/>
        </p:spPr>
        <p:txBody>
          <a:bodyPr wrap="square" rtlCol="0">
            <a:spAutoFit/>
          </a:bodyPr>
          <a:lstStyle/>
          <a:p>
            <a:pPr algn="ctr"/>
            <a:r>
              <a:rPr lang="en-GB" sz="4000" dirty="0"/>
              <a:t>inequality</a:t>
            </a:r>
          </a:p>
        </p:txBody>
      </p:sp>
      <p:sp>
        <p:nvSpPr>
          <p:cNvPr id="3" name="TextBox 2">
            <a:extLst>
              <a:ext uri="{FF2B5EF4-FFF2-40B4-BE49-F238E27FC236}">
                <a16:creationId xmlns:a16="http://schemas.microsoft.com/office/drawing/2014/main" id="{489F60E0-EA6B-44EB-80BD-D13F6D8B1130}"/>
              </a:ext>
            </a:extLst>
          </p:cNvPr>
          <p:cNvSpPr txBox="1"/>
          <p:nvPr/>
        </p:nvSpPr>
        <p:spPr>
          <a:xfrm>
            <a:off x="1201711" y="1908444"/>
            <a:ext cx="5828675" cy="707886"/>
          </a:xfrm>
          <a:prstGeom prst="rect">
            <a:avLst/>
          </a:prstGeom>
          <a:noFill/>
        </p:spPr>
        <p:txBody>
          <a:bodyPr wrap="square" rtlCol="0">
            <a:spAutoFit/>
          </a:bodyPr>
          <a:lstStyle/>
          <a:p>
            <a:pPr algn="ctr"/>
            <a:r>
              <a:rPr lang="en-GB" sz="4000" dirty="0"/>
              <a:t>active termination of life</a:t>
            </a:r>
          </a:p>
        </p:txBody>
      </p:sp>
      <p:sp>
        <p:nvSpPr>
          <p:cNvPr id="4" name="TextBox 3">
            <a:extLst>
              <a:ext uri="{FF2B5EF4-FFF2-40B4-BE49-F238E27FC236}">
                <a16:creationId xmlns:a16="http://schemas.microsoft.com/office/drawing/2014/main" id="{24044F3A-266B-4B34-9F92-E4252E377AC7}"/>
              </a:ext>
            </a:extLst>
          </p:cNvPr>
          <p:cNvSpPr txBox="1"/>
          <p:nvPr/>
        </p:nvSpPr>
        <p:spPr>
          <a:xfrm>
            <a:off x="1810062" y="2794042"/>
            <a:ext cx="4509542" cy="707886"/>
          </a:xfrm>
          <a:prstGeom prst="rect">
            <a:avLst/>
          </a:prstGeom>
          <a:noFill/>
        </p:spPr>
        <p:txBody>
          <a:bodyPr wrap="square" rtlCol="0">
            <a:spAutoFit/>
          </a:bodyPr>
          <a:lstStyle/>
          <a:p>
            <a:pPr algn="ctr"/>
            <a:r>
              <a:rPr lang="en-GB" sz="4000" dirty="0"/>
              <a:t>hostility to migrants</a:t>
            </a:r>
          </a:p>
        </p:txBody>
      </p:sp>
      <p:sp>
        <p:nvSpPr>
          <p:cNvPr id="5" name="TextBox 4">
            <a:extLst>
              <a:ext uri="{FF2B5EF4-FFF2-40B4-BE49-F238E27FC236}">
                <a16:creationId xmlns:a16="http://schemas.microsoft.com/office/drawing/2014/main" id="{F985EF3C-149F-49B2-B738-A805A9820D14}"/>
              </a:ext>
            </a:extLst>
          </p:cNvPr>
          <p:cNvSpPr txBox="1"/>
          <p:nvPr/>
        </p:nvSpPr>
        <p:spPr>
          <a:xfrm>
            <a:off x="2713703" y="3710016"/>
            <a:ext cx="5446063" cy="707886"/>
          </a:xfrm>
          <a:prstGeom prst="rect">
            <a:avLst/>
          </a:prstGeom>
          <a:noFill/>
        </p:spPr>
        <p:txBody>
          <a:bodyPr wrap="square" rtlCol="0">
            <a:spAutoFit/>
          </a:bodyPr>
          <a:lstStyle/>
          <a:p>
            <a:r>
              <a:rPr lang="en-GB" sz="4000" dirty="0"/>
              <a:t>consumerism &amp; ‘rights’</a:t>
            </a:r>
          </a:p>
        </p:txBody>
      </p:sp>
      <p:sp>
        <p:nvSpPr>
          <p:cNvPr id="6" name="TextBox 5">
            <a:extLst>
              <a:ext uri="{FF2B5EF4-FFF2-40B4-BE49-F238E27FC236}">
                <a16:creationId xmlns:a16="http://schemas.microsoft.com/office/drawing/2014/main" id="{DC0B5425-7510-42C6-8DC5-37310482AE2A}"/>
              </a:ext>
            </a:extLst>
          </p:cNvPr>
          <p:cNvSpPr txBox="1"/>
          <p:nvPr/>
        </p:nvSpPr>
        <p:spPr>
          <a:xfrm>
            <a:off x="1480279" y="4630161"/>
            <a:ext cx="5828675" cy="707886"/>
          </a:xfrm>
          <a:prstGeom prst="rect">
            <a:avLst/>
          </a:prstGeom>
          <a:noFill/>
        </p:spPr>
        <p:txBody>
          <a:bodyPr wrap="square" rtlCol="0">
            <a:spAutoFit/>
          </a:bodyPr>
          <a:lstStyle/>
          <a:p>
            <a:pPr algn="ctr"/>
            <a:r>
              <a:rPr lang="en-GB" sz="4000" dirty="0"/>
              <a:t>morality</a:t>
            </a:r>
          </a:p>
        </p:txBody>
      </p:sp>
      <p:sp>
        <p:nvSpPr>
          <p:cNvPr id="7" name="TextBox 6">
            <a:extLst>
              <a:ext uri="{FF2B5EF4-FFF2-40B4-BE49-F238E27FC236}">
                <a16:creationId xmlns:a16="http://schemas.microsoft.com/office/drawing/2014/main" id="{FB758B17-FB6D-40FF-B013-6834207A20B2}"/>
              </a:ext>
            </a:extLst>
          </p:cNvPr>
          <p:cNvSpPr txBox="1"/>
          <p:nvPr/>
        </p:nvSpPr>
        <p:spPr>
          <a:xfrm>
            <a:off x="2331091" y="5511588"/>
            <a:ext cx="5828675" cy="707886"/>
          </a:xfrm>
          <a:prstGeom prst="rect">
            <a:avLst/>
          </a:prstGeom>
          <a:noFill/>
        </p:spPr>
        <p:txBody>
          <a:bodyPr wrap="square" rtlCol="0">
            <a:spAutoFit/>
          </a:bodyPr>
          <a:lstStyle/>
          <a:p>
            <a:pPr algn="ctr"/>
            <a:r>
              <a:rPr lang="en-GB" sz="4000" dirty="0"/>
              <a:t>truth</a:t>
            </a:r>
          </a:p>
        </p:txBody>
      </p:sp>
    </p:spTree>
    <p:extLst>
      <p:ext uri="{BB962C8B-B14F-4D97-AF65-F5344CB8AC3E}">
        <p14:creationId xmlns:p14="http://schemas.microsoft.com/office/powerpoint/2010/main" val="148572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23476B"/>
            </a:gs>
            <a:gs pos="30000">
              <a:schemeClr val="accent1">
                <a:lumMod val="45000"/>
                <a:lumOff val="55000"/>
              </a:schemeClr>
            </a:gs>
            <a:gs pos="6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42587D-606F-45FA-A18A-FC7B493E1768}"/>
              </a:ext>
            </a:extLst>
          </p:cNvPr>
          <p:cNvSpPr txBox="1"/>
          <p:nvPr/>
        </p:nvSpPr>
        <p:spPr>
          <a:xfrm>
            <a:off x="629587" y="1620615"/>
            <a:ext cx="8154649" cy="267765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Jeremiah 29:7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Trebuchet MS" panose="020B0603020202020204" pitchFamily="34" charset="0"/>
              </a:rPr>
              <a:t>S</a:t>
            </a:r>
            <a:r>
              <a:rPr kumimoji="0" lang="en-US" sz="2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eek the peace &amp; prosperity of the city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Trebuchet MS" panose="020B0603020202020204" pitchFamily="34" charset="0"/>
              </a:rPr>
              <a:t>     </a:t>
            </a:r>
            <a:r>
              <a:rPr kumimoji="0" lang="en-US" sz="2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to which I have carried you into exile.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Pray to the Lord for 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because if it prospers, you too will prosper.’</a:t>
            </a:r>
          </a:p>
        </p:txBody>
      </p:sp>
    </p:spTree>
    <p:extLst>
      <p:ext uri="{BB962C8B-B14F-4D97-AF65-F5344CB8AC3E}">
        <p14:creationId xmlns:p14="http://schemas.microsoft.com/office/powerpoint/2010/main" val="1591279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X_TEN Commandments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387048" y="743490"/>
            <a:ext cx="8592059" cy="58785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And God spoke all these words: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I am the Lord your God,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who brought you out of Egypt,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out of the land of slavery.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1 ‘You shall have no other gods before me.</a:t>
            </a:r>
          </a:p>
          <a:p>
            <a:pPr marL="360363" marR="0" lvl="0" indent="-360363" algn="l"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2060"/>
                </a:solidFill>
                <a:effectLst/>
                <a:uLnTx/>
                <a:uFillTx/>
                <a:latin typeface="Calibri"/>
                <a:ea typeface="+mn-ea"/>
                <a:cs typeface="+mn-cs"/>
              </a:rPr>
              <a:t>2</a:t>
            </a:r>
            <a:r>
              <a:rPr kumimoji="0" lang="en-US" sz="2800" b="0" i="1" u="none" strike="noStrike" kern="1200" cap="none" spc="0" normalizeH="0" baseline="0" noProof="0" dirty="0">
                <a:ln>
                  <a:noFill/>
                </a:ln>
                <a:solidFill>
                  <a:srgbClr val="002060"/>
                </a:solidFill>
                <a:effectLst/>
                <a:uLnTx/>
                <a:uFillTx/>
                <a:latin typeface="Calibri"/>
                <a:ea typeface="+mn-ea"/>
                <a:cs typeface="+mn-cs"/>
              </a:rPr>
              <a:t> ‘</a:t>
            </a:r>
            <a:r>
              <a:rPr kumimoji="0" lang="en-US" sz="2800" b="1" i="1" u="none" strike="noStrike" kern="1200" cap="none" spc="0" normalizeH="0" baseline="0" noProof="0" dirty="0">
                <a:ln>
                  <a:noFill/>
                </a:ln>
                <a:solidFill>
                  <a:srgbClr val="002060"/>
                </a:solidFill>
                <a:effectLst/>
                <a:uLnTx/>
                <a:uFillTx/>
                <a:latin typeface="Calibri"/>
                <a:ea typeface="+mn-ea"/>
                <a:cs typeface="+mn-cs"/>
              </a:rPr>
              <a:t>You shall not make for yourself an image </a:t>
            </a:r>
          </a:p>
          <a:p>
            <a:pPr marL="360363" marR="0" lvl="0" indent="-360363"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	</a:t>
            </a:r>
            <a:r>
              <a:rPr kumimoji="0" lang="en-US" sz="2400" b="0" i="1" u="none" strike="noStrike" kern="1200" cap="none" spc="0" normalizeH="0" baseline="0" noProof="0" dirty="0">
                <a:ln>
                  <a:noFill/>
                </a:ln>
                <a:solidFill>
                  <a:prstClr val="black"/>
                </a:solidFill>
                <a:effectLst/>
                <a:uLnTx/>
                <a:uFillTx/>
                <a:latin typeface="Calibri"/>
                <a:ea typeface="+mn-ea"/>
                <a:cs typeface="+mn-cs"/>
              </a:rPr>
              <a:t>in the form of anything in heaven above </a:t>
            </a:r>
          </a:p>
          <a:p>
            <a:pPr marL="360363" marR="0" lvl="0" indent="-360363"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	or on the earth beneath or in the waters below. </a:t>
            </a:r>
          </a:p>
          <a:p>
            <a:pPr marL="360363" marR="0" lvl="0" indent="-360363"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	</a:t>
            </a:r>
            <a:r>
              <a:rPr kumimoji="0" lang="en-US" sz="2400" b="1" i="1" u="none" strike="noStrike" kern="1200" cap="none" spc="0" normalizeH="0" baseline="0" noProof="0" dirty="0">
                <a:ln>
                  <a:noFill/>
                </a:ln>
                <a:solidFill>
                  <a:prstClr val="black"/>
                </a:solidFill>
                <a:effectLst/>
                <a:uLnTx/>
                <a:uFillTx/>
                <a:latin typeface="Calibri"/>
                <a:ea typeface="+mn-ea"/>
                <a:cs typeface="+mn-cs"/>
              </a:rPr>
              <a:t>You shall not bow down to them or worship them; </a:t>
            </a:r>
          </a:p>
          <a:p>
            <a:pPr marL="360363" marR="0" lvl="0" indent="-360363"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	for I, the Lord your God, am a jealous God, punishing the children for the sin of the parents to the third &amp; fourth generation</a:t>
            </a:r>
          </a:p>
          <a:p>
            <a:pPr marL="360363" marR="0" lvl="0" indent="-360363"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					of those who hate me, </a:t>
            </a:r>
          </a:p>
          <a:p>
            <a:pPr marL="360363" marR="0" lvl="0" indent="-360363"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	but showing love to a thousand generations</a:t>
            </a:r>
          </a:p>
          <a:p>
            <a:pPr marL="360363" marR="0" lvl="0" indent="-360363"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                           of those who love me and keep my commandments.</a:t>
            </a:r>
          </a:p>
        </p:txBody>
      </p:sp>
      <p:sp>
        <p:nvSpPr>
          <p:cNvPr id="2" name="TextBox 1">
            <a:extLst>
              <a:ext uri="{FF2B5EF4-FFF2-40B4-BE49-F238E27FC236}">
                <a16:creationId xmlns:a16="http://schemas.microsoft.com/office/drawing/2014/main" id="{1FA45C2A-56BF-477C-94CA-A54128B887A3}"/>
              </a:ext>
            </a:extLst>
          </p:cNvPr>
          <p:cNvSpPr txBox="1"/>
          <p:nvPr/>
        </p:nvSpPr>
        <p:spPr>
          <a:xfrm>
            <a:off x="6213424" y="235978"/>
            <a:ext cx="2008682" cy="535531"/>
          </a:xfrm>
          <a:prstGeom prst="rect">
            <a:avLst/>
          </a:prstGeom>
          <a:noFill/>
        </p:spPr>
        <p:txBody>
          <a:bodyPr wrap="square" rtlCol="0">
            <a:spAutoFit/>
          </a:bodyPr>
          <a:lstStyle/>
          <a:p>
            <a:pPr algn="ctr">
              <a:lnSpc>
                <a:spcPct val="90000"/>
              </a:lnSpc>
            </a:pPr>
            <a:r>
              <a:rPr lang="en-US" sz="3200" dirty="0">
                <a:solidFill>
                  <a:srgbClr val="000066"/>
                </a:solidFill>
              </a:rPr>
              <a:t>Exodus 20</a:t>
            </a:r>
          </a:p>
        </p:txBody>
      </p:sp>
    </p:spTree>
    <p:extLst>
      <p:ext uri="{BB962C8B-B14F-4D97-AF65-F5344CB8AC3E}">
        <p14:creationId xmlns:p14="http://schemas.microsoft.com/office/powerpoint/2010/main" val="991687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D669A8-7DFE-496A-BF70-CF2BA98F9319}"/>
              </a:ext>
            </a:extLst>
          </p:cNvPr>
          <p:cNvSpPr/>
          <p:nvPr/>
        </p:nvSpPr>
        <p:spPr>
          <a:xfrm>
            <a:off x="1099823" y="2390506"/>
            <a:ext cx="6944354" cy="167738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a:ea typeface="+mn-ea"/>
                <a:cs typeface="+mn-cs"/>
              </a:rPr>
              <a:t>“Dear </a:t>
            </a:r>
            <a:r>
              <a:rPr kumimoji="0" lang="en-GB" sz="4400" b="0" i="0" u="none" strike="noStrike" kern="1200" cap="none" spc="0" normalizeH="0" baseline="0" noProof="0" dirty="0" err="1">
                <a:ln>
                  <a:noFill/>
                </a:ln>
                <a:solidFill>
                  <a:prstClr val="black"/>
                </a:solidFill>
                <a:effectLst/>
                <a:uLnTx/>
                <a:uFillTx/>
                <a:latin typeface="Calibri"/>
                <a:ea typeface="+mn-ea"/>
                <a:cs typeface="+mn-cs"/>
              </a:rPr>
              <a:t>childre</a:t>
            </a:r>
            <a:r>
              <a:rPr lang="en-GB" sz="4400" dirty="0">
                <a:solidFill>
                  <a:prstClr val="black"/>
                </a:solidFill>
                <a:latin typeface="Calibri"/>
              </a:rPr>
              <a:t>n,</a:t>
            </a:r>
          </a:p>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a:ea typeface="+mn-ea"/>
                <a:cs typeface="+mn-cs"/>
              </a:rPr>
              <a:t>Keep</a:t>
            </a:r>
            <a:r>
              <a:rPr kumimoji="0" lang="en-GB" sz="4400" b="1" i="0" u="none" strike="noStrike" kern="1200" cap="none" spc="0" normalizeH="0" noProof="0" dirty="0">
                <a:ln>
                  <a:noFill/>
                </a:ln>
                <a:solidFill>
                  <a:prstClr val="black"/>
                </a:solidFill>
                <a:effectLst/>
                <a:uLnTx/>
                <a:uFillTx/>
                <a:latin typeface="Calibri"/>
                <a:ea typeface="+mn-ea"/>
                <a:cs typeface="+mn-cs"/>
              </a:rPr>
              <a:t> yourself from idols”</a:t>
            </a:r>
            <a:endParaRPr kumimoji="0" lang="en-GB"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283F91B7-57A0-4DAD-AA8C-93EAF3FF933D}"/>
              </a:ext>
            </a:extLst>
          </p:cNvPr>
          <p:cNvSpPr/>
          <p:nvPr/>
        </p:nvSpPr>
        <p:spPr>
          <a:xfrm>
            <a:off x="5680265" y="1021241"/>
            <a:ext cx="2534586"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GB" sz="3200" b="0" i="0" u="none" strike="noStrike" kern="1200" cap="none" spc="0" normalizeH="0" baseline="0" noProof="0" dirty="0">
                <a:ln>
                  <a:noFill/>
                </a:ln>
                <a:solidFill>
                  <a:schemeClr val="bg1"/>
                </a:solidFill>
                <a:effectLst/>
                <a:uLnTx/>
                <a:uFillTx/>
                <a:latin typeface="Calibri"/>
                <a:ea typeface="+mn-ea"/>
                <a:cs typeface="+mn-cs"/>
              </a:rPr>
              <a:t>1</a:t>
            </a:r>
            <a:r>
              <a:rPr kumimoji="0" lang="en-GB" sz="3200" b="0" i="0" u="none" strike="noStrike" kern="1200" cap="none" spc="0" normalizeH="0" noProof="0" dirty="0">
                <a:ln>
                  <a:noFill/>
                </a:ln>
                <a:solidFill>
                  <a:schemeClr val="bg1"/>
                </a:solidFill>
                <a:effectLst/>
                <a:uLnTx/>
                <a:uFillTx/>
                <a:latin typeface="Calibri"/>
                <a:ea typeface="+mn-ea"/>
                <a:cs typeface="+mn-cs"/>
              </a:rPr>
              <a:t> John 5:21</a:t>
            </a:r>
            <a:endParaRPr kumimoji="0" lang="en-GB" sz="3200" b="1" i="0" u="none" strike="noStrike" kern="1200" cap="none" spc="0" normalizeH="0" baseline="0" noProof="0" dirty="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100127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X_TEN Commandments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75970" y="1080086"/>
            <a:ext cx="8592059" cy="440120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black"/>
                </a:solidFill>
                <a:effectLst/>
                <a:uLnTx/>
                <a:uFillTx/>
                <a:latin typeface="Calibri"/>
                <a:ea typeface="+mn-ea"/>
                <a:cs typeface="+mn-cs"/>
              </a:rPr>
              <a:t>‘You shall have no other gods before me’</a:t>
            </a:r>
          </a:p>
          <a:p>
            <a:pPr marL="360363" marR="0" lvl="0" indent="-360363"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002060"/>
              </a:solidFill>
              <a:effectLst/>
              <a:uLnTx/>
              <a:uFillTx/>
              <a:latin typeface="Calibri"/>
              <a:ea typeface="+mn-ea"/>
              <a:cs typeface="+mn-cs"/>
            </a:endParaRPr>
          </a:p>
          <a:p>
            <a:pPr marL="360363" marR="0" lvl="0" indent="-360363" algn="l" defTabSz="457200" rtl="0" eaLnBrk="1" fontAlgn="auto" latinLnBrk="0" hangingPunct="1">
              <a:lnSpc>
                <a:spcPct val="100000"/>
              </a:lnSpc>
              <a:spcBef>
                <a:spcPts val="0"/>
              </a:spcBef>
              <a:spcAft>
                <a:spcPts val="0"/>
              </a:spcAft>
              <a:buClrTx/>
              <a:buSzTx/>
              <a:buFontTx/>
              <a:buNone/>
              <a:tabLst/>
              <a:defRPr/>
            </a:pPr>
            <a:endParaRPr lang="en-US" sz="2800" b="1" i="1" dirty="0">
              <a:solidFill>
                <a:srgbClr val="002060"/>
              </a:solidFill>
              <a:latin typeface="Calibri"/>
            </a:endParaRPr>
          </a:p>
          <a:p>
            <a:pPr marL="360363" marR="0" lvl="0" indent="-360363"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002060"/>
              </a:solidFill>
              <a:effectLst/>
              <a:uLnTx/>
              <a:uFillTx/>
              <a:latin typeface="Calibri"/>
              <a:ea typeface="+mn-ea"/>
              <a:cs typeface="+mn-cs"/>
            </a:endParaRPr>
          </a:p>
          <a:p>
            <a:pPr marL="360363" marR="0" lvl="0" indent="-360363" algn="l" defTabSz="457200" rtl="0" eaLnBrk="1" fontAlgn="auto" latinLnBrk="0" hangingPunct="1">
              <a:lnSpc>
                <a:spcPct val="100000"/>
              </a:lnSpc>
              <a:spcBef>
                <a:spcPts val="0"/>
              </a:spcBef>
              <a:spcAft>
                <a:spcPts val="0"/>
              </a:spcAft>
              <a:buClrTx/>
              <a:buSzTx/>
              <a:buFontTx/>
              <a:buNone/>
              <a:tabLst/>
              <a:defRPr/>
            </a:pPr>
            <a:endParaRPr lang="en-US" sz="2800" b="1" i="1" dirty="0">
              <a:solidFill>
                <a:srgbClr val="002060"/>
              </a:solidFill>
              <a:latin typeface="Calibri"/>
            </a:endParaRPr>
          </a:p>
          <a:p>
            <a:pPr marL="360363" marR="0" lvl="0" indent="-360363" algn="l" defTabSz="4572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srgbClr val="002060"/>
              </a:solidFill>
              <a:effectLst/>
              <a:uLnTx/>
              <a:uFillTx/>
              <a:latin typeface="Calibri"/>
              <a:ea typeface="+mn-ea"/>
              <a:cs typeface="+mn-cs"/>
            </a:endParaRPr>
          </a:p>
          <a:p>
            <a:pPr marL="360363" marR="0" lvl="0" indent="-360363" algn="ctr" defTabSz="4572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2060"/>
                </a:solidFill>
                <a:effectLst/>
                <a:uLnTx/>
                <a:uFillTx/>
                <a:latin typeface="Calibri"/>
                <a:ea typeface="+mn-ea"/>
                <a:cs typeface="+mn-cs"/>
              </a:rPr>
              <a:t>‘You shall not make for yourself an image’</a:t>
            </a:r>
          </a:p>
          <a:p>
            <a:pPr marL="360363" marR="0" lvl="0" indent="-360363"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	</a:t>
            </a:r>
            <a:endParaRPr kumimoji="0" lang="en-US" sz="24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007E5422-1C29-4B2D-94F5-35F293A6DC60}"/>
              </a:ext>
            </a:extLst>
          </p:cNvPr>
          <p:cNvPicPr>
            <a:picLocks noChangeAspect="1"/>
          </p:cNvPicPr>
          <p:nvPr/>
        </p:nvPicPr>
        <p:blipFill>
          <a:blip r:embed="rId4"/>
          <a:stretch>
            <a:fillRect/>
          </a:stretch>
        </p:blipFill>
        <p:spPr>
          <a:xfrm>
            <a:off x="3138487" y="2533650"/>
            <a:ext cx="2867025" cy="1790700"/>
          </a:xfrm>
          <a:prstGeom prst="rect">
            <a:avLst/>
          </a:prstGeom>
        </p:spPr>
      </p:pic>
    </p:spTree>
    <p:extLst>
      <p:ext uri="{BB962C8B-B14F-4D97-AF65-F5344CB8AC3E}">
        <p14:creationId xmlns:p14="http://schemas.microsoft.com/office/powerpoint/2010/main" val="1148650086"/>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EC421E-FE31-4E39-A8C2-D23E29182BAC}"/>
              </a:ext>
            </a:extLst>
          </p:cNvPr>
          <p:cNvPicPr>
            <a:picLocks noChangeAspect="1"/>
          </p:cNvPicPr>
          <p:nvPr/>
        </p:nvPicPr>
        <p:blipFill>
          <a:blip r:embed="rId2"/>
          <a:stretch>
            <a:fillRect/>
          </a:stretch>
        </p:blipFill>
        <p:spPr>
          <a:xfrm>
            <a:off x="1200620" y="2420024"/>
            <a:ext cx="6742760" cy="2017951"/>
          </a:xfrm>
          <a:prstGeom prst="rect">
            <a:avLst/>
          </a:prstGeom>
        </p:spPr>
      </p:pic>
    </p:spTree>
    <p:extLst>
      <p:ext uri="{BB962C8B-B14F-4D97-AF65-F5344CB8AC3E}">
        <p14:creationId xmlns:p14="http://schemas.microsoft.com/office/powerpoint/2010/main" val="2824816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X_TEN Commandments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387049" y="701525"/>
            <a:ext cx="8118312" cy="36009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a:ea typeface="+mn-ea"/>
                <a:cs typeface="+mn-cs"/>
              </a:rPr>
              <a:t>“You shall not murder.</a:t>
            </a:r>
          </a:p>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a:ea typeface="+mn-ea"/>
                <a:cs typeface="+mn-cs"/>
              </a:rPr>
              <a:t>“You shall not commit adultery.</a:t>
            </a:r>
          </a:p>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a:ea typeface="+mn-ea"/>
                <a:cs typeface="+mn-cs"/>
              </a:rPr>
              <a:t>“You shall not steal.</a:t>
            </a:r>
          </a:p>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a:ea typeface="+mn-ea"/>
                <a:cs typeface="+mn-cs"/>
              </a:rPr>
              <a:t>“You shall not give false testimony against your neighbor.</a:t>
            </a:r>
          </a:p>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a:ea typeface="+mn-ea"/>
                <a:cs typeface="+mn-cs"/>
              </a:rPr>
              <a:t>“You shall not covet your neighbour’s house. You shall not covet your neighbour’s wife, or his male or female servant, his ox or donkey, or anything that belongs to your neighbour.”</a:t>
            </a:r>
            <a:endParaRPr kumimoji="0" lang="en-US" sz="24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descr="X_TEN Commandments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592667" y="701525"/>
            <a:ext cx="8333619" cy="31239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GB" sz="4400" b="1" i="0" u="none" strike="noStrike" kern="1200" cap="none" spc="0" normalizeH="0" baseline="0" noProof="0">
                <a:ln>
                  <a:noFill/>
                </a:ln>
                <a:solidFill>
                  <a:srgbClr val="FFFFFF"/>
                </a:solidFill>
                <a:effectLst/>
                <a:uLnTx/>
                <a:uFillTx/>
                <a:latin typeface="Calibri"/>
                <a:ea typeface="+mn-ea"/>
                <a:cs typeface="+mn-cs"/>
              </a:rPr>
              <a:t>I’m not into idols!</a:t>
            </a:r>
          </a:p>
          <a:p>
            <a:pPr marL="0" marR="0" lvl="0" indent="0" algn="l" defTabSz="457200" rtl="0" eaLnBrk="1" fontAlgn="auto" latinLnBrk="0" hangingPunct="1">
              <a:lnSpc>
                <a:spcPct val="100000"/>
              </a:lnSpc>
              <a:spcBef>
                <a:spcPts val="0"/>
              </a:spcBef>
              <a:spcAft>
                <a:spcPts val="1800"/>
              </a:spcAft>
              <a:buClrTx/>
              <a:buSzTx/>
              <a:buFontTx/>
              <a:buNone/>
              <a:tabLst/>
              <a:defRPr/>
            </a:pPr>
            <a:endParaRPr kumimoji="0" lang="en-GB" sz="3600" b="1"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1800"/>
              </a:spcAft>
              <a:buClrTx/>
              <a:buSzTx/>
              <a:buFontTx/>
              <a:buNone/>
              <a:tabLst/>
              <a:defRPr/>
            </a:pPr>
            <a:endParaRPr kumimoji="0" lang="en-GB" sz="3600" b="1"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180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F5231A87-4E2A-4BAD-819A-79AE5C2E869B}"/>
              </a:ext>
            </a:extLst>
          </p:cNvPr>
          <p:cNvPicPr>
            <a:picLocks noChangeAspect="1"/>
          </p:cNvPicPr>
          <p:nvPr/>
        </p:nvPicPr>
        <p:blipFill>
          <a:blip r:embed="rId4"/>
          <a:stretch>
            <a:fillRect/>
          </a:stretch>
        </p:blipFill>
        <p:spPr>
          <a:xfrm>
            <a:off x="1885327" y="2024964"/>
            <a:ext cx="5373345" cy="3600986"/>
          </a:xfrm>
          <a:prstGeom prst="rect">
            <a:avLst/>
          </a:prstGeom>
        </p:spPr>
      </p:pic>
    </p:spTree>
    <p:extLst>
      <p:ext uri="{BB962C8B-B14F-4D97-AF65-F5344CB8AC3E}">
        <p14:creationId xmlns:p14="http://schemas.microsoft.com/office/powerpoint/2010/main" val="187084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D23D39-3002-4099-90A3-9B97B55556C6}"/>
              </a:ext>
            </a:extLst>
          </p:cNvPr>
          <p:cNvPicPr>
            <a:picLocks noChangeAspect="1"/>
          </p:cNvPicPr>
          <p:nvPr/>
        </p:nvPicPr>
        <p:blipFill>
          <a:blip r:embed="rId2"/>
          <a:stretch>
            <a:fillRect/>
          </a:stretch>
        </p:blipFill>
        <p:spPr>
          <a:xfrm>
            <a:off x="261885" y="1038226"/>
            <a:ext cx="1998526" cy="4403204"/>
          </a:xfrm>
          <a:prstGeom prst="rect">
            <a:avLst/>
          </a:prstGeom>
        </p:spPr>
      </p:pic>
      <p:pic>
        <p:nvPicPr>
          <p:cNvPr id="3" name="Picture 2">
            <a:extLst>
              <a:ext uri="{FF2B5EF4-FFF2-40B4-BE49-F238E27FC236}">
                <a16:creationId xmlns:a16="http://schemas.microsoft.com/office/drawing/2014/main" id="{F88F633E-3AE4-45F8-89BA-318FD6558AB9}"/>
              </a:ext>
            </a:extLst>
          </p:cNvPr>
          <p:cNvPicPr>
            <a:picLocks noChangeAspect="1"/>
          </p:cNvPicPr>
          <p:nvPr/>
        </p:nvPicPr>
        <p:blipFill>
          <a:blip r:embed="rId3"/>
          <a:stretch>
            <a:fillRect/>
          </a:stretch>
        </p:blipFill>
        <p:spPr>
          <a:xfrm>
            <a:off x="2578229" y="1038225"/>
            <a:ext cx="2330399" cy="4223323"/>
          </a:xfrm>
          <a:prstGeom prst="rect">
            <a:avLst/>
          </a:prstGeom>
        </p:spPr>
      </p:pic>
      <p:pic>
        <p:nvPicPr>
          <p:cNvPr id="4" name="Picture 3">
            <a:extLst>
              <a:ext uri="{FF2B5EF4-FFF2-40B4-BE49-F238E27FC236}">
                <a16:creationId xmlns:a16="http://schemas.microsoft.com/office/drawing/2014/main" id="{AFC410F9-8586-482A-AAB3-E14DB2A8971F}"/>
              </a:ext>
            </a:extLst>
          </p:cNvPr>
          <p:cNvPicPr>
            <a:picLocks noChangeAspect="1"/>
          </p:cNvPicPr>
          <p:nvPr/>
        </p:nvPicPr>
        <p:blipFill>
          <a:blip r:embed="rId4"/>
          <a:stretch>
            <a:fillRect/>
          </a:stretch>
        </p:blipFill>
        <p:spPr>
          <a:xfrm>
            <a:off x="5226446" y="1038226"/>
            <a:ext cx="3486696" cy="4223322"/>
          </a:xfrm>
          <a:prstGeom prst="rect">
            <a:avLst/>
          </a:prstGeom>
        </p:spPr>
      </p:pic>
      <p:sp>
        <p:nvSpPr>
          <p:cNvPr id="5" name="TextBox 4">
            <a:extLst>
              <a:ext uri="{FF2B5EF4-FFF2-40B4-BE49-F238E27FC236}">
                <a16:creationId xmlns:a16="http://schemas.microsoft.com/office/drawing/2014/main" id="{ACECCEEF-8A4C-47DE-917E-F8FF0DB48FA3}"/>
              </a:ext>
            </a:extLst>
          </p:cNvPr>
          <p:cNvSpPr txBox="1"/>
          <p:nvPr/>
        </p:nvSpPr>
        <p:spPr>
          <a:xfrm>
            <a:off x="0" y="5796116"/>
            <a:ext cx="9144000" cy="646331"/>
          </a:xfrm>
          <a:prstGeom prst="rect">
            <a:avLst/>
          </a:prstGeom>
          <a:solidFill>
            <a:srgbClr val="C00000"/>
          </a:solidFill>
        </p:spPr>
        <p:txBody>
          <a:bodyPr wrap="square" rtlCol="0">
            <a:spAutoFit/>
          </a:bodyPr>
          <a:lstStyle/>
          <a:p>
            <a:pPr algn="ctr"/>
            <a:r>
              <a:rPr lang="en-GB" sz="3600" dirty="0">
                <a:solidFill>
                  <a:schemeClr val="bg1"/>
                </a:solidFill>
                <a:latin typeface="Trebuchet MS" panose="020B0603020202020204" pitchFamily="34" charset="0"/>
              </a:rPr>
              <a:t>They are “nothings”!</a:t>
            </a:r>
          </a:p>
        </p:txBody>
      </p:sp>
    </p:spTree>
    <p:extLst>
      <p:ext uri="{BB962C8B-B14F-4D97-AF65-F5344CB8AC3E}">
        <p14:creationId xmlns:p14="http://schemas.microsoft.com/office/powerpoint/2010/main" val="321121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33000">
              <a:srgbClr val="5890D4"/>
            </a:gs>
            <a:gs pos="100000">
              <a:schemeClr val="accent1">
                <a:tint val="50000"/>
                <a:shade val="100000"/>
                <a:satMod val="350000"/>
              </a:schemeClr>
            </a:gs>
          </a:gsLst>
          <a:lin ang="16200000" scaled="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725660-E0D0-4948-8C91-D1F6781AEDCC}"/>
              </a:ext>
            </a:extLst>
          </p:cNvPr>
          <p:cNvSpPr txBox="1"/>
          <p:nvPr/>
        </p:nvSpPr>
        <p:spPr>
          <a:xfrm>
            <a:off x="764498" y="1720840"/>
            <a:ext cx="8064709" cy="3416320"/>
          </a:xfrm>
          <a:prstGeom prst="rect">
            <a:avLst/>
          </a:prstGeom>
          <a:noFill/>
        </p:spPr>
        <p:txBody>
          <a:bodyPr wrap="square" rtlCol="0">
            <a:spAutoFit/>
          </a:bodyPr>
          <a:lstStyle/>
          <a:p>
            <a:pPr algn="r"/>
            <a:r>
              <a:rPr lang="en-US" sz="2400" dirty="0">
                <a:latin typeface="Trebuchet MS" panose="020B0603020202020204" pitchFamily="34" charset="0"/>
              </a:rPr>
              <a:t>Isaiah 44:12</a:t>
            </a:r>
          </a:p>
          <a:p>
            <a:r>
              <a:rPr lang="en-US" sz="3200" dirty="0">
                <a:latin typeface="Trebuchet MS" panose="020B0603020202020204" pitchFamily="34" charset="0"/>
              </a:rPr>
              <a:t>The blacksmith takes a tool</a:t>
            </a:r>
          </a:p>
          <a:p>
            <a:r>
              <a:rPr lang="en-US" sz="3200" dirty="0">
                <a:latin typeface="Trebuchet MS" panose="020B0603020202020204" pitchFamily="34" charset="0"/>
              </a:rPr>
              <a:t>    and works with it in the coals;</a:t>
            </a:r>
          </a:p>
          <a:p>
            <a:r>
              <a:rPr lang="en-US" sz="3200" dirty="0">
                <a:latin typeface="Trebuchet MS" panose="020B0603020202020204" pitchFamily="34" charset="0"/>
              </a:rPr>
              <a:t>he shapes an idol with hammers,</a:t>
            </a:r>
          </a:p>
          <a:p>
            <a:r>
              <a:rPr lang="en-US" sz="3200" dirty="0">
                <a:latin typeface="Trebuchet MS" panose="020B0603020202020204" pitchFamily="34" charset="0"/>
              </a:rPr>
              <a:t>    he forges it with the might of his arm.</a:t>
            </a:r>
          </a:p>
          <a:p>
            <a:r>
              <a:rPr lang="en-US" sz="3200" dirty="0">
                <a:latin typeface="Trebuchet MS" panose="020B0603020202020204" pitchFamily="34" charset="0"/>
              </a:rPr>
              <a:t>He gets hungry and loses his strength;</a:t>
            </a:r>
          </a:p>
          <a:p>
            <a:r>
              <a:rPr lang="en-US" sz="3200" dirty="0">
                <a:latin typeface="Trebuchet MS" panose="020B0603020202020204" pitchFamily="34" charset="0"/>
              </a:rPr>
              <a:t>    he drinks no water and grows faint!</a:t>
            </a:r>
            <a:endParaRPr lang="en-GB" sz="3200" dirty="0">
              <a:latin typeface="Trebuchet MS" panose="020B0603020202020204" pitchFamily="34" charset="0"/>
            </a:endParaRPr>
          </a:p>
        </p:txBody>
      </p:sp>
    </p:spTree>
    <p:extLst>
      <p:ext uri="{BB962C8B-B14F-4D97-AF65-F5344CB8AC3E}">
        <p14:creationId xmlns:p14="http://schemas.microsoft.com/office/powerpoint/2010/main" val="19623092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Roger basic template">
  <a:themeElements>
    <a:clrScheme name="Roger basic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Roger basic template">
      <a:majorFont>
        <a:latin typeface="Comic Sans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oger basic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oger basic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oger basic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oger basic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oger basic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oger basic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oger basic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5382</TotalTime>
  <Words>1285</Words>
  <Application>Microsoft Office PowerPoint</Application>
  <PresentationFormat>On-screen Show (4:3)</PresentationFormat>
  <Paragraphs>222</Paragraphs>
  <Slides>40</Slides>
  <Notes>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40</vt:i4>
      </vt:variant>
    </vt:vector>
  </HeadingPairs>
  <TitlesOfParts>
    <vt:vector size="49" baseType="lpstr">
      <vt:lpstr>Arial</vt:lpstr>
      <vt:lpstr>Calibri</vt:lpstr>
      <vt:lpstr>Comic Sans MS</vt:lpstr>
      <vt:lpstr>Tahoma</vt:lpstr>
      <vt:lpstr>Times New Roman</vt:lpstr>
      <vt:lpstr>Trebuchet MS</vt:lpstr>
      <vt:lpstr>Office Theme</vt:lpstr>
      <vt:lpstr>2_Default Design</vt:lpstr>
      <vt:lpstr>Roger basic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Moses – authority of God’s word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Kingdom of Israel - Solomon</vt:lpstr>
      <vt:lpstr>Kingdom of Israel - Solomon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Pozzo</dc:creator>
  <cp:lastModifiedBy>Roger Pearce</cp:lastModifiedBy>
  <cp:revision>86</cp:revision>
  <cp:lastPrinted>2020-10-07T10:37:12Z</cp:lastPrinted>
  <dcterms:created xsi:type="dcterms:W3CDTF">2020-09-20T22:05:02Z</dcterms:created>
  <dcterms:modified xsi:type="dcterms:W3CDTF">2020-10-11T11:24:43Z</dcterms:modified>
</cp:coreProperties>
</file>