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304" r:id="rId3"/>
    <p:sldId id="305" r:id="rId4"/>
    <p:sldId id="301" r:id="rId5"/>
    <p:sldId id="302" r:id="rId6"/>
    <p:sldId id="263" r:id="rId7"/>
    <p:sldId id="319" r:id="rId8"/>
    <p:sldId id="259" r:id="rId9"/>
    <p:sldId id="274" r:id="rId10"/>
    <p:sldId id="269" r:id="rId11"/>
    <p:sldId id="307" r:id="rId12"/>
    <p:sldId id="308" r:id="rId13"/>
    <p:sldId id="309" r:id="rId14"/>
    <p:sldId id="310" r:id="rId15"/>
    <p:sldId id="311" r:id="rId16"/>
    <p:sldId id="312" r:id="rId17"/>
    <p:sldId id="303" r:id="rId18"/>
    <p:sldId id="313" r:id="rId19"/>
    <p:sldId id="314" r:id="rId20"/>
    <p:sldId id="315" r:id="rId21"/>
    <p:sldId id="316" r:id="rId22"/>
    <p:sldId id="317" r:id="rId23"/>
    <p:sldId id="318" r:id="rId24"/>
    <p:sldId id="306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46" autoAdjust="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84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5B8F3-87BD-4513-B216-742009730AC5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7109C-2E90-4498-B925-63B669DB2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37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7109C-2E90-4498-B925-63B669DB25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44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7109C-2E90-4498-B925-63B669DB25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61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8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5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9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2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38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6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0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8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2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80828-1D4A-7A40-9D04-A32F3D934FA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B5469-D75C-8948-89CA-44A96352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_TEN Command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94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7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X_TEN Commandments7.png">
            <a:extLst>
              <a:ext uri="{FF2B5EF4-FFF2-40B4-BE49-F238E27FC236}">
                <a16:creationId xmlns:a16="http://schemas.microsoft.com/office/drawing/2014/main" id="{8720D3B2-7B49-4D86-9AE9-B81577A8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CA849-195D-46FC-830F-46EEC96C015D}"/>
              </a:ext>
            </a:extLst>
          </p:cNvPr>
          <p:cNvSpPr txBox="1"/>
          <p:nvPr/>
        </p:nvSpPr>
        <p:spPr>
          <a:xfrm>
            <a:off x="772274" y="1734988"/>
            <a:ext cx="82193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AR BERKLEY" panose="02000000000000000000" pitchFamily="2" charset="0"/>
              </a:rPr>
              <a:t>“You shall respect life”</a:t>
            </a:r>
          </a:p>
        </p:txBody>
      </p:sp>
    </p:spTree>
    <p:extLst>
      <p:ext uri="{BB962C8B-B14F-4D97-AF65-F5344CB8AC3E}">
        <p14:creationId xmlns:p14="http://schemas.microsoft.com/office/powerpoint/2010/main" val="409883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" y="966787"/>
            <a:ext cx="854964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God created life (Genesis 1)…</a:t>
            </a:r>
          </a:p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Jesus came that we may have life in all its fulness (John 10:10)…</a:t>
            </a:r>
          </a:p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Whoever believes in Jesus will not perish, but will have eternal life (John 3:16)…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24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" y="966787"/>
            <a:ext cx="854964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God created life (Genesis 1)…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So God created mankind in his own image, in the image of God he created them; male and female he created them. </a:t>
            </a:r>
          </a:p>
          <a:p>
            <a:pPr algn="r">
              <a:spcAft>
                <a:spcPts val="3000"/>
              </a:spcAft>
            </a:pPr>
            <a:r>
              <a:rPr lang="en-US" sz="3600" dirty="0">
                <a:solidFill>
                  <a:schemeClr val="bg1"/>
                </a:solidFill>
              </a:rPr>
              <a:t>(Genesis 1:27)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51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" y="966787"/>
            <a:ext cx="854964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God created life (Genesis 1)…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The way we treat other people is an indication of our attitude towards them and towards God, but also an example of the way in which we, ourselves, represent God…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8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" y="966787"/>
            <a:ext cx="854964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God created life (Genesis 1)…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The way we treat other people is an indication of our attitude towards them and towards God, but also an example of the way in which we, ourselves, represent God…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3F579BA-9160-46BF-B8E7-F6019ED9A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013" y="4336940"/>
            <a:ext cx="3071973" cy="24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15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_TEN Commandmen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545" y="482378"/>
            <a:ext cx="7781815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b="1" i="1" dirty="0">
                <a:solidFill>
                  <a:schemeClr val="bg1"/>
                </a:solidFill>
              </a:rPr>
              <a:t>Moment of reflection and repentance</a:t>
            </a:r>
            <a:br>
              <a:rPr lang="en-US" sz="9600" b="1" i="1" dirty="0">
                <a:solidFill>
                  <a:schemeClr val="bg1"/>
                </a:solidFill>
              </a:rPr>
            </a:br>
            <a:endParaRPr lang="en-US" sz="9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95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C86B-B247-46F1-B886-DE51977B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ees Kraayenoord - God of the moon and stars.720p">
            <a:hlinkClick r:id="" action="ppaction://media"/>
            <a:extLst>
              <a:ext uri="{FF2B5EF4-FFF2-40B4-BE49-F238E27FC236}">
                <a16:creationId xmlns:a16="http://schemas.microsoft.com/office/drawing/2014/main" id="{5A43ACDC-D4EC-40A0-9CBD-529EB7E8E0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215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9ABF1-E631-4D12-910C-A7E5C0DC6E75}"/>
              </a:ext>
            </a:extLst>
          </p:cNvPr>
          <p:cNvSpPr txBox="1"/>
          <p:nvPr/>
        </p:nvSpPr>
        <p:spPr>
          <a:xfrm>
            <a:off x="255143" y="900446"/>
            <a:ext cx="861453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2800" dirty="0">
                <a:solidFill>
                  <a:schemeClr val="bg1"/>
                </a:solidFill>
              </a:rPr>
            </a:br>
            <a:r>
              <a:rPr lang="en-US" sz="5400" baseline="30000" dirty="0">
                <a:solidFill>
                  <a:schemeClr val="bg1"/>
                </a:solidFill>
              </a:rPr>
              <a:t>You have heard that it was said to the people long ago, “You shall not murder, and anyone who murders will be subject to judgment.” But I tell you that anyone who is angry with a brother or sister will be subject to judgment.</a:t>
            </a:r>
          </a:p>
          <a:p>
            <a:pPr algn="r"/>
            <a:r>
              <a:rPr lang="en-US" sz="5400" baseline="30000" dirty="0">
                <a:solidFill>
                  <a:schemeClr val="bg1"/>
                </a:solidFill>
              </a:rPr>
              <a:t>(Matthew 5:21-22)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28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6691-0F52-4282-94E3-0E1259F7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ion with its mouth open&#10;&#10;Description automatically generated">
            <a:extLst>
              <a:ext uri="{FF2B5EF4-FFF2-40B4-BE49-F238E27FC236}">
                <a16:creationId xmlns:a16="http://schemas.microsoft.com/office/drawing/2014/main" id="{4D289D3D-9ED4-4FDB-B4C5-AA1589BAF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8441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5B4E6-2ADE-4938-B42D-BE049B4CA889}"/>
              </a:ext>
            </a:extLst>
          </p:cNvPr>
          <p:cNvSpPr txBox="1"/>
          <p:nvPr/>
        </p:nvSpPr>
        <p:spPr>
          <a:xfrm>
            <a:off x="102742" y="16526"/>
            <a:ext cx="904125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Hebrews 10</a:t>
            </a:r>
          </a:p>
          <a:p>
            <a:br>
              <a:rPr lang="en-GB" sz="2800" dirty="0"/>
            </a:br>
            <a:r>
              <a:rPr lang="en-US" sz="2800" b="1" baseline="30000" dirty="0"/>
              <a:t>19 </a:t>
            </a:r>
            <a:r>
              <a:rPr lang="en-US" sz="2800" dirty="0"/>
              <a:t>Therefore, brothers and sisters, since we have confidence to enter the Most Holy Place by the blood of Jesus, </a:t>
            </a:r>
            <a:r>
              <a:rPr lang="en-US" sz="2800" b="1" baseline="30000" dirty="0"/>
              <a:t>20 </a:t>
            </a:r>
            <a:r>
              <a:rPr lang="en-US" sz="2800" dirty="0"/>
              <a:t>by a new and living way opened for us through the curtain, that is, his body, </a:t>
            </a:r>
            <a:r>
              <a:rPr lang="en-US" sz="2800" b="1" baseline="30000" dirty="0"/>
              <a:t>21 </a:t>
            </a:r>
            <a:r>
              <a:rPr lang="en-US" sz="2800" dirty="0"/>
              <a:t>and since we have a great priest over the house of God, </a:t>
            </a:r>
            <a:r>
              <a:rPr lang="en-US" sz="2800" b="1" baseline="30000" dirty="0"/>
              <a:t>22 </a:t>
            </a:r>
            <a:r>
              <a:rPr lang="en-US" sz="2800" dirty="0"/>
              <a:t>let us draw near to God with a sincere heart and with the full assurance that faith brings, having our hearts sprinkled to cleanse us from a guilty conscience and having our bodies washed with pure water. </a:t>
            </a:r>
            <a:r>
              <a:rPr lang="en-US" sz="2800" b="1" baseline="30000" dirty="0"/>
              <a:t>23 </a:t>
            </a:r>
            <a:r>
              <a:rPr lang="en-US" sz="2800" dirty="0"/>
              <a:t>Let us hold unswervingly to the hope we profess, for he who promised is faithful. </a:t>
            </a:r>
            <a:r>
              <a:rPr lang="en-US" sz="2800" b="1" baseline="30000" dirty="0"/>
              <a:t>24 </a:t>
            </a:r>
            <a:r>
              <a:rPr lang="en-US" sz="2800" dirty="0"/>
              <a:t>And let us consider how we may spur one another on towards love and good deeds, </a:t>
            </a:r>
            <a:r>
              <a:rPr lang="en-US" sz="2800" b="1" baseline="30000" dirty="0"/>
              <a:t>25 </a:t>
            </a:r>
            <a:r>
              <a:rPr lang="en-US" sz="2800" dirty="0"/>
              <a:t>not giving up meeting together, as some are in the habit of doing, but encouraging one another – and all the more as you see the Day approaching…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469764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9ABF1-E631-4D12-910C-A7E5C0DC6E75}"/>
              </a:ext>
            </a:extLst>
          </p:cNvPr>
          <p:cNvSpPr txBox="1"/>
          <p:nvPr/>
        </p:nvSpPr>
        <p:spPr>
          <a:xfrm>
            <a:off x="255143" y="900446"/>
            <a:ext cx="861453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2800" dirty="0">
                <a:solidFill>
                  <a:schemeClr val="bg1"/>
                </a:solidFill>
              </a:rPr>
            </a:br>
            <a:r>
              <a:rPr lang="en-US" sz="5400" baseline="30000" dirty="0">
                <a:solidFill>
                  <a:schemeClr val="bg1"/>
                </a:solidFill>
              </a:rPr>
              <a:t>You have heard that it was said to the people long ago, “You shall not murder, and </a:t>
            </a:r>
            <a:r>
              <a:rPr lang="en-US" sz="5400" b="1" u="sng" baseline="30000" dirty="0">
                <a:solidFill>
                  <a:schemeClr val="bg1"/>
                </a:solidFill>
              </a:rPr>
              <a:t>anyone who murders will be subject to judgment.” </a:t>
            </a:r>
            <a:r>
              <a:rPr lang="en-US" sz="5400" baseline="30000" dirty="0">
                <a:solidFill>
                  <a:schemeClr val="bg1"/>
                </a:solidFill>
              </a:rPr>
              <a:t>But I tell you that </a:t>
            </a:r>
            <a:r>
              <a:rPr lang="en-US" sz="5400" b="1" u="sng" baseline="30000" dirty="0">
                <a:solidFill>
                  <a:schemeClr val="bg1"/>
                </a:solidFill>
              </a:rPr>
              <a:t>anyone who is angry with a brother or sister will be subject to judgment.</a:t>
            </a:r>
          </a:p>
          <a:p>
            <a:pPr algn="r"/>
            <a:r>
              <a:rPr lang="en-US" sz="5400" baseline="30000" dirty="0">
                <a:solidFill>
                  <a:schemeClr val="bg1"/>
                </a:solidFill>
              </a:rPr>
              <a:t>(Matthew 5:21-22)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56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9ABF1-E631-4D12-910C-A7E5C0DC6E75}"/>
              </a:ext>
            </a:extLst>
          </p:cNvPr>
          <p:cNvSpPr txBox="1"/>
          <p:nvPr/>
        </p:nvSpPr>
        <p:spPr>
          <a:xfrm>
            <a:off x="264731" y="242899"/>
            <a:ext cx="8614538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aseline="30000" dirty="0">
                <a:solidFill>
                  <a:schemeClr val="bg1"/>
                </a:solidFill>
              </a:rPr>
              <a:t>Therefore, since we have been justified through faith, we have peace with God through our Lord Jesus Christ, 2 through whom we have gained access by faith into this grace in which we now stand. And we  boast in the hope of the glory of God. 3 Not only so, but we  also glory in our sufferings, because we know that suffering produces perseverance; 4 perseverance, character; and character, hope. 5 And hope does not put us to shame, because God’s love has been poured out into our hearts through the Holy Spirit, who has been given to us. 6 You see, at just the right time, when we were still powerless, Christ died for the ungodly. 7 Very rarely will anyone die for a righteous person, though for a good person someone might possibly dare to die. 8 But God demonstrates his own love for us in this: while we were still sinners, Christ died for us. </a:t>
            </a:r>
          </a:p>
          <a:p>
            <a:pPr algn="r"/>
            <a:r>
              <a:rPr lang="en-US" sz="4400" baseline="30000" dirty="0">
                <a:solidFill>
                  <a:schemeClr val="bg1"/>
                </a:solidFill>
              </a:rPr>
              <a:t>(Romans 5:1-8)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19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9ABF1-E631-4D12-910C-A7E5C0DC6E75}"/>
              </a:ext>
            </a:extLst>
          </p:cNvPr>
          <p:cNvSpPr txBox="1"/>
          <p:nvPr/>
        </p:nvSpPr>
        <p:spPr>
          <a:xfrm>
            <a:off x="264731" y="242899"/>
            <a:ext cx="861453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>
                <a:solidFill>
                  <a:srgbClr val="83C42F"/>
                </a:solidFill>
              </a:rPr>
              <a:t>Prayer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Gracious, loving and forgiving God,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Help us, by the power of your Spirit to ourselves be people of grace of love and of forgiveness.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Guard our hearts from anger and bitterness.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Keep us from resentment and insults.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Plant in us, your seeds of relationship, restoration and reconciliation,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That we might grow in your Kingdom-likeness,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Reaching out to others and firmly rooted in you.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Through Jesus Christ our Lord,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827220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35F10-967A-442A-B2DF-4DD98F77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mazing Grace - Best Version By Far!.720p">
            <a:hlinkClick r:id="" action="ppaction://media"/>
            <a:extLst>
              <a:ext uri="{FF2B5EF4-FFF2-40B4-BE49-F238E27FC236}">
                <a16:creationId xmlns:a16="http://schemas.microsoft.com/office/drawing/2014/main" id="{E5823541-4938-4DAA-B1CA-3F7D14DA4C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9059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DB25FE-E022-4963-ADAB-B8F50A5847D0}"/>
              </a:ext>
            </a:extLst>
          </p:cNvPr>
          <p:cNvSpPr txBox="1"/>
          <p:nvPr/>
        </p:nvSpPr>
        <p:spPr>
          <a:xfrm>
            <a:off x="1047964" y="1551398"/>
            <a:ext cx="7561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Thank you for coming!</a:t>
            </a:r>
          </a:p>
          <a:p>
            <a:pPr algn="ctr"/>
            <a:endParaRPr lang="en-GB" sz="4000" dirty="0">
              <a:solidFill>
                <a:schemeClr val="bg1"/>
              </a:solidFill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Every blessing for the coming time.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97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_TEN Commandmen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7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5B4E6-2ADE-4938-B42D-BE049B4CA889}"/>
              </a:ext>
            </a:extLst>
          </p:cNvPr>
          <p:cNvSpPr txBox="1"/>
          <p:nvPr/>
        </p:nvSpPr>
        <p:spPr>
          <a:xfrm>
            <a:off x="102742" y="16526"/>
            <a:ext cx="904125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Hebrews 10</a:t>
            </a:r>
          </a:p>
          <a:p>
            <a:br>
              <a:rPr lang="en-GB" sz="2800" dirty="0"/>
            </a:br>
            <a:r>
              <a:rPr lang="en-US" sz="2800" b="1" baseline="30000" dirty="0"/>
              <a:t>36 </a:t>
            </a:r>
            <a:r>
              <a:rPr lang="en-US" sz="2800" dirty="0"/>
              <a:t>You need to persevere so that when you have done the will of God, you will receive what he has promised. </a:t>
            </a:r>
            <a:r>
              <a:rPr lang="en-US" sz="2800" b="1" baseline="30000" dirty="0"/>
              <a:t>37 </a:t>
            </a:r>
            <a:r>
              <a:rPr lang="en-US" sz="2800" dirty="0"/>
              <a:t>For,</a:t>
            </a:r>
          </a:p>
          <a:p>
            <a:r>
              <a:rPr lang="en-US" sz="2800" dirty="0"/>
              <a:t>‘In just a little while,</a:t>
            </a:r>
            <a:br>
              <a:rPr lang="en-US" sz="2800" dirty="0"/>
            </a:br>
            <a:r>
              <a:rPr lang="en-US" sz="2800" dirty="0"/>
              <a:t>    he who is coming will come</a:t>
            </a:r>
            <a:br>
              <a:rPr lang="en-US" sz="2800" dirty="0"/>
            </a:br>
            <a:r>
              <a:rPr lang="en-US" sz="2800" dirty="0"/>
              <a:t>    and will not delay.’</a:t>
            </a:r>
          </a:p>
          <a:p>
            <a:r>
              <a:rPr lang="en-US" sz="2800" b="1" baseline="30000" dirty="0"/>
              <a:t>38 </a:t>
            </a:r>
            <a:r>
              <a:rPr lang="en-US" sz="2800" dirty="0"/>
              <a:t>And,</a:t>
            </a:r>
          </a:p>
          <a:p>
            <a:r>
              <a:rPr lang="en-US" sz="2800" dirty="0"/>
              <a:t>‘But my righteous one will live by faith.</a:t>
            </a:r>
            <a:br>
              <a:rPr lang="en-US" sz="2800" dirty="0"/>
            </a:br>
            <a:r>
              <a:rPr lang="en-US" sz="2800" dirty="0"/>
              <a:t>    And I take no pleasure</a:t>
            </a:r>
            <a:br>
              <a:rPr lang="en-US" sz="2800" dirty="0"/>
            </a:br>
            <a:r>
              <a:rPr lang="en-US" sz="2800" dirty="0"/>
              <a:t>    in the one who shrinks back.’</a:t>
            </a:r>
          </a:p>
          <a:p>
            <a:r>
              <a:rPr lang="en-US" sz="2800" b="1" baseline="30000" dirty="0"/>
              <a:t>39 </a:t>
            </a:r>
            <a:r>
              <a:rPr lang="en-US" sz="2800" dirty="0"/>
              <a:t>But we do not belong to those who shrink back and are destroyed, but to those who have faith and are saved.</a:t>
            </a:r>
          </a:p>
          <a:p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86855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2DAF9-5601-45E5-A916-B8BC7E31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s We Are Gathered.1080p">
            <a:hlinkClick r:id="" action="ppaction://media"/>
            <a:extLst>
              <a:ext uri="{FF2B5EF4-FFF2-40B4-BE49-F238E27FC236}">
                <a16:creationId xmlns:a16="http://schemas.microsoft.com/office/drawing/2014/main" id="{C08626FD-AD88-48E0-A4A8-0ABA38FE64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3696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63937-8E61-4320-9505-37C35779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e still for the presence of the Lord.1080p">
            <a:hlinkClick r:id="" action="ppaction://media"/>
            <a:extLst>
              <a:ext uri="{FF2B5EF4-FFF2-40B4-BE49-F238E27FC236}">
                <a16:creationId xmlns:a16="http://schemas.microsoft.com/office/drawing/2014/main" id="{A3C3EA52-D070-4973-8062-E80E55B23A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970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_TEN Commandmen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545" y="482378"/>
            <a:ext cx="7781815" cy="277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600" b="1" i="1" dirty="0">
                <a:solidFill>
                  <a:schemeClr val="bg1"/>
                </a:solidFill>
              </a:rPr>
              <a:t>Prayers</a:t>
            </a:r>
            <a:br>
              <a:rPr lang="en-US" sz="9600" b="1" i="1" dirty="0">
                <a:solidFill>
                  <a:schemeClr val="bg1"/>
                </a:solidFill>
              </a:rPr>
            </a:br>
            <a:endParaRPr lang="en-US" sz="9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78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AF70-C80C-45BA-8439-FCA049C9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here Is A Higher Throne {with lyrics} -   Keith &amp; Kristyn Getty  .1080p (1)">
            <a:hlinkClick r:id="" action="ppaction://media"/>
            <a:extLst>
              <a:ext uri="{FF2B5EF4-FFF2-40B4-BE49-F238E27FC236}">
                <a16:creationId xmlns:a16="http://schemas.microsoft.com/office/drawing/2014/main" id="{2BABCD74-564C-44EF-8FF2-DCCD584933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406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_TEN Commandments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8577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Week 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29766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_TEN Commandments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049" y="532192"/>
            <a:ext cx="8563428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sz="3200" dirty="0"/>
              <a:t>1. You shall have no other God – verse 3</a:t>
            </a:r>
          </a:p>
          <a:p>
            <a:pPr lvl="0">
              <a:spcAft>
                <a:spcPts val="600"/>
              </a:spcAft>
            </a:pPr>
            <a:r>
              <a:rPr lang="en-GB" sz="3200" dirty="0"/>
              <a:t>2. You shall not make for yourself an idol – verse 4 </a:t>
            </a:r>
          </a:p>
          <a:p>
            <a:pPr lvl="0">
              <a:spcAft>
                <a:spcPts val="600"/>
              </a:spcAft>
            </a:pPr>
            <a:r>
              <a:rPr lang="en-GB" sz="3200" dirty="0"/>
              <a:t>3. You shall not misuse the name of God – verse 7</a:t>
            </a:r>
          </a:p>
          <a:p>
            <a:pPr lvl="0">
              <a:spcAft>
                <a:spcPts val="600"/>
              </a:spcAft>
            </a:pPr>
            <a:r>
              <a:rPr lang="en-GB" sz="3200" dirty="0"/>
              <a:t>4. Remember the Sabbath – verse 8</a:t>
            </a:r>
          </a:p>
          <a:p>
            <a:pPr lvl="0">
              <a:spcAft>
                <a:spcPts val="600"/>
              </a:spcAft>
            </a:pPr>
            <a:r>
              <a:rPr lang="en-GB" sz="3200" dirty="0"/>
              <a:t>5. Honour your father &amp; mother – verse 12</a:t>
            </a:r>
          </a:p>
          <a:p>
            <a:pPr lvl="0">
              <a:spcAft>
                <a:spcPts val="600"/>
              </a:spcAft>
            </a:pPr>
            <a:r>
              <a:rPr lang="en-GB" sz="3200" dirty="0"/>
              <a:t>6. </a:t>
            </a:r>
            <a:r>
              <a:rPr lang="en-GB" sz="3200" dirty="0">
                <a:highlight>
                  <a:srgbClr val="FFFF00"/>
                </a:highlight>
              </a:rPr>
              <a:t>You shall not murder – verse 13</a:t>
            </a:r>
          </a:p>
          <a:p>
            <a:pPr lvl="0">
              <a:spcAft>
                <a:spcPts val="600"/>
              </a:spcAft>
            </a:pPr>
            <a:r>
              <a:rPr lang="en-GB" sz="3200" dirty="0"/>
              <a:t>7. You shall not commit adultery – verse 14</a:t>
            </a:r>
          </a:p>
          <a:p>
            <a:pPr lvl="0">
              <a:spcAft>
                <a:spcPts val="600"/>
              </a:spcAft>
            </a:pPr>
            <a:r>
              <a:rPr lang="en-GB" sz="3200" dirty="0"/>
              <a:t>8. You shall not steal – verse 15</a:t>
            </a:r>
          </a:p>
          <a:p>
            <a:pPr lvl="0">
              <a:spcAft>
                <a:spcPts val="600"/>
              </a:spcAft>
            </a:pPr>
            <a:r>
              <a:rPr lang="en-GB" sz="3200" dirty="0"/>
              <a:t>9. You shall not give false testimony – verse 16</a:t>
            </a:r>
          </a:p>
          <a:p>
            <a:pPr>
              <a:spcAft>
                <a:spcPts val="600"/>
              </a:spcAft>
            </a:pPr>
            <a:r>
              <a:rPr lang="en-GB" sz="3200" dirty="0"/>
              <a:t>10 You shall not covet – verse 17 </a:t>
            </a:r>
          </a:p>
        </p:txBody>
      </p:sp>
    </p:spTree>
    <p:extLst>
      <p:ext uri="{BB962C8B-B14F-4D97-AF65-F5344CB8AC3E}">
        <p14:creationId xmlns:p14="http://schemas.microsoft.com/office/powerpoint/2010/main" val="114354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951</Words>
  <Application>Microsoft Office PowerPoint</Application>
  <PresentationFormat>On-screen Show (4:3)</PresentationFormat>
  <Paragraphs>53</Paragraphs>
  <Slides>25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 BERKLEY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Pozzo</dc:creator>
  <cp:lastModifiedBy>smbramwell@virginmedia.com</cp:lastModifiedBy>
  <cp:revision>72</cp:revision>
  <dcterms:created xsi:type="dcterms:W3CDTF">2020-09-20T22:05:02Z</dcterms:created>
  <dcterms:modified xsi:type="dcterms:W3CDTF">2020-11-04T10:28:29Z</dcterms:modified>
</cp:coreProperties>
</file>