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60" r:id="rId6"/>
    <p:sldId id="261" r:id="rId7"/>
    <p:sldId id="265" r:id="rId8"/>
    <p:sldId id="264" r:id="rId9"/>
    <p:sldId id="268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F5566-33C4-4AB0-9DAC-71B82CA6A5E2}" v="98" dt="2020-11-07T04:19:04.012"/>
    <p1510:client id="{F80642C9-C1F9-45C1-8E23-3C1F0727019C}" v="13" dt="2020-11-07T08:16:05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BC15-9B4A-4C88-8BF7-C2B72F946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4863D-BF7F-47CD-9B6B-47EB3EAC2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FC88C-7EB6-4E42-8B1B-20ED2905A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00BD1-1F71-4586-97E8-E77468E5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EEFDC-19D7-4506-AB31-504D38DB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1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8C90F-A947-445D-BD12-B66A3D28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AB375-AA12-42E4-BE34-24D41FE37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6FC79-9D11-48CA-9250-7ECB3A5D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E2568-7FD6-41EE-9526-81B77C3C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AA53F-107A-45BF-9A46-208C495F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84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972B4-70D9-4E73-8CDE-7AE642629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F6753-3334-4631-9E5D-B0D723EAC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35DE3-5C44-4219-BDA1-0AF61EC54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062C7-2411-4350-BFFC-F52870509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56672-0BAD-46C6-9E15-173F1FBD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2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9336-EFE2-4A81-BFF8-9ED4AA97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3E53C-F1A6-45FA-86D2-AB07EDE7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6F8FD-70F1-499C-BCA6-9BF084AC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D806D-862B-4001-A85A-05F21BF7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1E389-6339-4C93-AF1E-0824BC52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09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87A6C-7336-4491-A8DB-3D32E41C2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EDC17-8265-4DC9-BF69-8A2F1F8F8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75C13-A3C9-4F0C-B411-E59CDD26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DEA06-BD03-4BA1-B556-5E75F3CA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0F4C-6C69-43A6-B986-451792C7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0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84A0-F1DF-40D6-8952-F916F88D1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440F6-05F8-446E-855E-B80265373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8B3C3-3AB7-432D-A471-AFB011918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CE5C-0256-4817-8AB2-1842D7BC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64040-F529-4DE0-926B-FE0B84E82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6CB65-2364-43F4-B7A7-A3AC1AF6A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3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8775-264E-47CB-8086-EA0486B0E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2580E-8C49-4B89-B770-3718D2538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D2CF0-B1C8-4037-AA19-8EE556B4F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A8BA9-349A-4BC7-9473-56EF23532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783C7D-33F5-4D17-B217-09BD3521C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E4AF1-5C16-4927-A0DC-C15F61A3B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C3C4D-C418-42F4-B8A1-A1C0863D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A798D2-66CC-431D-9A0C-E01EA30F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0CA3E-169D-49CD-BCCE-DDA6C61BF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3CD7E-3CA6-419F-8F8C-EA9D38A2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E3C58-9FB7-4F68-8AD0-43A060DA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DD216-ED09-46A9-B832-782CDE453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2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1C2B4-E73D-4E1E-BA07-3FC49990E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4FBE4-D806-4AA4-A58A-B1F986D8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33999-AAA0-434D-9E4A-8D648EDA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0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86367-2E6D-49A8-B17D-D4B3ECEC0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3AC6F-AF4C-4131-9B32-87B0E5838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92D52-E9A8-4BDA-8DDE-F495CAF5C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64CEE-2FE2-41B2-9D1A-F32C6E4E7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E6F9F-801C-4DDA-BB30-8D240EBA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8D96C-DD88-4839-924A-0ECBA9F7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AB64-6CA0-402D-8348-E410CD882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B524EA-7516-476B-B581-E7890A78C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339C8-0E3B-4E9A-90B9-359569D36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DDF2A-0E2E-4CB6-B31F-9EECA1058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985A4-F156-473F-B6DF-451B637B3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15169-D115-43D4-A2C2-FADF42F9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81762-5A8B-45B7-BE75-364368880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2080A-A007-4813-95A5-EAB75481C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ADC26-9DBA-405C-9BF8-584A54FB5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8634B-FF99-49BE-A679-0AB5B8A5D417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E40BC-EA6A-478D-B1FB-31F968F6D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78085-BF37-42EB-BC53-38F20D0F6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16138-5468-4723-AD72-3B43DEED6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95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thebible.org/bible/3/1TM/3/16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thebible.org/bible/3/JHN/6/35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thebible.org/bible/3/JHN/4/10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thebible.org/bible/3/JHN/6/35" TargetMode="Externa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thebible.org/bible/3/JHN/6/50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CB3D392-A722-49A4-9D3B-1BE5AF1E3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Our wrongdoings VS God’s working patterns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4CABFD2-48FE-4334-A5F6-A1F8AAFFC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r>
              <a:rPr lang="en-GB" sz="2400" i="1" dirty="0">
                <a:solidFill>
                  <a:srgbClr val="FFFFFF"/>
                </a:solidFill>
              </a:rPr>
              <a:t>We DOUBT and  DISTRUST God’s presence</a:t>
            </a:r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i="1" dirty="0">
                <a:solidFill>
                  <a:srgbClr val="FFFFFF"/>
                </a:solidFill>
              </a:rPr>
              <a:t>We RECEIVED God’s miracle and RELIEVED</a:t>
            </a:r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i="1" dirty="0">
                <a:solidFill>
                  <a:srgbClr val="FFFFFF"/>
                </a:solidFill>
              </a:rPr>
              <a:t>We FORGOT God and we FALL</a:t>
            </a:r>
            <a:endParaRPr lang="en-GB" sz="2400" dirty="0">
              <a:solidFill>
                <a:srgbClr val="FFFFFF"/>
              </a:solidFill>
            </a:endParaRPr>
          </a:p>
          <a:p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D92FDAC-C5CC-41A0-9A86-945AE22A6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r>
              <a:rPr lang="en-GB" sz="2400" i="1" dirty="0">
                <a:solidFill>
                  <a:srgbClr val="FFFFFF"/>
                </a:solidFill>
              </a:rPr>
              <a:t>God PROMISES and He PERFORMS.</a:t>
            </a:r>
          </a:p>
          <a:p>
            <a:r>
              <a:rPr lang="en-GB" sz="2400" i="1" dirty="0">
                <a:solidFill>
                  <a:srgbClr val="FFFFFF"/>
                </a:solidFill>
              </a:rPr>
              <a:t>God COMMNADS us and COMPLETES us </a:t>
            </a:r>
          </a:p>
          <a:p>
            <a:r>
              <a:rPr lang="en-GB" sz="2400" i="1" dirty="0">
                <a:solidFill>
                  <a:srgbClr val="FFFFFF"/>
                </a:solidFill>
              </a:rPr>
              <a:t>God FORGIVES and FORGETS our sin.  </a:t>
            </a:r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i="1" dirty="0">
                <a:solidFill>
                  <a:srgbClr val="FFFFFF"/>
                </a:solidFill>
              </a:rPr>
              <a:t>God CARES and THEN He CARRIES again. </a:t>
            </a:r>
            <a:endParaRPr lang="en-GB" sz="2400" dirty="0">
              <a:solidFill>
                <a:srgbClr val="FFFFFF"/>
              </a:solidFill>
            </a:endParaRPr>
          </a:p>
          <a:p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7C89B4A-510B-4DB2-AE3D-07D75D0F9DDA}"/>
              </a:ext>
            </a:extLst>
          </p:cNvPr>
          <p:cNvSpPr txBox="1">
            <a:spLocks/>
          </p:cNvSpPr>
          <p:nvPr/>
        </p:nvSpPr>
        <p:spPr>
          <a:xfrm>
            <a:off x="1524000" y="1744393"/>
            <a:ext cx="9144000" cy="39912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78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D9D59-2429-48E9-B31B-72731262C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should we not worry?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72677-E384-413E-BB5A-3E0D3560F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83480" y="960120"/>
            <a:ext cx="67243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[Hebrews 13:5-6, NIV]</a:t>
            </a:r>
          </a:p>
          <a:p>
            <a:endParaRPr lang="en-US" sz="2400" dirty="0"/>
          </a:p>
          <a:p>
            <a:r>
              <a:rPr lang="en-US" dirty="0"/>
              <a:t>God said ‘I will never leave you nor forsake you.’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41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D9D59-2429-48E9-B31B-72731262C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should we not worry?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72677-E384-413E-BB5A-3E0D3560F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83480" y="960120"/>
            <a:ext cx="55138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1900" dirty="0"/>
              <a:t>[[Matthew 6:25-34, NIV]</a:t>
            </a:r>
          </a:p>
          <a:p>
            <a:r>
              <a:rPr lang="en-US" sz="1900" dirty="0"/>
              <a:t>Therefore I tell you, do not worry about your life; what you will eat; or about your body, what you will wear. Life is more than food, and the body more than clothes. Consider the ravens: They do not sow or reap, they have no storeroom or barn; yet God feeds them. And how much more valuable you are than birds! Who of you by worrying can add a single hour to his life? Since you cannot do this very little thing, why do you worry about the rest?’.” </a:t>
            </a:r>
          </a:p>
          <a:p>
            <a:r>
              <a:rPr lang="en-US" sz="1900" dirty="0"/>
              <a:t>Therefore do not worry about tomorrow, for </a:t>
            </a:r>
            <a:r>
              <a:rPr lang="en-US" sz="1900" b="1" dirty="0">
                <a:solidFill>
                  <a:srgbClr val="FF0000"/>
                </a:solidFill>
              </a:rPr>
              <a:t>tomorrow</a:t>
            </a:r>
            <a:r>
              <a:rPr lang="en-US" sz="1900" dirty="0"/>
              <a:t> will worry about itself. Each day has enough trouble of its own.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64615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D9D59-2429-48E9-B31B-72731262C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731563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Let’s remember God’s love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72677-E384-413E-BB5A-3E0D3560F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83480" y="960120"/>
            <a:ext cx="67243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i="1" dirty="0"/>
              <a:t>God CARES and CARRIES</a:t>
            </a:r>
            <a:endParaRPr lang="en-US" sz="2400" dirty="0"/>
          </a:p>
          <a:p>
            <a:r>
              <a:rPr lang="en-US" sz="2400" i="1" dirty="0"/>
              <a:t>God PROMISES and PERFORMS.</a:t>
            </a:r>
            <a:endParaRPr lang="en-US" sz="2400" dirty="0"/>
          </a:p>
          <a:p>
            <a:r>
              <a:rPr lang="en-US" sz="2400" i="1" dirty="0"/>
              <a:t>God FORGIVES and FORGETS our sin.  </a:t>
            </a:r>
            <a:endParaRPr lang="en-US" sz="2400" dirty="0"/>
          </a:p>
          <a:p>
            <a:r>
              <a:rPr lang="en-US" sz="2400" i="1" dirty="0"/>
              <a:t>God COMMNADS us and COMPLETES us in </a:t>
            </a:r>
            <a:r>
              <a:rPr lang="en-US" sz="2400" b="1" i="1" dirty="0"/>
              <a:t>CHRIST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1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AD9C67-FA6D-4E11-8D4F-C962CFD90E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9224" y="960120"/>
            <a:ext cx="2944813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/>
              <a:t>What is Manna?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ertical Text Placeholder 3">
            <a:extLst>
              <a:ext uri="{FF2B5EF4-FFF2-40B4-BE49-F238E27FC236}">
                <a16:creationId xmlns:a16="http://schemas.microsoft.com/office/drawing/2014/main" id="{3C1C1B57-2859-4B90-B583-84D8F8133F8A}"/>
              </a:ext>
            </a:extLst>
          </p:cNvPr>
          <p:cNvSpPr>
            <a:spLocks noGrp="1"/>
          </p:cNvSpPr>
          <p:nvPr>
            <p:ph type="body" orient="vert" idx="4294967295"/>
          </p:nvPr>
        </p:nvSpPr>
        <p:spPr>
          <a:xfrm>
            <a:off x="4904178" y="413291"/>
            <a:ext cx="7167561" cy="5150103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r>
              <a:rPr lang="en-GB" sz="3100" dirty="0"/>
              <a:t>Manna was a strange and mysterious thing at first to the Israelites, they knew not what it was.</a:t>
            </a:r>
          </a:p>
          <a:p>
            <a:r>
              <a:rPr lang="en-GB" sz="3100" dirty="0"/>
              <a:t>Manna came down or descended from heaven.</a:t>
            </a:r>
          </a:p>
          <a:p>
            <a:r>
              <a:rPr lang="en-GB" sz="3100" dirty="0"/>
              <a:t>Manna was a gift, it was given to Israel freely; it cost them nothing. Manna was given to all, to the poor, as well as to the rich; none were forbidden to partake.</a:t>
            </a:r>
          </a:p>
          <a:p>
            <a:r>
              <a:rPr lang="en-GB" sz="3100" dirty="0"/>
              <a:t>Manna was given equally to all the Israelites; they had all a certain measure, not one more than another.</a:t>
            </a:r>
          </a:p>
          <a:p>
            <a:r>
              <a:rPr lang="en-GB" sz="3100" dirty="0"/>
              <a:t>Manna was a strange and mysterious thing at first to the Israelites, they knew not what it was.</a:t>
            </a:r>
          </a:p>
          <a:p>
            <a:r>
              <a:rPr lang="en-GB" sz="3100" dirty="0"/>
              <a:t>Manna came down or descended from heaven.</a:t>
            </a:r>
          </a:p>
          <a:p>
            <a:r>
              <a:rPr lang="en-GB" sz="3100" dirty="0"/>
              <a:t>Manna was a gift, it was given to Israel freely; it cost them nothing. Manna was given to all, to the poor, as well as to the rich; none were forbidden to partake.</a:t>
            </a:r>
          </a:p>
          <a:p>
            <a:r>
              <a:rPr lang="en-GB" sz="3100" dirty="0"/>
              <a:t>Manna was given equally to all the Israelites; they had all a certain measure, not one more than another.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048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AD9C67-FA6D-4E11-8D4F-C962CFD90E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9224" y="960120"/>
            <a:ext cx="2944813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/>
              <a:t>What is Manna?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ertical Text Placeholder 3">
            <a:extLst>
              <a:ext uri="{FF2B5EF4-FFF2-40B4-BE49-F238E27FC236}">
                <a16:creationId xmlns:a16="http://schemas.microsoft.com/office/drawing/2014/main" id="{3C1C1B57-2859-4B90-B583-84D8F8133F8A}"/>
              </a:ext>
            </a:extLst>
          </p:cNvPr>
          <p:cNvSpPr>
            <a:spLocks noGrp="1"/>
          </p:cNvSpPr>
          <p:nvPr>
            <p:ph type="body" orient="vert" idx="4294967295"/>
          </p:nvPr>
        </p:nvSpPr>
        <p:spPr>
          <a:xfrm>
            <a:off x="4904178" y="413291"/>
            <a:ext cx="7167561" cy="5150103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r>
              <a:rPr lang="en-GB" sz="3100" dirty="0"/>
              <a:t>Manna was a strange and mysterious thing at first to the Israelites, they knew not what it was.</a:t>
            </a:r>
          </a:p>
          <a:p>
            <a:r>
              <a:rPr lang="en-GB" sz="3100" dirty="0"/>
              <a:t>Manna came down or descended from heaven.</a:t>
            </a:r>
          </a:p>
          <a:p>
            <a:r>
              <a:rPr lang="en-GB" sz="3100" dirty="0"/>
              <a:t>Manna was a gift, it was given to Israel freely; it cost them nothing. Manna was given to all, to the poor, as well as to the rich; none were forbidden to partake.</a:t>
            </a:r>
          </a:p>
          <a:p>
            <a:r>
              <a:rPr lang="en-GB" sz="3100" dirty="0"/>
              <a:t>Manna was given equally to all the Israelites; they had all a certain measure, not one more than another.</a:t>
            </a:r>
          </a:p>
          <a:p>
            <a:r>
              <a:rPr lang="en-GB" sz="3100" dirty="0"/>
              <a:t>Manna was a strange and mysterious thing at first to the Israelites, they knew not what it was.</a:t>
            </a:r>
          </a:p>
          <a:p>
            <a:r>
              <a:rPr lang="en-GB" sz="3100" dirty="0"/>
              <a:t>Manna came down or descended from heaven.</a:t>
            </a:r>
          </a:p>
          <a:p>
            <a:r>
              <a:rPr lang="en-GB" sz="3100" dirty="0"/>
              <a:t>Manna was a gift, it was given to Israel freely; it cost them nothing. Manna was given to all, to the poor, as well as to the rich; none were forbidden to partake.</a:t>
            </a:r>
          </a:p>
          <a:p>
            <a:r>
              <a:rPr lang="en-GB" sz="3100" dirty="0"/>
              <a:t>Manna was given equally to all the Israelites; they had all a certain measure, not one more than another.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40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AD9C67-FA6D-4E11-8D4F-C962CFD90E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9224" y="960120"/>
            <a:ext cx="386791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Jesus </a:t>
            </a:r>
            <a:r>
              <a:rPr lang="en-US" dirty="0"/>
              <a:t>is our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Spiritual Manna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ertical Text Placeholder 3">
            <a:extLst>
              <a:ext uri="{FF2B5EF4-FFF2-40B4-BE49-F238E27FC236}">
                <a16:creationId xmlns:a16="http://schemas.microsoft.com/office/drawing/2014/main" id="{3C1C1B57-2859-4B90-B583-84D8F8133F8A}"/>
              </a:ext>
            </a:extLst>
          </p:cNvPr>
          <p:cNvSpPr>
            <a:spLocks noGrp="1"/>
          </p:cNvSpPr>
          <p:nvPr>
            <p:ph type="body" orient="vert" idx="4294967295"/>
          </p:nvPr>
        </p:nvSpPr>
        <p:spPr>
          <a:xfrm>
            <a:off x="4983480" y="960120"/>
            <a:ext cx="55138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i="1" dirty="0"/>
              <a:t>[</a:t>
            </a:r>
            <a:r>
              <a:rPr lang="en-US" sz="2400" i="1" u="sng" dirty="0">
                <a:hlinkClick r:id="rId2"/>
              </a:rPr>
              <a:t>1 Timothy 3:16</a:t>
            </a:r>
            <a:r>
              <a:rPr lang="en-US" sz="2400" i="1" dirty="0"/>
              <a:t>, NIV]</a:t>
            </a:r>
          </a:p>
          <a:p>
            <a:pPr marL="0" indent="0" algn="ctr">
              <a:buNone/>
            </a:pPr>
            <a:br>
              <a:rPr lang="en-US" sz="2400" dirty="0"/>
            </a:br>
            <a:r>
              <a:rPr lang="en-US" dirty="0"/>
              <a:t>Beyond all question, the mystery from which true godliness springs is great: He appeared in the flesh, was vindicated by the Spirit, was seen by angels, was preached among the nations, was believed on in the world, was taken up in glory.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31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AD9C67-FA6D-4E11-8D4F-C962CFD9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Jesus is our  Spiritual Manna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ertical Text Placeholder 3">
            <a:extLst>
              <a:ext uri="{FF2B5EF4-FFF2-40B4-BE49-F238E27FC236}">
                <a16:creationId xmlns:a16="http://schemas.microsoft.com/office/drawing/2014/main" id="{3C1C1B57-2859-4B90-B583-84D8F8133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83480" y="960120"/>
            <a:ext cx="55138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endParaRPr lang="en-US" sz="2400" i="1" dirty="0"/>
          </a:p>
          <a:p>
            <a:pPr marL="0" indent="0" algn="ctr">
              <a:buNone/>
            </a:pPr>
            <a:r>
              <a:rPr lang="en-US" sz="2400" i="1" dirty="0"/>
              <a:t>[</a:t>
            </a:r>
            <a:r>
              <a:rPr lang="en-US" sz="2400" i="1" u="sng" dirty="0">
                <a:hlinkClick r:id="rId2"/>
              </a:rPr>
              <a:t>John 6:35</a:t>
            </a:r>
            <a:r>
              <a:rPr lang="en-US" sz="2400" i="1" dirty="0"/>
              <a:t>, NIV]</a:t>
            </a:r>
            <a:endParaRPr lang="en-US" sz="2400" dirty="0"/>
          </a:p>
          <a:p>
            <a:endParaRPr lang="en-US" sz="2400" dirty="0"/>
          </a:p>
          <a:p>
            <a:r>
              <a:rPr lang="en-US" dirty="0"/>
              <a:t>"Then Jesus declared, 'I am the bread of life. Whoever comes to me will never go hungry, and whoever believes in me will never be thirsty."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933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AD9C67-FA6D-4E11-8D4F-C962CFD9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Jesus </a:t>
            </a:r>
            <a:r>
              <a:rPr lang="en-US" dirty="0"/>
              <a:t>is our 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Spiritual Manna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ertical Text Placeholder 3">
            <a:extLst>
              <a:ext uri="{FF2B5EF4-FFF2-40B4-BE49-F238E27FC236}">
                <a16:creationId xmlns:a16="http://schemas.microsoft.com/office/drawing/2014/main" id="{3C1C1B57-2859-4B90-B583-84D8F8133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83480" y="960120"/>
            <a:ext cx="55138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i="1" dirty="0"/>
              <a:t>[</a:t>
            </a:r>
            <a:r>
              <a:rPr lang="en-US" sz="2400" i="1" u="sng" dirty="0">
                <a:hlinkClick r:id="rId2"/>
              </a:rPr>
              <a:t>John 4:10</a:t>
            </a:r>
            <a:r>
              <a:rPr lang="en-US" sz="2400" i="1" dirty="0"/>
              <a:t>, NIV]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dirty="0"/>
              <a:t>Jesus answered her, </a:t>
            </a:r>
            <a:r>
              <a:rPr lang="en-US" dirty="0">
                <a:effectLst/>
              </a:rPr>
              <a:t>“If you knew the gift of God and who it is that asks you for a drink, you would have asked him and he would have given you living water.”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1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AD9C67-FA6D-4E11-8D4F-C962CFD9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Jesus </a:t>
            </a:r>
            <a:r>
              <a:rPr lang="en-US" dirty="0"/>
              <a:t>is our 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Spiritual Manna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ertical Text Placeholder 3">
            <a:extLst>
              <a:ext uri="{FF2B5EF4-FFF2-40B4-BE49-F238E27FC236}">
                <a16:creationId xmlns:a16="http://schemas.microsoft.com/office/drawing/2014/main" id="{3C1C1B57-2859-4B90-B583-84D8F8133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83480" y="960120"/>
            <a:ext cx="55138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i="1" dirty="0"/>
              <a:t>[</a:t>
            </a:r>
            <a:r>
              <a:rPr lang="en-US" sz="2400" i="1" u="sng" dirty="0">
                <a:hlinkClick r:id="rId2"/>
              </a:rPr>
              <a:t>John 6:35</a:t>
            </a:r>
            <a:r>
              <a:rPr lang="en-US" sz="2400" i="1" dirty="0"/>
              <a:t>, NIV]</a:t>
            </a:r>
          </a:p>
          <a:p>
            <a:endParaRPr lang="en-US" sz="2400" dirty="0"/>
          </a:p>
          <a:p>
            <a:r>
              <a:rPr lang="en-US" dirty="0"/>
              <a:t>"Then Jesus declared, 'I am the bread of life. Whoever comes to me will never go hungry, and whoever believes in me will never be thirsty." </a:t>
            </a:r>
          </a:p>
          <a:p>
            <a:pPr mar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808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AD9C67-FA6D-4E11-8D4F-C962CFD9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Jesus </a:t>
            </a:r>
            <a:r>
              <a:rPr lang="en-US" dirty="0"/>
              <a:t>is our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Spiritual Manna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ertical Text Placeholder 3">
            <a:extLst>
              <a:ext uri="{FF2B5EF4-FFF2-40B4-BE49-F238E27FC236}">
                <a16:creationId xmlns:a16="http://schemas.microsoft.com/office/drawing/2014/main" id="{3C1C1B57-2859-4B90-B583-84D8F8133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83480" y="960120"/>
            <a:ext cx="55138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i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400" i="1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John 6:50</a:t>
            </a:r>
            <a:r>
              <a:rPr lang="en-US" sz="2400" i="1" dirty="0"/>
              <a:t>, NIV]</a:t>
            </a:r>
          </a:p>
          <a:p>
            <a:pPr marL="0"/>
            <a:endParaRPr lang="en-US" sz="2400" i="1" dirty="0"/>
          </a:p>
          <a:p>
            <a:r>
              <a:rPr lang="en-US" dirty="0"/>
              <a:t>But here is the bread that comes down from heaven, which anyone may eat and not die.</a:t>
            </a:r>
          </a:p>
        </p:txBody>
      </p:sp>
    </p:spTree>
    <p:extLst>
      <p:ext uri="{BB962C8B-B14F-4D97-AF65-F5344CB8AC3E}">
        <p14:creationId xmlns:p14="http://schemas.microsoft.com/office/powerpoint/2010/main" val="2322768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878EAA-2C14-467B-9BAF-F68314F0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WE SHOULD NOT EAT</a:t>
            </a:r>
          </a:p>
        </p:txBody>
      </p: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DD1D0B-F52A-4E2A-B1B5-E2AA0F617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90057"/>
            <a:ext cx="5097780" cy="4086905"/>
          </a:xfrm>
        </p:spPr>
        <p:txBody>
          <a:bodyPr>
            <a:normAutofit/>
          </a:bodyPr>
          <a:lstStyle/>
          <a:p>
            <a:endParaRPr lang="en-GB" sz="2400" dirty="0">
              <a:solidFill>
                <a:srgbClr val="FFFFFF"/>
              </a:solidFill>
            </a:endParaRPr>
          </a:p>
          <a:p>
            <a:endParaRPr lang="en-GB" sz="4400" dirty="0">
              <a:solidFill>
                <a:srgbClr val="FFFFFF"/>
              </a:solidFill>
            </a:endParaRPr>
          </a:p>
          <a:p>
            <a:pPr algn="ctr"/>
            <a:r>
              <a:rPr lang="en-GB" sz="4000" dirty="0">
                <a:solidFill>
                  <a:srgbClr val="FFFFFF"/>
                </a:solidFill>
              </a:rPr>
              <a:t>DECAYED MANNA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E2E2E-BB0A-438B-A438-5436A6364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endParaRPr lang="en-GB" sz="2400" dirty="0">
              <a:solidFill>
                <a:srgbClr val="FFFFFF"/>
              </a:solidFill>
            </a:endParaRPr>
          </a:p>
          <a:p>
            <a:endParaRPr lang="en-GB" sz="2400" dirty="0">
              <a:solidFill>
                <a:srgbClr val="FFFFFF"/>
              </a:solidFill>
            </a:endParaRPr>
          </a:p>
          <a:p>
            <a:pPr algn="ctr"/>
            <a:r>
              <a:rPr lang="en-GB" sz="4000" dirty="0">
                <a:solidFill>
                  <a:srgbClr val="FFFFFF"/>
                </a:solidFill>
              </a:rPr>
              <a:t>SELF-RAISED MANNA</a:t>
            </a:r>
          </a:p>
        </p:txBody>
      </p:sp>
    </p:spTree>
    <p:extLst>
      <p:ext uri="{BB962C8B-B14F-4D97-AF65-F5344CB8AC3E}">
        <p14:creationId xmlns:p14="http://schemas.microsoft.com/office/powerpoint/2010/main" val="3671124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844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Our wrongdoings VS God’s working patterns </vt:lpstr>
      <vt:lpstr>What is Manna?</vt:lpstr>
      <vt:lpstr>What is Manna?</vt:lpstr>
      <vt:lpstr>Jesus is our Spiritual Manna</vt:lpstr>
      <vt:lpstr>Jesus is our  Spiritual Manna</vt:lpstr>
      <vt:lpstr>Jesus is our  Spiritual Manna</vt:lpstr>
      <vt:lpstr>Jesus is our  Spiritual Manna</vt:lpstr>
      <vt:lpstr>Jesus is our Spiritual Manna</vt:lpstr>
      <vt:lpstr>WE SHOULD NOT EAT</vt:lpstr>
      <vt:lpstr>Why should we not worry?</vt:lpstr>
      <vt:lpstr>Why should we not worry?</vt:lpstr>
      <vt:lpstr>Let’s remember God’s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pattern</dc:title>
  <dc:creator>Jung Reggio</dc:creator>
  <cp:lastModifiedBy>Jung Reggio</cp:lastModifiedBy>
  <cp:revision>1</cp:revision>
  <dcterms:created xsi:type="dcterms:W3CDTF">2020-11-07T04:16:34Z</dcterms:created>
  <dcterms:modified xsi:type="dcterms:W3CDTF">2020-11-07T08:25:05Z</dcterms:modified>
</cp:coreProperties>
</file>