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43"/>
  </p:notesMasterIdLst>
  <p:sldIdLst>
    <p:sldId id="257" r:id="rId3"/>
    <p:sldId id="259" r:id="rId4"/>
    <p:sldId id="573" r:id="rId5"/>
    <p:sldId id="574" r:id="rId6"/>
    <p:sldId id="595" r:id="rId7"/>
    <p:sldId id="575" r:id="rId8"/>
    <p:sldId id="576" r:id="rId9"/>
    <p:sldId id="596" r:id="rId10"/>
    <p:sldId id="597" r:id="rId11"/>
    <p:sldId id="598" r:id="rId12"/>
    <p:sldId id="599" r:id="rId13"/>
    <p:sldId id="600" r:id="rId14"/>
    <p:sldId id="601" r:id="rId15"/>
    <p:sldId id="591" r:id="rId16"/>
    <p:sldId id="277" r:id="rId17"/>
    <p:sldId id="583" r:id="rId18"/>
    <p:sldId id="280" r:id="rId19"/>
    <p:sldId id="588" r:id="rId20"/>
    <p:sldId id="584" r:id="rId21"/>
    <p:sldId id="589" r:id="rId22"/>
    <p:sldId id="585" r:id="rId23"/>
    <p:sldId id="281" r:id="rId24"/>
    <p:sldId id="282" r:id="rId25"/>
    <p:sldId id="285" r:id="rId26"/>
    <p:sldId id="580" r:id="rId27"/>
    <p:sldId id="581" r:id="rId28"/>
    <p:sldId id="582" r:id="rId29"/>
    <p:sldId id="590" r:id="rId30"/>
    <p:sldId id="577" r:id="rId31"/>
    <p:sldId id="579" r:id="rId32"/>
    <p:sldId id="286" r:id="rId33"/>
    <p:sldId id="594" r:id="rId34"/>
    <p:sldId id="593" r:id="rId35"/>
    <p:sldId id="586" r:id="rId36"/>
    <p:sldId id="602" r:id="rId37"/>
    <p:sldId id="568" r:id="rId38"/>
    <p:sldId id="604" r:id="rId39"/>
    <p:sldId id="605" r:id="rId40"/>
    <p:sldId id="603" r:id="rId41"/>
    <p:sldId id="592" r:id="rId42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36"/>
    <a:srgbClr val="23476B"/>
    <a:srgbClr val="420042"/>
    <a:srgbClr val="660066"/>
    <a:srgbClr val="B80000"/>
    <a:srgbClr val="F13805"/>
    <a:srgbClr val="006666"/>
    <a:srgbClr val="000066"/>
    <a:srgbClr val="800000"/>
    <a:srgbClr val="589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Pearce" userId="e211e6dda9429fcc" providerId="LiveId" clId="{38395D93-E177-4B02-8AD8-E172515CBD53}"/>
    <pc:docChg chg="undo custSel addSld delSld modSld sldOrd delMainMaster">
      <pc:chgData name="Roger Pearce" userId="e211e6dda9429fcc" providerId="LiveId" clId="{38395D93-E177-4B02-8AD8-E172515CBD53}" dt="2020-11-11T11:32:47.191" v="3638"/>
      <pc:docMkLst>
        <pc:docMk/>
      </pc:docMkLst>
      <pc:sldChg chg="addSp delSp modSp mod delAnim modAnim">
        <pc:chgData name="Roger Pearce" userId="e211e6dda9429fcc" providerId="LiveId" clId="{38395D93-E177-4B02-8AD8-E172515CBD53}" dt="2020-11-11T10:59:49.154" v="3478"/>
        <pc:sldMkLst>
          <pc:docMk/>
          <pc:sldMk cId="1192315237" sldId="259"/>
        </pc:sldMkLst>
        <pc:spChg chg="del">
          <ac:chgData name="Roger Pearce" userId="e211e6dda9429fcc" providerId="LiveId" clId="{38395D93-E177-4B02-8AD8-E172515CBD53}" dt="2020-11-11T10:58:02.692" v="3440" actId="21"/>
          <ac:spMkLst>
            <pc:docMk/>
            <pc:sldMk cId="1192315237" sldId="259"/>
            <ac:spMk id="3" creationId="{00000000-0000-0000-0000-000000000000}"/>
          </ac:spMkLst>
        </pc:spChg>
        <pc:spChg chg="add mod">
          <ac:chgData name="Roger Pearce" userId="e211e6dda9429fcc" providerId="LiveId" clId="{38395D93-E177-4B02-8AD8-E172515CBD53}" dt="2020-11-11T10:59:38.962" v="3476" actId="14100"/>
          <ac:spMkLst>
            <pc:docMk/>
            <pc:sldMk cId="1192315237" sldId="259"/>
            <ac:spMk id="9" creationId="{D2E33A6B-BDCF-4144-9A81-8D3382A886E1}"/>
          </ac:spMkLst>
        </pc:spChg>
        <pc:picChg chg="add del mod">
          <ac:chgData name="Roger Pearce" userId="e211e6dda9429fcc" providerId="LiveId" clId="{38395D93-E177-4B02-8AD8-E172515CBD53}" dt="2020-11-11T10:57:09.889" v="3438" actId="931"/>
          <ac:picMkLst>
            <pc:docMk/>
            <pc:sldMk cId="1192315237" sldId="259"/>
            <ac:picMk id="4" creationId="{4D12B0C6-25D5-4E1A-9079-FA845E109583}"/>
          </ac:picMkLst>
        </pc:picChg>
        <pc:picChg chg="add mod">
          <ac:chgData name="Roger Pearce" userId="e211e6dda9429fcc" providerId="LiveId" clId="{38395D93-E177-4B02-8AD8-E172515CBD53}" dt="2020-11-11T10:58:08.846" v="3443" actId="1076"/>
          <ac:picMkLst>
            <pc:docMk/>
            <pc:sldMk cId="1192315237" sldId="259"/>
            <ac:picMk id="6" creationId="{D7376DA6-6E21-47A8-B5B9-720EBBAE719B}"/>
          </ac:picMkLst>
        </pc:picChg>
        <pc:picChg chg="add del mod">
          <ac:chgData name="Roger Pearce" userId="e211e6dda9429fcc" providerId="LiveId" clId="{38395D93-E177-4B02-8AD8-E172515CBD53}" dt="2020-11-11T10:59:28.852" v="3473" actId="21"/>
          <ac:picMkLst>
            <pc:docMk/>
            <pc:sldMk cId="1192315237" sldId="259"/>
            <ac:picMk id="8" creationId="{B0BFD33F-8FA5-49A7-A536-6554A77DAEEF}"/>
          </ac:picMkLst>
        </pc:picChg>
      </pc:sldChg>
      <pc:sldChg chg="del">
        <pc:chgData name="Roger Pearce" userId="e211e6dda9429fcc" providerId="LiveId" clId="{38395D93-E177-4B02-8AD8-E172515CBD53}" dt="2020-11-09T11:25:47.156" v="772" actId="2696"/>
        <pc:sldMkLst>
          <pc:docMk/>
          <pc:sldMk cId="1514019582" sldId="263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0" sldId="275"/>
        </pc:sldMkLst>
      </pc:sldChg>
      <pc:sldChg chg="addSp delSp modSp mod ord modAnim">
        <pc:chgData name="Roger Pearce" userId="e211e6dda9429fcc" providerId="LiveId" clId="{38395D93-E177-4B02-8AD8-E172515CBD53}" dt="2020-11-09T20:23:43.960" v="1817" actId="20577"/>
        <pc:sldMkLst>
          <pc:docMk/>
          <pc:sldMk cId="0" sldId="277"/>
        </pc:sldMkLst>
        <pc:spChg chg="add mod">
          <ac:chgData name="Roger Pearce" userId="e211e6dda9429fcc" providerId="LiveId" clId="{38395D93-E177-4B02-8AD8-E172515CBD53}" dt="2020-11-09T20:23:43.960" v="1817" actId="20577"/>
          <ac:spMkLst>
            <pc:docMk/>
            <pc:sldMk cId="0" sldId="277"/>
            <ac:spMk id="2" creationId="{ED3E4059-42AE-4350-8BAB-60178A3216C2}"/>
          </ac:spMkLst>
        </pc:spChg>
        <pc:spChg chg="del">
          <ac:chgData name="Roger Pearce" userId="e211e6dda9429fcc" providerId="LiveId" clId="{38395D93-E177-4B02-8AD8-E172515CBD53}" dt="2020-11-09T20:23:25.253" v="1803" actId="21"/>
          <ac:spMkLst>
            <pc:docMk/>
            <pc:sldMk cId="0" sldId="277"/>
            <ac:spMk id="16" creationId="{00000000-0000-0000-0000-000000000000}"/>
          </ac:spMkLst>
        </pc:spChg>
        <pc:spChg chg="del">
          <ac:chgData name="Roger Pearce" userId="e211e6dda9429fcc" providerId="LiveId" clId="{38395D93-E177-4B02-8AD8-E172515CBD53}" dt="2020-11-09T20:23:28.578" v="1804" actId="21"/>
          <ac:spMkLst>
            <pc:docMk/>
            <pc:sldMk cId="0" sldId="277"/>
            <ac:spMk id="7181" creationId="{00000000-0000-0000-0000-000000000000}"/>
          </ac:spMkLst>
        </pc:spChg>
      </pc:sldChg>
      <pc:sldChg chg="del">
        <pc:chgData name="Roger Pearce" userId="e211e6dda9429fcc" providerId="LiveId" clId="{38395D93-E177-4B02-8AD8-E172515CBD53}" dt="2020-11-09T11:25:51.147" v="773" actId="2696"/>
        <pc:sldMkLst>
          <pc:docMk/>
          <pc:sldMk cId="991687580" sldId="278"/>
        </pc:sldMkLst>
      </pc:sldChg>
      <pc:sldChg chg="delSp modSp del mod ord modAnim">
        <pc:chgData name="Roger Pearce" userId="e211e6dda9429fcc" providerId="LiveId" clId="{38395D93-E177-4B02-8AD8-E172515CBD53}" dt="2020-11-10T11:41:54.926" v="1927" actId="2696"/>
        <pc:sldMkLst>
          <pc:docMk/>
          <pc:sldMk cId="1870840311" sldId="279"/>
        </pc:sldMkLst>
        <pc:spChg chg="mod">
          <ac:chgData name="Roger Pearce" userId="e211e6dda9429fcc" providerId="LiveId" clId="{38395D93-E177-4B02-8AD8-E172515CBD53}" dt="2020-11-10T11:40:29.218" v="1915" actId="6549"/>
          <ac:spMkLst>
            <pc:docMk/>
            <pc:sldMk cId="1870840311" sldId="279"/>
            <ac:spMk id="8" creationId="{00000000-0000-0000-0000-000000000000}"/>
          </ac:spMkLst>
        </pc:spChg>
        <pc:picChg chg="del">
          <ac:chgData name="Roger Pearce" userId="e211e6dda9429fcc" providerId="LiveId" clId="{38395D93-E177-4B02-8AD8-E172515CBD53}" dt="2020-11-09T09:45:37.654" v="207" actId="21"/>
          <ac:picMkLst>
            <pc:docMk/>
            <pc:sldMk cId="1870840311" sldId="279"/>
            <ac:picMk id="2" creationId="{C9CA0569-DD6F-4C87-98FF-1F67078C3F33}"/>
          </ac:picMkLst>
        </pc:picChg>
      </pc:sldChg>
      <pc:sldChg chg="addSp delSp modSp mod modAnim">
        <pc:chgData name="Roger Pearce" userId="e211e6dda9429fcc" providerId="LiveId" clId="{38395D93-E177-4B02-8AD8-E172515CBD53}" dt="2020-11-11T11:09:29.599" v="3564" actId="21"/>
        <pc:sldMkLst>
          <pc:docMk/>
          <pc:sldMk cId="0" sldId="280"/>
        </pc:sldMkLst>
        <pc:spChg chg="add mod">
          <ac:chgData name="Roger Pearce" userId="e211e6dda9429fcc" providerId="LiveId" clId="{38395D93-E177-4B02-8AD8-E172515CBD53}" dt="2020-11-09T20:24:14.423" v="1826" actId="14100"/>
          <ac:spMkLst>
            <pc:docMk/>
            <pc:sldMk cId="0" sldId="280"/>
            <ac:spMk id="3" creationId="{BF3EC788-6D05-458C-B8E4-CB64DD09E49C}"/>
          </ac:spMkLst>
        </pc:spChg>
        <pc:spChg chg="del">
          <ac:chgData name="Roger Pearce" userId="e211e6dda9429fcc" providerId="LiveId" clId="{38395D93-E177-4B02-8AD8-E172515CBD53}" dt="2020-11-11T11:09:29.599" v="3564" actId="21"/>
          <ac:spMkLst>
            <pc:docMk/>
            <pc:sldMk cId="0" sldId="280"/>
            <ac:spMk id="35862" creationId="{00000000-0000-0000-0000-000000000000}"/>
          </ac:spMkLst>
        </pc:spChg>
        <pc:spChg chg="mod">
          <ac:chgData name="Roger Pearce" userId="e211e6dda9429fcc" providerId="LiveId" clId="{38395D93-E177-4B02-8AD8-E172515CBD53}" dt="2020-11-11T11:09:23.725" v="3563" actId="20577"/>
          <ac:spMkLst>
            <pc:docMk/>
            <pc:sldMk cId="0" sldId="280"/>
            <ac:spMk id="151577" creationId="{00000000-0000-0000-0000-000000000000}"/>
          </ac:spMkLst>
        </pc:spChg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1241028578" sldId="280"/>
        </pc:sldMkLst>
      </pc:sldChg>
      <pc:sldChg chg="del">
        <pc:chgData name="Roger Pearce" userId="e211e6dda9429fcc" providerId="LiveId" clId="{38395D93-E177-4B02-8AD8-E172515CBD53}" dt="2020-11-09T20:24:36.924" v="1827" actId="2696"/>
        <pc:sldMkLst>
          <pc:docMk/>
          <pc:sldMk cId="41754979" sldId="281"/>
        </pc:sldMkLst>
      </pc:sldChg>
      <pc:sldChg chg="del">
        <pc:chgData name="Roger Pearce" userId="e211e6dda9429fcc" providerId="LiveId" clId="{38395D93-E177-4B02-8AD8-E172515CBD53}" dt="2020-11-09T20:24:54.287" v="1828" actId="2696"/>
        <pc:sldMkLst>
          <pc:docMk/>
          <pc:sldMk cId="3471067225" sldId="282"/>
        </pc:sldMkLst>
      </pc:sldChg>
      <pc:sldChg chg="del">
        <pc:chgData name="Roger Pearce" userId="e211e6dda9429fcc" providerId="LiveId" clId="{38395D93-E177-4B02-8AD8-E172515CBD53}" dt="2020-11-09T17:40:06.757" v="1662" actId="2696"/>
        <pc:sldMkLst>
          <pc:docMk/>
          <pc:sldMk cId="3646142130" sldId="282"/>
        </pc:sldMkLst>
      </pc:sldChg>
      <pc:sldChg chg="delSp modAnim">
        <pc:chgData name="Roger Pearce" userId="e211e6dda9429fcc" providerId="LiveId" clId="{38395D93-E177-4B02-8AD8-E172515CBD53}" dt="2020-11-09T20:25:13.138" v="1829" actId="21"/>
        <pc:sldMkLst>
          <pc:docMk/>
          <pc:sldMk cId="3646142130" sldId="282"/>
        </pc:sldMkLst>
        <pc:spChg chg="del">
          <ac:chgData name="Roger Pearce" userId="e211e6dda9429fcc" providerId="LiveId" clId="{38395D93-E177-4B02-8AD8-E172515CBD53}" dt="2020-11-09T20:25:13.138" v="1829" actId="21"/>
          <ac:spMkLst>
            <pc:docMk/>
            <pc:sldMk cId="3646142130" sldId="282"/>
            <ac:spMk id="16" creationId="{00000000-0000-0000-0000-000000000000}"/>
          </ac:spMkLst>
        </pc:spChg>
      </pc:sldChg>
      <pc:sldChg chg="del">
        <pc:chgData name="Roger Pearce" userId="e211e6dda9429fcc" providerId="LiveId" clId="{38395D93-E177-4B02-8AD8-E172515CBD53}" dt="2020-11-10T11:45:19.106" v="1941" actId="2696"/>
        <pc:sldMkLst>
          <pc:docMk/>
          <pc:sldMk cId="1148650086" sldId="283"/>
        </pc:sldMkLst>
      </pc:sldChg>
      <pc:sldChg chg="addSp modSp del modAnim">
        <pc:chgData name="Roger Pearce" userId="e211e6dda9429fcc" providerId="LiveId" clId="{38395D93-E177-4B02-8AD8-E172515CBD53}" dt="2020-11-11T11:11:26.679" v="3569"/>
        <pc:sldMkLst>
          <pc:docMk/>
          <pc:sldMk cId="83730202" sldId="285"/>
        </pc:sldMkLst>
        <pc:spChg chg="mod">
          <ac:chgData name="Roger Pearce" userId="e211e6dda9429fcc" providerId="LiveId" clId="{38395D93-E177-4B02-8AD8-E172515CBD53}" dt="2020-11-11T11:11:21.023" v="3568" actId="164"/>
          <ac:spMkLst>
            <pc:docMk/>
            <pc:sldMk cId="83730202" sldId="285"/>
            <ac:spMk id="22" creationId="{00000000-0000-0000-0000-000000000000}"/>
          </ac:spMkLst>
        </pc:spChg>
        <pc:spChg chg="mod">
          <ac:chgData name="Roger Pearce" userId="e211e6dda9429fcc" providerId="LiveId" clId="{38395D93-E177-4B02-8AD8-E172515CBD53}" dt="2020-11-11T11:11:00.150" v="3566" actId="20577"/>
          <ac:spMkLst>
            <pc:docMk/>
            <pc:sldMk cId="83730202" sldId="285"/>
            <ac:spMk id="152601" creationId="{00000000-0000-0000-0000-000000000000}"/>
          </ac:spMkLst>
        </pc:spChg>
        <pc:grpChg chg="add mod">
          <ac:chgData name="Roger Pearce" userId="e211e6dda9429fcc" providerId="LiveId" clId="{38395D93-E177-4B02-8AD8-E172515CBD53}" dt="2020-11-11T11:11:21.023" v="3568" actId="164"/>
          <ac:grpSpMkLst>
            <pc:docMk/>
            <pc:sldMk cId="83730202" sldId="285"/>
            <ac:grpSpMk id="3" creationId="{9946B09E-6F7D-4C06-B921-12367A623A20}"/>
          </ac:grpSpMkLst>
        </pc:grpChg>
        <pc:picChg chg="mod">
          <ac:chgData name="Roger Pearce" userId="e211e6dda9429fcc" providerId="LiveId" clId="{38395D93-E177-4B02-8AD8-E172515CBD53}" dt="2020-11-11T11:11:21.023" v="3568" actId="164"/>
          <ac:picMkLst>
            <pc:docMk/>
            <pc:sldMk cId="83730202" sldId="285"/>
            <ac:picMk id="4" creationId="{C2FD396B-D14B-44E6-9696-B20A3493100F}"/>
          </ac:picMkLst>
        </pc:picChg>
      </pc:sldChg>
      <pc:sldChg chg="addSp delSp modSp mod modAnim">
        <pc:chgData name="Roger Pearce" userId="e211e6dda9429fcc" providerId="LiveId" clId="{38395D93-E177-4B02-8AD8-E172515CBD53}" dt="2020-11-09T17:52:42.950" v="1720" actId="1076"/>
        <pc:sldMkLst>
          <pc:docMk/>
          <pc:sldMk cId="83730202" sldId="285"/>
        </pc:sldMkLst>
        <pc:spChg chg="add mod">
          <ac:chgData name="Roger Pearce" userId="e211e6dda9429fcc" providerId="LiveId" clId="{38395D93-E177-4B02-8AD8-E172515CBD53}" dt="2020-11-09T17:52:02.293" v="1712" actId="1076"/>
          <ac:spMkLst>
            <pc:docMk/>
            <pc:sldMk cId="83730202" sldId="285"/>
            <ac:spMk id="5" creationId="{52C4882A-0D51-4271-A7D2-C45FF5D136CE}"/>
          </ac:spMkLst>
        </pc:spChg>
        <pc:spChg chg="mod">
          <ac:chgData name="Roger Pearce" userId="e211e6dda9429fcc" providerId="LiveId" clId="{38395D93-E177-4B02-8AD8-E172515CBD53}" dt="2020-11-09T17:52:34.259" v="1719" actId="1076"/>
          <ac:spMkLst>
            <pc:docMk/>
            <pc:sldMk cId="83730202" sldId="285"/>
            <ac:spMk id="22" creationId="{00000000-0000-0000-0000-000000000000}"/>
          </ac:spMkLst>
        </pc:spChg>
        <pc:spChg chg="mod">
          <ac:chgData name="Roger Pearce" userId="e211e6dda9429fcc" providerId="LiveId" clId="{38395D93-E177-4B02-8AD8-E172515CBD53}" dt="2020-11-09T17:51:32.433" v="1710" actId="206"/>
          <ac:spMkLst>
            <pc:docMk/>
            <pc:sldMk cId="83730202" sldId="285"/>
            <ac:spMk id="33794" creationId="{00000000-0000-0000-0000-000000000000}"/>
          </ac:spMkLst>
        </pc:spChg>
        <pc:spChg chg="mod">
          <ac:chgData name="Roger Pearce" userId="e211e6dda9429fcc" providerId="LiveId" clId="{38395D93-E177-4B02-8AD8-E172515CBD53}" dt="2020-11-09T17:52:30.435" v="1718" actId="1076"/>
          <ac:spMkLst>
            <pc:docMk/>
            <pc:sldMk cId="83730202" sldId="285"/>
            <ac:spMk id="33813" creationId="{00000000-0000-0000-0000-000000000000}"/>
          </ac:spMkLst>
        </pc:spChg>
        <pc:spChg chg="mod">
          <ac:chgData name="Roger Pearce" userId="e211e6dda9429fcc" providerId="LiveId" clId="{38395D93-E177-4B02-8AD8-E172515CBD53}" dt="2020-11-09T17:52:30.435" v="1718" actId="1076"/>
          <ac:spMkLst>
            <pc:docMk/>
            <pc:sldMk cId="83730202" sldId="285"/>
            <ac:spMk id="33814" creationId="{00000000-0000-0000-0000-000000000000}"/>
          </ac:spMkLst>
        </pc:spChg>
        <pc:spChg chg="del">
          <ac:chgData name="Roger Pearce" userId="e211e6dda9429fcc" providerId="LiveId" clId="{38395D93-E177-4B02-8AD8-E172515CBD53}" dt="2020-11-09T17:46:02.920" v="1677" actId="21"/>
          <ac:spMkLst>
            <pc:docMk/>
            <pc:sldMk cId="83730202" sldId="285"/>
            <ac:spMk id="152594" creationId="{00000000-0000-0000-0000-000000000000}"/>
          </ac:spMkLst>
        </pc:spChg>
        <pc:grpChg chg="mod">
          <ac:chgData name="Roger Pearce" userId="e211e6dda9429fcc" providerId="LiveId" clId="{38395D93-E177-4B02-8AD8-E172515CBD53}" dt="2020-11-09T17:52:30.435" v="1718" actId="1076"/>
          <ac:grpSpMkLst>
            <pc:docMk/>
            <pc:sldMk cId="83730202" sldId="285"/>
            <ac:grpSpMk id="2" creationId="{00000000-0000-0000-0000-000000000000}"/>
          </ac:grpSpMkLst>
        </pc:grpChg>
        <pc:picChg chg="add mod">
          <ac:chgData name="Roger Pearce" userId="e211e6dda9429fcc" providerId="LiveId" clId="{38395D93-E177-4B02-8AD8-E172515CBD53}" dt="2020-11-09T17:52:42.950" v="1720" actId="1076"/>
          <ac:picMkLst>
            <pc:docMk/>
            <pc:sldMk cId="83730202" sldId="285"/>
            <ac:picMk id="4" creationId="{C2FD396B-D14B-44E6-9696-B20A3493100F}"/>
          </ac:picMkLst>
        </pc:picChg>
      </pc:sldChg>
      <pc:sldChg chg="del">
        <pc:chgData name="Roger Pearce" userId="e211e6dda9429fcc" providerId="LiveId" clId="{38395D93-E177-4B02-8AD8-E172515CBD53}" dt="2020-11-09T17:40:32.174" v="1663" actId="2696"/>
        <pc:sldMkLst>
          <pc:docMk/>
          <pc:sldMk cId="900674951" sldId="285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2109422921" sldId="285"/>
        </pc:sldMkLst>
      </pc:sldChg>
      <pc:sldChg chg="del">
        <pc:chgData name="Roger Pearce" userId="e211e6dda9429fcc" providerId="LiveId" clId="{38395D93-E177-4B02-8AD8-E172515CBD53}" dt="2020-11-09T21:38:22.245" v="1830" actId="2696"/>
        <pc:sldMkLst>
          <pc:docMk/>
          <pc:sldMk cId="630275492" sldId="286"/>
        </pc:sldMkLst>
      </pc:sldChg>
      <pc:sldChg chg="del">
        <pc:chgData name="Roger Pearce" userId="e211e6dda9429fcc" providerId="LiveId" clId="{38395D93-E177-4B02-8AD8-E172515CBD53}" dt="2020-11-09T17:40:32.174" v="1663" actId="2696"/>
        <pc:sldMkLst>
          <pc:docMk/>
          <pc:sldMk cId="1054767392" sldId="286"/>
        </pc:sldMkLst>
      </pc:sldChg>
      <pc:sldChg chg="del modAnim">
        <pc:chgData name="Roger Pearce" userId="e211e6dda9429fcc" providerId="LiveId" clId="{38395D93-E177-4B02-8AD8-E172515CBD53}" dt="2020-11-11T11:18:44.762" v="3573"/>
        <pc:sldMkLst>
          <pc:docMk/>
          <pc:sldMk cId="1597219956" sldId="286"/>
        </pc:sldMkLst>
      </pc:sldChg>
      <pc:sldChg chg="del">
        <pc:chgData name="Roger Pearce" userId="e211e6dda9429fcc" providerId="LiveId" clId="{38395D93-E177-4B02-8AD8-E172515CBD53}" dt="2020-11-09T17:44:34.367" v="1665" actId="2696"/>
        <pc:sldMkLst>
          <pc:docMk/>
          <pc:sldMk cId="2508498127" sldId="286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2699474376" sldId="286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4292224177" sldId="287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987747720" sldId="288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3622119687" sldId="289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3959623274" sldId="290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4266200901" sldId="292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2177792663" sldId="293"/>
        </pc:sldMkLst>
      </pc:sldChg>
      <pc:sldChg chg="del">
        <pc:chgData name="Roger Pearce" userId="e211e6dda9429fcc" providerId="LiveId" clId="{38395D93-E177-4B02-8AD8-E172515CBD53}" dt="2020-11-09T17:38:41.453" v="1661" actId="2696"/>
        <pc:sldMkLst>
          <pc:docMk/>
          <pc:sldMk cId="0" sldId="301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1950577728" sldId="306"/>
        </pc:sldMkLst>
      </pc:sldChg>
      <pc:sldChg chg="del">
        <pc:chgData name="Roger Pearce" userId="e211e6dda9429fcc" providerId="LiveId" clId="{38395D93-E177-4B02-8AD8-E172515CBD53}" dt="2020-11-09T17:44:27.985" v="1664" actId="2696"/>
        <pc:sldMkLst>
          <pc:docMk/>
          <pc:sldMk cId="0" sldId="363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0" sldId="529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0" sldId="530"/>
        </pc:sldMkLst>
      </pc:sldChg>
      <pc:sldChg chg="del">
        <pc:chgData name="Roger Pearce" userId="e211e6dda9429fcc" providerId="LiveId" clId="{38395D93-E177-4B02-8AD8-E172515CBD53}" dt="2020-11-09T21:39:32.279" v="1832" actId="2696"/>
        <pc:sldMkLst>
          <pc:docMk/>
          <pc:sldMk cId="822830324" sldId="531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680027319" sldId="532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1579034216" sldId="533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1698629013" sldId="534"/>
        </pc:sldMkLst>
      </pc:sldChg>
      <pc:sldChg chg="del">
        <pc:chgData name="Roger Pearce" userId="e211e6dda9429fcc" providerId="LiveId" clId="{38395D93-E177-4B02-8AD8-E172515CBD53}" dt="2020-11-10T11:45:47.839" v="1943" actId="2696"/>
        <pc:sldMkLst>
          <pc:docMk/>
          <pc:sldMk cId="1690879616" sldId="535"/>
        </pc:sldMkLst>
      </pc:sldChg>
      <pc:sldChg chg="del">
        <pc:chgData name="Roger Pearce" userId="e211e6dda9429fcc" providerId="LiveId" clId="{38395D93-E177-4B02-8AD8-E172515CBD53}" dt="2020-11-10T11:46:06.074" v="1945" actId="2696"/>
        <pc:sldMkLst>
          <pc:docMk/>
          <pc:sldMk cId="3674168809" sldId="536"/>
        </pc:sldMkLst>
      </pc:sldChg>
      <pc:sldChg chg="del">
        <pc:chgData name="Roger Pearce" userId="e211e6dda9429fcc" providerId="LiveId" clId="{38395D93-E177-4B02-8AD8-E172515CBD53}" dt="2020-11-10T11:46:06.074" v="1945" actId="2696"/>
        <pc:sldMkLst>
          <pc:docMk/>
          <pc:sldMk cId="2529525337" sldId="537"/>
        </pc:sldMkLst>
      </pc:sldChg>
      <pc:sldChg chg="del">
        <pc:chgData name="Roger Pearce" userId="e211e6dda9429fcc" providerId="LiveId" clId="{38395D93-E177-4B02-8AD8-E172515CBD53}" dt="2020-11-10T11:46:06.074" v="1945" actId="2696"/>
        <pc:sldMkLst>
          <pc:docMk/>
          <pc:sldMk cId="3208514023" sldId="538"/>
        </pc:sldMkLst>
      </pc:sldChg>
      <pc:sldChg chg="del">
        <pc:chgData name="Roger Pearce" userId="e211e6dda9429fcc" providerId="LiveId" clId="{38395D93-E177-4B02-8AD8-E172515CBD53}" dt="2020-11-10T11:46:06.074" v="1945" actId="2696"/>
        <pc:sldMkLst>
          <pc:docMk/>
          <pc:sldMk cId="3754011882" sldId="540"/>
        </pc:sldMkLst>
      </pc:sldChg>
      <pc:sldChg chg="delSp del mod">
        <pc:chgData name="Roger Pearce" userId="e211e6dda9429fcc" providerId="LiveId" clId="{38395D93-E177-4B02-8AD8-E172515CBD53}" dt="2020-11-09T21:39:13.451" v="1831" actId="2696"/>
        <pc:sldMkLst>
          <pc:docMk/>
          <pc:sldMk cId="3211215512" sldId="544"/>
        </pc:sldMkLst>
        <pc:picChg chg="del">
          <ac:chgData name="Roger Pearce" userId="e211e6dda9429fcc" providerId="LiveId" clId="{38395D93-E177-4B02-8AD8-E172515CBD53}" dt="2020-11-09T11:46:22.518" v="1045" actId="21"/>
          <ac:picMkLst>
            <pc:docMk/>
            <pc:sldMk cId="3211215512" sldId="544"/>
            <ac:picMk id="2" creationId="{93D23D39-3002-4099-90A3-9B97B55556C6}"/>
          </ac:picMkLst>
        </pc:picChg>
      </pc:sldChg>
      <pc:sldChg chg="del">
        <pc:chgData name="Roger Pearce" userId="e211e6dda9429fcc" providerId="LiveId" clId="{38395D93-E177-4B02-8AD8-E172515CBD53}" dt="2020-11-09T09:45:45.237" v="208" actId="2696"/>
        <pc:sldMkLst>
          <pc:docMk/>
          <pc:sldMk cId="1962309246" sldId="549"/>
        </pc:sldMkLst>
      </pc:sldChg>
      <pc:sldChg chg="del">
        <pc:chgData name="Roger Pearce" userId="e211e6dda9429fcc" providerId="LiveId" clId="{38395D93-E177-4B02-8AD8-E172515CBD53}" dt="2020-11-07T17:29:33.432" v="56" actId="2696"/>
        <pc:sldMkLst>
          <pc:docMk/>
          <pc:sldMk cId="3957510114" sldId="550"/>
        </pc:sldMkLst>
      </pc:sldChg>
      <pc:sldChg chg="del">
        <pc:chgData name="Roger Pearce" userId="e211e6dda9429fcc" providerId="LiveId" clId="{38395D93-E177-4B02-8AD8-E172515CBD53}" dt="2020-11-10T11:46:06.074" v="1945" actId="2696"/>
        <pc:sldMkLst>
          <pc:docMk/>
          <pc:sldMk cId="1485721746" sldId="558"/>
        </pc:sldMkLst>
      </pc:sldChg>
      <pc:sldChg chg="del">
        <pc:chgData name="Roger Pearce" userId="e211e6dda9429fcc" providerId="LiveId" clId="{38395D93-E177-4B02-8AD8-E172515CBD53}" dt="2020-11-10T11:46:06.074" v="1945" actId="2696"/>
        <pc:sldMkLst>
          <pc:docMk/>
          <pc:sldMk cId="1591279536" sldId="559"/>
        </pc:sldMkLst>
      </pc:sldChg>
      <pc:sldChg chg="del">
        <pc:chgData name="Roger Pearce" userId="e211e6dda9429fcc" providerId="LiveId" clId="{38395D93-E177-4B02-8AD8-E172515CBD53}" dt="2020-11-07T17:29:37.591" v="57" actId="2696"/>
        <pc:sldMkLst>
          <pc:docMk/>
          <pc:sldMk cId="303219294" sldId="563"/>
        </pc:sldMkLst>
      </pc:sldChg>
      <pc:sldChg chg="del">
        <pc:chgData name="Roger Pearce" userId="e211e6dda9429fcc" providerId="LiveId" clId="{38395D93-E177-4B02-8AD8-E172515CBD53}" dt="2020-11-10T11:45:52.433" v="1944" actId="2696"/>
        <pc:sldMkLst>
          <pc:docMk/>
          <pc:sldMk cId="2981011178" sldId="564"/>
        </pc:sldMkLst>
      </pc:sldChg>
      <pc:sldChg chg="del">
        <pc:chgData name="Roger Pearce" userId="e211e6dda9429fcc" providerId="LiveId" clId="{38395D93-E177-4B02-8AD8-E172515CBD53}" dt="2020-11-09T09:45:33.500" v="206" actId="2696"/>
        <pc:sldMkLst>
          <pc:docMk/>
          <pc:sldMk cId="2824816286" sldId="565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1934212691" sldId="566"/>
        </pc:sldMkLst>
      </pc:sldChg>
      <pc:sldChg chg="del">
        <pc:chgData name="Roger Pearce" userId="e211e6dda9429fcc" providerId="LiveId" clId="{38395D93-E177-4B02-8AD8-E172515CBD53}" dt="2020-11-07T17:29:05.358" v="55" actId="2696"/>
        <pc:sldMkLst>
          <pc:docMk/>
          <pc:sldMk cId="1050460896" sldId="567"/>
        </pc:sldMkLst>
      </pc:sldChg>
      <pc:sldChg chg="modSp mod ord modAnim">
        <pc:chgData name="Roger Pearce" userId="e211e6dda9429fcc" providerId="LiveId" clId="{38395D93-E177-4B02-8AD8-E172515CBD53}" dt="2020-11-11T11:29:31.017" v="3636"/>
        <pc:sldMkLst>
          <pc:docMk/>
          <pc:sldMk cId="1001270726" sldId="568"/>
        </pc:sldMkLst>
        <pc:spChg chg="mod">
          <ac:chgData name="Roger Pearce" userId="e211e6dda9429fcc" providerId="LiveId" clId="{38395D93-E177-4B02-8AD8-E172515CBD53}" dt="2020-11-11T10:05:42.950" v="3288" actId="313"/>
          <ac:spMkLst>
            <pc:docMk/>
            <pc:sldMk cId="1001270726" sldId="568"/>
            <ac:spMk id="2" creationId="{BFD669A8-7DFE-496A-BF70-CF2BA98F9319}"/>
          </ac:spMkLst>
        </pc:spChg>
        <pc:spChg chg="mod">
          <ac:chgData name="Roger Pearce" userId="e211e6dda9429fcc" providerId="LiveId" clId="{38395D93-E177-4B02-8AD8-E172515CBD53}" dt="2020-11-11T10:00:58.779" v="3212" actId="6549"/>
          <ac:spMkLst>
            <pc:docMk/>
            <pc:sldMk cId="1001270726" sldId="568"/>
            <ac:spMk id="3" creationId="{283F91B7-57A0-4DAD-AA8C-93EAF3FF933D}"/>
          </ac:spMkLst>
        </pc:spChg>
      </pc:sldChg>
      <pc:sldChg chg="addSp modSp new del mod setBg">
        <pc:chgData name="Roger Pearce" userId="e211e6dda9429fcc" providerId="LiveId" clId="{38395D93-E177-4B02-8AD8-E172515CBD53}" dt="2020-11-09T21:39:32.279" v="1832" actId="2696"/>
        <pc:sldMkLst>
          <pc:docMk/>
          <pc:sldMk cId="2394358131" sldId="569"/>
        </pc:sldMkLst>
        <pc:picChg chg="add mod">
          <ac:chgData name="Roger Pearce" userId="e211e6dda9429fcc" providerId="LiveId" clId="{38395D93-E177-4B02-8AD8-E172515CBD53}" dt="2020-11-07T16:51:38.811" v="3" actId="14100"/>
          <ac:picMkLst>
            <pc:docMk/>
            <pc:sldMk cId="2394358131" sldId="569"/>
            <ac:picMk id="3" creationId="{1FC0B8FC-9C0F-4028-B6BB-D8587BA0A879}"/>
          </ac:picMkLst>
        </pc:picChg>
      </pc:sldChg>
      <pc:sldChg chg="addSp modSp new del mod">
        <pc:chgData name="Roger Pearce" userId="e211e6dda9429fcc" providerId="LiveId" clId="{38395D93-E177-4B02-8AD8-E172515CBD53}" dt="2020-11-09T21:39:32.279" v="1832" actId="2696"/>
        <pc:sldMkLst>
          <pc:docMk/>
          <pc:sldMk cId="501064506" sldId="570"/>
        </pc:sldMkLst>
        <pc:picChg chg="add mod">
          <ac:chgData name="Roger Pearce" userId="e211e6dda9429fcc" providerId="LiveId" clId="{38395D93-E177-4B02-8AD8-E172515CBD53}" dt="2020-11-07T16:55:04.011" v="14" actId="1076"/>
          <ac:picMkLst>
            <pc:docMk/>
            <pc:sldMk cId="501064506" sldId="570"/>
            <ac:picMk id="2" creationId="{6C4B1BE6-04C3-4665-A970-A0D277F789B5}"/>
          </ac:picMkLst>
        </pc:picChg>
      </pc:sldChg>
      <pc:sldChg chg="addSp modSp new del mod">
        <pc:chgData name="Roger Pearce" userId="e211e6dda9429fcc" providerId="LiveId" clId="{38395D93-E177-4B02-8AD8-E172515CBD53}" dt="2020-11-09T21:39:32.279" v="1832" actId="2696"/>
        <pc:sldMkLst>
          <pc:docMk/>
          <pc:sldMk cId="3598394220" sldId="571"/>
        </pc:sldMkLst>
        <pc:spChg chg="add mod">
          <ac:chgData name="Roger Pearce" userId="e211e6dda9429fcc" providerId="LiveId" clId="{38395D93-E177-4B02-8AD8-E172515CBD53}" dt="2020-11-07T17:21:14.781" v="29" actId="1076"/>
          <ac:spMkLst>
            <pc:docMk/>
            <pc:sldMk cId="3598394220" sldId="571"/>
            <ac:spMk id="3" creationId="{BDCD8DA4-0FC8-46AD-8940-A8E3F2B57897}"/>
          </ac:spMkLst>
        </pc:spChg>
        <pc:spChg chg="add mod">
          <ac:chgData name="Roger Pearce" userId="e211e6dda9429fcc" providerId="LiveId" clId="{38395D93-E177-4B02-8AD8-E172515CBD53}" dt="2020-11-07T17:28:37.469" v="54" actId="1076"/>
          <ac:spMkLst>
            <pc:docMk/>
            <pc:sldMk cId="3598394220" sldId="571"/>
            <ac:spMk id="6" creationId="{0D443695-23BB-4306-9CE3-34D69BAE5305}"/>
          </ac:spMkLst>
        </pc:spChg>
        <pc:picChg chg="add mod">
          <ac:chgData name="Roger Pearce" userId="e211e6dda9429fcc" providerId="LiveId" clId="{38395D93-E177-4B02-8AD8-E172515CBD53}" dt="2020-11-07T17:28:20.354" v="53" actId="14100"/>
          <ac:picMkLst>
            <pc:docMk/>
            <pc:sldMk cId="3598394220" sldId="571"/>
            <ac:picMk id="5" creationId="{7E09F488-4CEA-4479-BBC0-468156698EEE}"/>
          </ac:picMkLst>
        </pc:picChg>
      </pc:sldChg>
      <pc:sldChg chg="addSp modSp new del mod setBg">
        <pc:chgData name="Roger Pearce" userId="e211e6dda9429fcc" providerId="LiveId" clId="{38395D93-E177-4B02-8AD8-E172515CBD53}" dt="2020-11-10T11:45:34.492" v="1942" actId="2696"/>
        <pc:sldMkLst>
          <pc:docMk/>
          <pc:sldMk cId="2944541777" sldId="572"/>
        </pc:sldMkLst>
        <pc:spChg chg="add mod">
          <ac:chgData name="Roger Pearce" userId="e211e6dda9429fcc" providerId="LiveId" clId="{38395D93-E177-4B02-8AD8-E172515CBD53}" dt="2020-11-07T17:38:33.623" v="188" actId="1076"/>
          <ac:spMkLst>
            <pc:docMk/>
            <pc:sldMk cId="2944541777" sldId="572"/>
            <ac:spMk id="3" creationId="{EBBACC85-4117-4616-A6C3-D3A723264C77}"/>
          </ac:spMkLst>
        </pc:spChg>
        <pc:spChg chg="add mod">
          <ac:chgData name="Roger Pearce" userId="e211e6dda9429fcc" providerId="LiveId" clId="{38395D93-E177-4B02-8AD8-E172515CBD53}" dt="2020-11-07T17:39:45.993" v="205" actId="255"/>
          <ac:spMkLst>
            <pc:docMk/>
            <pc:sldMk cId="2944541777" sldId="572"/>
            <ac:spMk id="5" creationId="{D3004D9A-7A7E-4BE9-A306-1D0CF9A70590}"/>
          </ac:spMkLst>
        </pc:spChg>
      </pc:sldChg>
      <pc:sldChg chg="modSp mod">
        <pc:chgData name="Roger Pearce" userId="e211e6dda9429fcc" providerId="LiveId" clId="{38395D93-E177-4B02-8AD8-E172515CBD53}" dt="2020-11-10T11:46:32.701" v="1949" actId="313"/>
        <pc:sldMkLst>
          <pc:docMk/>
          <pc:sldMk cId="2648982551" sldId="573"/>
        </pc:sldMkLst>
        <pc:spChg chg="mod">
          <ac:chgData name="Roger Pearce" userId="e211e6dda9429fcc" providerId="LiveId" clId="{38395D93-E177-4B02-8AD8-E172515CBD53}" dt="2020-11-10T11:46:32.701" v="1949" actId="313"/>
          <ac:spMkLst>
            <pc:docMk/>
            <pc:sldMk cId="2648982551" sldId="573"/>
            <ac:spMk id="2" creationId="{AECB335F-7EA1-4C00-908C-017C32DB672B}"/>
          </ac:spMkLst>
        </pc:spChg>
      </pc:sldChg>
      <pc:sldChg chg="addSp modSp mod">
        <pc:chgData name="Roger Pearce" userId="e211e6dda9429fcc" providerId="LiveId" clId="{38395D93-E177-4B02-8AD8-E172515CBD53}" dt="2020-11-09T10:00:31.057" v="317" actId="20577"/>
        <pc:sldMkLst>
          <pc:docMk/>
          <pc:sldMk cId="4148320035" sldId="577"/>
        </pc:sldMkLst>
        <pc:spChg chg="add mod">
          <ac:chgData name="Roger Pearce" userId="e211e6dda9429fcc" providerId="LiveId" clId="{38395D93-E177-4B02-8AD8-E172515CBD53}" dt="2020-11-09T10:00:11.056" v="312" actId="1076"/>
          <ac:spMkLst>
            <pc:docMk/>
            <pc:sldMk cId="4148320035" sldId="577"/>
            <ac:spMk id="2" creationId="{19A91781-28FB-474B-B637-CCC8662FAB12}"/>
          </ac:spMkLst>
        </pc:spChg>
        <pc:spChg chg="mod">
          <ac:chgData name="Roger Pearce" userId="e211e6dda9429fcc" providerId="LiveId" clId="{38395D93-E177-4B02-8AD8-E172515CBD53}" dt="2020-11-09T10:00:07.389" v="311" actId="1076"/>
          <ac:spMkLst>
            <pc:docMk/>
            <pc:sldMk cId="4148320035" sldId="577"/>
            <ac:spMk id="3" creationId="{EBBACC85-4117-4616-A6C3-D3A723264C77}"/>
          </ac:spMkLst>
        </pc:spChg>
        <pc:spChg chg="add mod">
          <ac:chgData name="Roger Pearce" userId="e211e6dda9429fcc" providerId="LiveId" clId="{38395D93-E177-4B02-8AD8-E172515CBD53}" dt="2020-11-09T10:00:31.057" v="317" actId="20577"/>
          <ac:spMkLst>
            <pc:docMk/>
            <pc:sldMk cId="4148320035" sldId="577"/>
            <ac:spMk id="7" creationId="{2379D784-0C63-463D-BB03-9EC0BFB58A6D}"/>
          </ac:spMkLst>
        </pc:spChg>
        <pc:picChg chg="add mod">
          <ac:chgData name="Roger Pearce" userId="e211e6dda9429fcc" providerId="LiveId" clId="{38395D93-E177-4B02-8AD8-E172515CBD53}" dt="2020-11-09T09:59:59.651" v="310" actId="1076"/>
          <ac:picMkLst>
            <pc:docMk/>
            <pc:sldMk cId="4148320035" sldId="577"/>
            <ac:picMk id="9" creationId="{67B32C41-8D19-4B6A-85B7-DF6B64705262}"/>
          </ac:picMkLst>
        </pc:picChg>
      </pc:sldChg>
      <pc:sldChg chg="del">
        <pc:chgData name="Roger Pearce" userId="e211e6dda9429fcc" providerId="LiveId" clId="{38395D93-E177-4B02-8AD8-E172515CBD53}" dt="2020-11-09T11:25:42.561" v="771" actId="2696"/>
        <pc:sldMkLst>
          <pc:docMk/>
          <pc:sldMk cId="85148078" sldId="578"/>
        </pc:sldMkLst>
      </pc:sldChg>
      <pc:sldChg chg="addSp delSp modSp new del mod setBg modAnim">
        <pc:chgData name="Roger Pearce" userId="e211e6dda9429fcc" providerId="LiveId" clId="{38395D93-E177-4B02-8AD8-E172515CBD53}" dt="2020-11-09T17:31:32.724" v="1660" actId="2696"/>
        <pc:sldMkLst>
          <pc:docMk/>
          <pc:sldMk cId="1163179149" sldId="580"/>
        </pc:sldMkLst>
        <pc:spChg chg="add mod">
          <ac:chgData name="Roger Pearce" userId="e211e6dda9429fcc" providerId="LiveId" clId="{38395D93-E177-4B02-8AD8-E172515CBD53}" dt="2020-11-09T10:37:58.788" v="719" actId="1076"/>
          <ac:spMkLst>
            <pc:docMk/>
            <pc:sldMk cId="1163179149" sldId="580"/>
            <ac:spMk id="9" creationId="{95821127-4AA6-41BD-955B-06E8A9E88B26}"/>
          </ac:spMkLst>
        </pc:spChg>
        <pc:spChg chg="add mod">
          <ac:chgData name="Roger Pearce" userId="e211e6dda9429fcc" providerId="LiveId" clId="{38395D93-E177-4B02-8AD8-E172515CBD53}" dt="2020-11-09T10:51:55.175" v="769" actId="1076"/>
          <ac:spMkLst>
            <pc:docMk/>
            <pc:sldMk cId="1163179149" sldId="580"/>
            <ac:spMk id="10" creationId="{3E092902-D352-4E1F-9A64-37A281FB23D1}"/>
          </ac:spMkLst>
        </pc:spChg>
        <pc:spChg chg="add mod">
          <ac:chgData name="Roger Pearce" userId="e211e6dda9429fcc" providerId="LiveId" clId="{38395D93-E177-4B02-8AD8-E172515CBD53}" dt="2020-11-09T10:37:09.855" v="709" actId="1076"/>
          <ac:spMkLst>
            <pc:docMk/>
            <pc:sldMk cId="1163179149" sldId="580"/>
            <ac:spMk id="12" creationId="{BF4FD71B-B725-4BC3-B028-2DF900C611F3}"/>
          </ac:spMkLst>
        </pc:spChg>
        <pc:spChg chg="add mod">
          <ac:chgData name="Roger Pearce" userId="e211e6dda9429fcc" providerId="LiveId" clId="{38395D93-E177-4B02-8AD8-E172515CBD53}" dt="2020-11-09T10:51:59.528" v="770" actId="14100"/>
          <ac:spMkLst>
            <pc:docMk/>
            <pc:sldMk cId="1163179149" sldId="580"/>
            <ac:spMk id="14" creationId="{4352F461-65D4-4738-B928-E61262D34B19}"/>
          </ac:spMkLst>
        </pc:spChg>
        <pc:spChg chg="add mod">
          <ac:chgData name="Roger Pearce" userId="e211e6dda9429fcc" providerId="LiveId" clId="{38395D93-E177-4B02-8AD8-E172515CBD53}" dt="2020-11-09T10:38:11.115" v="721" actId="1076"/>
          <ac:spMkLst>
            <pc:docMk/>
            <pc:sldMk cId="1163179149" sldId="580"/>
            <ac:spMk id="16" creationId="{78234672-6116-46E5-8EC2-4995DD36624C}"/>
          </ac:spMkLst>
        </pc:spChg>
        <pc:spChg chg="add mod">
          <ac:chgData name="Roger Pearce" userId="e211e6dda9429fcc" providerId="LiveId" clId="{38395D93-E177-4B02-8AD8-E172515CBD53}" dt="2020-11-09T10:37:34.085" v="714" actId="255"/>
          <ac:spMkLst>
            <pc:docMk/>
            <pc:sldMk cId="1163179149" sldId="580"/>
            <ac:spMk id="20" creationId="{652AEEB2-DA88-4C98-A58E-49BA07D2DCB7}"/>
          </ac:spMkLst>
        </pc:spChg>
        <pc:spChg chg="add mod">
          <ac:chgData name="Roger Pearce" userId="e211e6dda9429fcc" providerId="LiveId" clId="{38395D93-E177-4B02-8AD8-E172515CBD53}" dt="2020-11-09T10:38:36.815" v="734" actId="1076"/>
          <ac:spMkLst>
            <pc:docMk/>
            <pc:sldMk cId="1163179149" sldId="580"/>
            <ac:spMk id="25" creationId="{88E4947B-8C58-41E8-9844-032CE6A9E06E}"/>
          </ac:spMkLst>
        </pc:spChg>
        <pc:grpChg chg="add mod">
          <ac:chgData name="Roger Pearce" userId="e211e6dda9429fcc" providerId="LiveId" clId="{38395D93-E177-4B02-8AD8-E172515CBD53}" dt="2020-11-09T10:37:52.238" v="717" actId="1076"/>
          <ac:grpSpMkLst>
            <pc:docMk/>
            <pc:sldMk cId="1163179149" sldId="580"/>
            <ac:grpSpMk id="21" creationId="{93B3D132-9BA6-4303-B20E-FFFFE274A8EB}"/>
          </ac:grpSpMkLst>
        </pc:grpChg>
        <pc:grpChg chg="add mod">
          <ac:chgData name="Roger Pearce" userId="e211e6dda9429fcc" providerId="LiveId" clId="{38395D93-E177-4B02-8AD8-E172515CBD53}" dt="2020-11-09T10:37:42.046" v="715" actId="1076"/>
          <ac:grpSpMkLst>
            <pc:docMk/>
            <pc:sldMk cId="1163179149" sldId="580"/>
            <ac:grpSpMk id="22" creationId="{FD953E22-F681-42C2-9CB1-24D4D7C6060E}"/>
          </ac:grpSpMkLst>
        </pc:grpChg>
        <pc:grpChg chg="add mod">
          <ac:chgData name="Roger Pearce" userId="e211e6dda9429fcc" providerId="LiveId" clId="{38395D93-E177-4B02-8AD8-E172515CBD53}" dt="2020-11-09T10:31:43.662" v="684" actId="1076"/>
          <ac:grpSpMkLst>
            <pc:docMk/>
            <pc:sldMk cId="1163179149" sldId="580"/>
            <ac:grpSpMk id="23" creationId="{492B1323-C4B7-49A2-9F0B-F8C8CE11F2B8}"/>
          </ac:grpSpMkLst>
        </pc:grpChg>
        <pc:picChg chg="add del mod">
          <ac:chgData name="Roger Pearce" userId="e211e6dda9429fcc" providerId="LiveId" clId="{38395D93-E177-4B02-8AD8-E172515CBD53}" dt="2020-11-09T10:10:20.730" v="325" actId="21"/>
          <ac:picMkLst>
            <pc:docMk/>
            <pc:sldMk cId="1163179149" sldId="580"/>
            <ac:picMk id="2" creationId="{73F55785-0DAB-410C-8C3B-04367BA337CB}"/>
          </ac:picMkLst>
        </pc:picChg>
        <pc:picChg chg="add mod">
          <ac:chgData name="Roger Pearce" userId="e211e6dda9429fcc" providerId="LiveId" clId="{38395D93-E177-4B02-8AD8-E172515CBD53}" dt="2020-11-09T10:36:04.979" v="693" actId="1076"/>
          <ac:picMkLst>
            <pc:docMk/>
            <pc:sldMk cId="1163179149" sldId="580"/>
            <ac:picMk id="4" creationId="{318F78CB-F6C8-4F42-B9C3-D35B73085441}"/>
          </ac:picMkLst>
        </pc:picChg>
        <pc:picChg chg="add mod">
          <ac:chgData name="Roger Pearce" userId="e211e6dda9429fcc" providerId="LiveId" clId="{38395D93-E177-4B02-8AD8-E172515CBD53}" dt="2020-11-09T10:36:14.813" v="696" actId="14100"/>
          <ac:picMkLst>
            <pc:docMk/>
            <pc:sldMk cId="1163179149" sldId="580"/>
            <ac:picMk id="6" creationId="{03265272-E783-4A62-A377-CF7D50654053}"/>
          </ac:picMkLst>
        </pc:picChg>
        <pc:picChg chg="add mod">
          <ac:chgData name="Roger Pearce" userId="e211e6dda9429fcc" providerId="LiveId" clId="{38395D93-E177-4B02-8AD8-E172515CBD53}" dt="2020-11-09T10:30:50.337" v="678" actId="164"/>
          <ac:picMkLst>
            <pc:docMk/>
            <pc:sldMk cId="1163179149" sldId="580"/>
            <ac:picMk id="8" creationId="{9178380B-F5A1-46B4-B1E3-307A98E40B7D}"/>
          </ac:picMkLst>
        </pc:picChg>
        <pc:picChg chg="add del mod">
          <ac:chgData name="Roger Pearce" userId="e211e6dda9429fcc" providerId="LiveId" clId="{38395D93-E177-4B02-8AD8-E172515CBD53}" dt="2020-11-09T10:25:25.205" v="446" actId="22"/>
          <ac:picMkLst>
            <pc:docMk/>
            <pc:sldMk cId="1163179149" sldId="580"/>
            <ac:picMk id="18" creationId="{44B7299F-1CB3-4E42-A706-43ADDEC51A1D}"/>
          </ac:picMkLst>
        </pc:picChg>
        <pc:picChg chg="add mod">
          <ac:chgData name="Roger Pearce" userId="e211e6dda9429fcc" providerId="LiveId" clId="{38395D93-E177-4B02-8AD8-E172515CBD53}" dt="2020-11-09T10:39:10.026" v="742" actId="1076"/>
          <ac:picMkLst>
            <pc:docMk/>
            <pc:sldMk cId="1163179149" sldId="580"/>
            <ac:picMk id="27" creationId="{CC1DECB0-C48D-43D6-A9E5-ABB5F29DBB3A}"/>
          </ac:picMkLst>
        </pc:picChg>
      </pc:sldChg>
      <pc:sldChg chg="addSp delSp modSp new del mod setBg modAnim">
        <pc:chgData name="Roger Pearce" userId="e211e6dda9429fcc" providerId="LiveId" clId="{38395D93-E177-4B02-8AD8-E172515CBD53}" dt="2020-11-09T17:31:32.724" v="1660" actId="2696"/>
        <pc:sldMkLst>
          <pc:docMk/>
          <pc:sldMk cId="2101008791" sldId="581"/>
        </pc:sldMkLst>
        <pc:spChg chg="add mod">
          <ac:chgData name="Roger Pearce" userId="e211e6dda9429fcc" providerId="LiveId" clId="{38395D93-E177-4B02-8AD8-E172515CBD53}" dt="2020-11-09T11:48:22.169" v="1069" actId="1076"/>
          <ac:spMkLst>
            <pc:docMk/>
            <pc:sldMk cId="2101008791" sldId="581"/>
            <ac:spMk id="2" creationId="{FC849052-086D-46DB-AA24-B090A9DCC434}"/>
          </ac:spMkLst>
        </pc:spChg>
        <pc:spChg chg="add mod">
          <ac:chgData name="Roger Pearce" userId="e211e6dda9429fcc" providerId="LiveId" clId="{38395D93-E177-4B02-8AD8-E172515CBD53}" dt="2020-11-09T11:48:14.453" v="1065" actId="1076"/>
          <ac:spMkLst>
            <pc:docMk/>
            <pc:sldMk cId="2101008791" sldId="581"/>
            <ac:spMk id="4" creationId="{45CD8066-9936-423D-A72B-02072D1B2E49}"/>
          </ac:spMkLst>
        </pc:spChg>
        <pc:spChg chg="add del mod">
          <ac:chgData name="Roger Pearce" userId="e211e6dda9429fcc" providerId="LiveId" clId="{38395D93-E177-4B02-8AD8-E172515CBD53}" dt="2020-11-09T11:46:02.713" v="1041" actId="21"/>
          <ac:spMkLst>
            <pc:docMk/>
            <pc:sldMk cId="2101008791" sldId="581"/>
            <ac:spMk id="6" creationId="{67A3D00E-9462-4E7A-93E5-83FC70461C53}"/>
          </ac:spMkLst>
        </pc:spChg>
        <pc:spChg chg="add mod">
          <ac:chgData name="Roger Pearce" userId="e211e6dda9429fcc" providerId="LiveId" clId="{38395D93-E177-4B02-8AD8-E172515CBD53}" dt="2020-11-09T11:48:28.803" v="1071" actId="1076"/>
          <ac:spMkLst>
            <pc:docMk/>
            <pc:sldMk cId="2101008791" sldId="581"/>
            <ac:spMk id="13" creationId="{EEED444E-9017-46BE-B893-CACEA80CE55D}"/>
          </ac:spMkLst>
        </pc:spChg>
        <pc:picChg chg="add mod">
          <ac:chgData name="Roger Pearce" userId="e211e6dda9429fcc" providerId="LiveId" clId="{38395D93-E177-4B02-8AD8-E172515CBD53}" dt="2020-11-09T11:48:16.199" v="1066" actId="1076"/>
          <ac:picMkLst>
            <pc:docMk/>
            <pc:sldMk cId="2101008791" sldId="581"/>
            <ac:picMk id="8" creationId="{216EFFCF-41B4-4CBF-9D4B-B9F55985DFA3}"/>
          </ac:picMkLst>
        </pc:picChg>
        <pc:picChg chg="add mod">
          <ac:chgData name="Roger Pearce" userId="e211e6dda9429fcc" providerId="LiveId" clId="{38395D93-E177-4B02-8AD8-E172515CBD53}" dt="2020-11-09T11:48:17.549" v="1067" actId="1076"/>
          <ac:picMkLst>
            <pc:docMk/>
            <pc:sldMk cId="2101008791" sldId="581"/>
            <ac:picMk id="9" creationId="{8A6FF674-9487-4B81-81F1-02742FD06F85}"/>
          </ac:picMkLst>
        </pc:picChg>
        <pc:picChg chg="add mod">
          <ac:chgData name="Roger Pearce" userId="e211e6dda9429fcc" providerId="LiveId" clId="{38395D93-E177-4B02-8AD8-E172515CBD53}" dt="2020-11-09T11:48:18.963" v="1068" actId="1076"/>
          <ac:picMkLst>
            <pc:docMk/>
            <pc:sldMk cId="2101008791" sldId="581"/>
            <ac:picMk id="11" creationId="{26578ADB-2589-471D-A25B-F73EC9F2130A}"/>
          </ac:picMkLst>
        </pc:picChg>
      </pc:sldChg>
      <pc:sldChg chg="addSp delSp modSp del mod modAnim">
        <pc:chgData name="Roger Pearce" userId="e211e6dda9429fcc" providerId="LiveId" clId="{38395D93-E177-4B02-8AD8-E172515CBD53}" dt="2020-11-09T17:31:32.724" v="1660" actId="2696"/>
        <pc:sldMkLst>
          <pc:docMk/>
          <pc:sldMk cId="1577783882" sldId="582"/>
        </pc:sldMkLst>
        <pc:spChg chg="del">
          <ac:chgData name="Roger Pearce" userId="e211e6dda9429fcc" providerId="LiveId" clId="{38395D93-E177-4B02-8AD8-E172515CBD53}" dt="2020-11-09T11:32:46.317" v="824" actId="21"/>
          <ac:spMkLst>
            <pc:docMk/>
            <pc:sldMk cId="1577783882" sldId="582"/>
            <ac:spMk id="2" creationId="{FC849052-086D-46DB-AA24-B090A9DCC434}"/>
          </ac:spMkLst>
        </pc:spChg>
        <pc:spChg chg="add mod">
          <ac:chgData name="Roger Pearce" userId="e211e6dda9429fcc" providerId="LiveId" clId="{38395D93-E177-4B02-8AD8-E172515CBD53}" dt="2020-11-09T11:48:37.567" v="1073" actId="1076"/>
          <ac:spMkLst>
            <pc:docMk/>
            <pc:sldMk cId="1577783882" sldId="582"/>
            <ac:spMk id="3" creationId="{DB6797D7-BEC9-4774-A766-6AFF368D74F2}"/>
          </ac:spMkLst>
        </pc:spChg>
        <pc:spChg chg="del">
          <ac:chgData name="Roger Pearce" userId="e211e6dda9429fcc" providerId="LiveId" clId="{38395D93-E177-4B02-8AD8-E172515CBD53}" dt="2020-11-09T11:32:50.215" v="825" actId="21"/>
          <ac:spMkLst>
            <pc:docMk/>
            <pc:sldMk cId="1577783882" sldId="582"/>
            <ac:spMk id="4" creationId="{45CD8066-9936-423D-A72B-02072D1B2E49}"/>
          </ac:spMkLst>
        </pc:spChg>
        <pc:spChg chg="mod">
          <ac:chgData name="Roger Pearce" userId="e211e6dda9429fcc" providerId="LiveId" clId="{38395D93-E177-4B02-8AD8-E172515CBD53}" dt="2020-11-09T11:48:49.707" v="1076" actId="1076"/>
          <ac:spMkLst>
            <pc:docMk/>
            <pc:sldMk cId="1577783882" sldId="582"/>
            <ac:spMk id="6" creationId="{67A3D00E-9462-4E7A-93E5-83FC70461C53}"/>
          </ac:spMkLst>
        </pc:spChg>
        <pc:spChg chg="add mod">
          <ac:chgData name="Roger Pearce" userId="e211e6dda9429fcc" providerId="LiveId" clId="{38395D93-E177-4B02-8AD8-E172515CBD53}" dt="2020-11-09T11:48:41.819" v="1074" actId="1076"/>
          <ac:spMkLst>
            <pc:docMk/>
            <pc:sldMk cId="1577783882" sldId="582"/>
            <ac:spMk id="8" creationId="{0B8B667C-E5F5-4B0B-9B44-6ED053363EFF}"/>
          </ac:spMkLst>
        </pc:spChg>
        <pc:spChg chg="add mod">
          <ac:chgData name="Roger Pearce" userId="e211e6dda9429fcc" providerId="LiveId" clId="{38395D93-E177-4B02-8AD8-E172515CBD53}" dt="2020-11-09T11:48:35.029" v="1072" actId="1076"/>
          <ac:spMkLst>
            <pc:docMk/>
            <pc:sldMk cId="1577783882" sldId="582"/>
            <ac:spMk id="10" creationId="{EB4984DC-C72D-47B0-8013-B6A65CDF8A1E}"/>
          </ac:spMkLst>
        </pc:spChg>
        <pc:spChg chg="add mod ord">
          <ac:chgData name="Roger Pearce" userId="e211e6dda9429fcc" providerId="LiveId" clId="{38395D93-E177-4B02-8AD8-E172515CBD53}" dt="2020-11-09T11:48:45.815" v="1075" actId="14100"/>
          <ac:spMkLst>
            <pc:docMk/>
            <pc:sldMk cId="1577783882" sldId="582"/>
            <ac:spMk id="11" creationId="{C612F6D2-3877-4F4A-A965-04EF26A2C078}"/>
          </ac:spMkLst>
        </pc:spChg>
        <pc:spChg chg="add mod">
          <ac:chgData name="Roger Pearce" userId="e211e6dda9429fcc" providerId="LiveId" clId="{38395D93-E177-4B02-8AD8-E172515CBD53}" dt="2020-11-09T11:48:54.593" v="1078" actId="1076"/>
          <ac:spMkLst>
            <pc:docMk/>
            <pc:sldMk cId="1577783882" sldId="582"/>
            <ac:spMk id="14" creationId="{EBD2E7FE-6571-4163-91F6-54358FF09C8C}"/>
          </ac:spMkLst>
        </pc:spChg>
        <pc:grpChg chg="add mod ord">
          <ac:chgData name="Roger Pearce" userId="e211e6dda9429fcc" providerId="LiveId" clId="{38395D93-E177-4B02-8AD8-E172515CBD53}" dt="2020-11-09T11:45:28.109" v="1038" actId="167"/>
          <ac:grpSpMkLst>
            <pc:docMk/>
            <pc:sldMk cId="1577783882" sldId="582"/>
            <ac:grpSpMk id="12" creationId="{9919D715-E635-4D6F-B82C-BB56B4B8A5A6}"/>
          </ac:grpSpMkLst>
        </pc:grpChg>
      </pc:sldChg>
      <pc:sldChg chg="addSp delSp modSp new del mod setBg modAnim">
        <pc:chgData name="Roger Pearce" userId="e211e6dda9429fcc" providerId="LiveId" clId="{38395D93-E177-4B02-8AD8-E172515CBD53}" dt="2020-11-09T17:30:43.905" v="1659" actId="2696"/>
        <pc:sldMkLst>
          <pc:docMk/>
          <pc:sldMk cId="1279134325" sldId="583"/>
        </pc:sldMkLst>
        <pc:spChg chg="add del mod">
          <ac:chgData name="Roger Pearce" userId="e211e6dda9429fcc" providerId="LiveId" clId="{38395D93-E177-4B02-8AD8-E172515CBD53}" dt="2020-11-09T12:02:42.180" v="1094"/>
          <ac:spMkLst>
            <pc:docMk/>
            <pc:sldMk cId="1279134325" sldId="583"/>
            <ac:spMk id="2" creationId="{1F67D9BD-CFCA-4D02-B2C2-D03E1BC36E99}"/>
          </ac:spMkLst>
        </pc:spChg>
        <pc:spChg chg="add mod">
          <ac:chgData name="Roger Pearce" userId="e211e6dda9429fcc" providerId="LiveId" clId="{38395D93-E177-4B02-8AD8-E172515CBD53}" dt="2020-11-09T12:14:49.485" v="1276" actId="1076"/>
          <ac:spMkLst>
            <pc:docMk/>
            <pc:sldMk cId="1279134325" sldId="583"/>
            <ac:spMk id="3" creationId="{8A0533F0-1BA1-44B4-91F9-31166FD07639}"/>
          </ac:spMkLst>
        </pc:spChg>
        <pc:spChg chg="add mod">
          <ac:chgData name="Roger Pearce" userId="e211e6dda9429fcc" providerId="LiveId" clId="{38395D93-E177-4B02-8AD8-E172515CBD53}" dt="2020-11-09T12:14:43.261" v="1274" actId="1076"/>
          <ac:spMkLst>
            <pc:docMk/>
            <pc:sldMk cId="1279134325" sldId="583"/>
            <ac:spMk id="5" creationId="{846947AA-6766-4145-A330-465118A5F277}"/>
          </ac:spMkLst>
        </pc:spChg>
        <pc:spChg chg="add mod">
          <ac:chgData name="Roger Pearce" userId="e211e6dda9429fcc" providerId="LiveId" clId="{38395D93-E177-4B02-8AD8-E172515CBD53}" dt="2020-11-09T12:14:31.922" v="1272" actId="113"/>
          <ac:spMkLst>
            <pc:docMk/>
            <pc:sldMk cId="1279134325" sldId="583"/>
            <ac:spMk id="7" creationId="{485D7775-94B0-4ED4-8C4E-79D708BD0ADB}"/>
          </ac:spMkLst>
        </pc:spChg>
        <pc:spChg chg="add mod">
          <ac:chgData name="Roger Pearce" userId="e211e6dda9429fcc" providerId="LiveId" clId="{38395D93-E177-4B02-8AD8-E172515CBD53}" dt="2020-11-09T12:14:47.005" v="1275" actId="1076"/>
          <ac:spMkLst>
            <pc:docMk/>
            <pc:sldMk cId="1279134325" sldId="583"/>
            <ac:spMk id="9" creationId="{46CA6B20-C1C9-455E-A598-7C84FB697E2D}"/>
          </ac:spMkLst>
        </pc:spChg>
        <pc:spChg chg="add mod">
          <ac:chgData name="Roger Pearce" userId="e211e6dda9429fcc" providerId="LiveId" clId="{38395D93-E177-4B02-8AD8-E172515CBD53}" dt="2020-11-09T12:15:12.824" v="1288" actId="14100"/>
          <ac:spMkLst>
            <pc:docMk/>
            <pc:sldMk cId="1279134325" sldId="583"/>
            <ac:spMk id="11" creationId="{8FCD8D26-4031-467A-8314-CFE902D30660}"/>
          </ac:spMkLst>
        </pc:spChg>
      </pc:sldChg>
      <pc:sldChg chg="addSp modSp mod modAnim">
        <pc:chgData name="Roger Pearce" userId="e211e6dda9429fcc" providerId="LiveId" clId="{38395D93-E177-4B02-8AD8-E172515CBD53}" dt="2020-11-11T11:05:33.697" v="3547" actId="6549"/>
        <pc:sldMkLst>
          <pc:docMk/>
          <pc:sldMk cId="3077014312" sldId="583"/>
        </pc:sldMkLst>
        <pc:spChg chg="add mod">
          <ac:chgData name="Roger Pearce" userId="e211e6dda9429fcc" providerId="LiveId" clId="{38395D93-E177-4B02-8AD8-E172515CBD53}" dt="2020-11-11T11:05:33.697" v="3547" actId="6549"/>
          <ac:spMkLst>
            <pc:docMk/>
            <pc:sldMk cId="3077014312" sldId="583"/>
            <ac:spMk id="2" creationId="{E36D655E-5FCF-4AD2-8FE4-B148117F544A}"/>
          </ac:spMkLst>
        </pc:spChg>
        <pc:spChg chg="add mod">
          <ac:chgData name="Roger Pearce" userId="e211e6dda9429fcc" providerId="LiveId" clId="{38395D93-E177-4B02-8AD8-E172515CBD53}" dt="2020-11-09T20:13:48.370" v="1795" actId="1076"/>
          <ac:spMkLst>
            <pc:docMk/>
            <pc:sldMk cId="3077014312" sldId="583"/>
            <ac:spMk id="4" creationId="{253C8119-EA3C-43C2-9A58-5E96C54C6434}"/>
          </ac:spMkLst>
        </pc:spChg>
      </pc:sldChg>
      <pc:sldChg chg="addSp modSp mod">
        <pc:chgData name="Roger Pearce" userId="e211e6dda9429fcc" providerId="LiveId" clId="{38395D93-E177-4B02-8AD8-E172515CBD53}" dt="2020-11-09T20:10:11.301" v="1743" actId="20577"/>
        <pc:sldMkLst>
          <pc:docMk/>
          <pc:sldMk cId="1913036231" sldId="584"/>
        </pc:sldMkLst>
        <pc:spChg chg="add mod">
          <ac:chgData name="Roger Pearce" userId="e211e6dda9429fcc" providerId="LiveId" clId="{38395D93-E177-4B02-8AD8-E172515CBD53}" dt="2020-11-09T20:10:11.301" v="1743" actId="20577"/>
          <ac:spMkLst>
            <pc:docMk/>
            <pc:sldMk cId="1913036231" sldId="584"/>
            <ac:spMk id="3" creationId="{179BEC54-1663-4F22-8D84-EC2F89AD26AA}"/>
          </ac:spMkLst>
        </pc:spChg>
      </pc:sldChg>
      <pc:sldChg chg="addSp modSp new del mod modAnim">
        <pc:chgData name="Roger Pearce" userId="e211e6dda9429fcc" providerId="LiveId" clId="{38395D93-E177-4B02-8AD8-E172515CBD53}" dt="2020-11-09T17:30:43.905" v="1659" actId="2696"/>
        <pc:sldMkLst>
          <pc:docMk/>
          <pc:sldMk cId="2739473578" sldId="584"/>
        </pc:sldMkLst>
        <pc:spChg chg="add mod">
          <ac:chgData name="Roger Pearce" userId="e211e6dda9429fcc" providerId="LiveId" clId="{38395D93-E177-4B02-8AD8-E172515CBD53}" dt="2020-11-09T12:24:16.205" v="1406" actId="1076"/>
          <ac:spMkLst>
            <pc:docMk/>
            <pc:sldMk cId="2739473578" sldId="584"/>
            <ac:spMk id="4" creationId="{6E4E6837-9C7E-44C0-BED5-BBECE62B731D}"/>
          </ac:spMkLst>
        </pc:spChg>
        <pc:picChg chg="add mod">
          <ac:chgData name="Roger Pearce" userId="e211e6dda9429fcc" providerId="LiveId" clId="{38395D93-E177-4B02-8AD8-E172515CBD53}" dt="2020-11-09T11:58:57.451" v="1091" actId="14100"/>
          <ac:picMkLst>
            <pc:docMk/>
            <pc:sldMk cId="2739473578" sldId="584"/>
            <ac:picMk id="2" creationId="{8337EB85-1FFF-4060-BB25-4B3F9D77C591}"/>
          </ac:picMkLst>
        </pc:picChg>
      </pc:sldChg>
      <pc:sldChg chg="addSp delSp modSp new del mod setBg modAnim">
        <pc:chgData name="Roger Pearce" userId="e211e6dda9429fcc" providerId="LiveId" clId="{38395D93-E177-4B02-8AD8-E172515CBD53}" dt="2020-11-09T17:30:43.905" v="1659" actId="2696"/>
        <pc:sldMkLst>
          <pc:docMk/>
          <pc:sldMk cId="804937814" sldId="585"/>
        </pc:sldMkLst>
        <pc:spChg chg="add mod">
          <ac:chgData name="Roger Pearce" userId="e211e6dda9429fcc" providerId="LiveId" clId="{38395D93-E177-4B02-8AD8-E172515CBD53}" dt="2020-11-09T12:31:18.142" v="1658" actId="14100"/>
          <ac:spMkLst>
            <pc:docMk/>
            <pc:sldMk cId="804937814" sldId="585"/>
            <ac:spMk id="4" creationId="{A665CC98-EF74-4EBC-A526-4F36D8EF484F}"/>
          </ac:spMkLst>
        </pc:spChg>
        <pc:picChg chg="add del mod">
          <ac:chgData name="Roger Pearce" userId="e211e6dda9429fcc" providerId="LiveId" clId="{38395D93-E177-4B02-8AD8-E172515CBD53}" dt="2020-11-09T12:20:10.168" v="1352" actId="21"/>
          <ac:picMkLst>
            <pc:docMk/>
            <pc:sldMk cId="804937814" sldId="585"/>
            <ac:picMk id="2" creationId="{E78F46A0-9D3C-46F4-B980-649E0D0F41B7}"/>
          </ac:picMkLst>
        </pc:picChg>
        <pc:picChg chg="add del mod">
          <ac:chgData name="Roger Pearce" userId="e211e6dda9429fcc" providerId="LiveId" clId="{38395D93-E177-4B02-8AD8-E172515CBD53}" dt="2020-11-09T12:30:00.719" v="1634" actId="21"/>
          <ac:picMkLst>
            <pc:docMk/>
            <pc:sldMk cId="804937814" sldId="585"/>
            <ac:picMk id="3" creationId="{956E6709-C508-46AB-905A-B93BC916C572}"/>
          </ac:picMkLst>
        </pc:picChg>
        <pc:picChg chg="add mod ord">
          <ac:chgData name="Roger Pearce" userId="e211e6dda9429fcc" providerId="LiveId" clId="{38395D93-E177-4B02-8AD8-E172515CBD53}" dt="2020-11-09T12:30:25.481" v="1642" actId="1076"/>
          <ac:picMkLst>
            <pc:docMk/>
            <pc:sldMk cId="804937814" sldId="585"/>
            <ac:picMk id="5" creationId="{F9778C2E-1C8A-4649-8D5F-591025D372F1}"/>
          </ac:picMkLst>
        </pc:picChg>
      </pc:sldChg>
      <pc:sldChg chg="addSp modSp mod">
        <pc:chgData name="Roger Pearce" userId="e211e6dda9429fcc" providerId="LiveId" clId="{38395D93-E177-4B02-8AD8-E172515CBD53}" dt="2020-11-09T20:09:30.706" v="1739" actId="313"/>
        <pc:sldMkLst>
          <pc:docMk/>
          <pc:sldMk cId="3563952025" sldId="585"/>
        </pc:sldMkLst>
        <pc:spChg chg="add mod">
          <ac:chgData name="Roger Pearce" userId="e211e6dda9429fcc" providerId="LiveId" clId="{38395D93-E177-4B02-8AD8-E172515CBD53}" dt="2020-11-09T20:09:20.034" v="1734" actId="20577"/>
          <ac:spMkLst>
            <pc:docMk/>
            <pc:sldMk cId="3563952025" sldId="585"/>
            <ac:spMk id="2" creationId="{9CDD99D1-5147-4D10-85BE-37448D31BCF3}"/>
          </ac:spMkLst>
        </pc:spChg>
        <pc:spChg chg="mod">
          <ac:chgData name="Roger Pearce" userId="e211e6dda9429fcc" providerId="LiveId" clId="{38395D93-E177-4B02-8AD8-E172515CBD53}" dt="2020-11-09T20:09:30.706" v="1739" actId="313"/>
          <ac:spMkLst>
            <pc:docMk/>
            <pc:sldMk cId="3563952025" sldId="585"/>
            <ac:spMk id="4" creationId="{A665CC98-EF74-4EBC-A526-4F36D8EF484F}"/>
          </ac:spMkLst>
        </pc:spChg>
      </pc:sldChg>
      <pc:sldChg chg="addSp delSp modSp new mod modAnim">
        <pc:chgData name="Roger Pearce" userId="e211e6dda9429fcc" providerId="LiveId" clId="{38395D93-E177-4B02-8AD8-E172515CBD53}" dt="2020-11-11T11:28:15.809" v="3619"/>
        <pc:sldMkLst>
          <pc:docMk/>
          <pc:sldMk cId="4039916515" sldId="586"/>
        </pc:sldMkLst>
        <pc:spChg chg="add mod">
          <ac:chgData name="Roger Pearce" userId="e211e6dda9429fcc" providerId="LiveId" clId="{38395D93-E177-4B02-8AD8-E172515CBD53}" dt="2020-11-10T11:45:05.894" v="1940" actId="113"/>
          <ac:spMkLst>
            <pc:docMk/>
            <pc:sldMk cId="4039916515" sldId="586"/>
            <ac:spMk id="2" creationId="{9E9FEC33-5690-4361-BDFD-088725384D2C}"/>
          </ac:spMkLst>
        </pc:spChg>
        <pc:spChg chg="add mod">
          <ac:chgData name="Roger Pearce" userId="e211e6dda9429fcc" providerId="LiveId" clId="{38395D93-E177-4B02-8AD8-E172515CBD53}" dt="2020-11-11T11:28:01.121" v="3616" actId="164"/>
          <ac:spMkLst>
            <pc:docMk/>
            <pc:sldMk cId="4039916515" sldId="586"/>
            <ac:spMk id="4" creationId="{90B0E42C-45D2-46C5-BE4E-895D7EEB91DF}"/>
          </ac:spMkLst>
        </pc:spChg>
        <pc:spChg chg="add mod">
          <ac:chgData name="Roger Pearce" userId="e211e6dda9429fcc" providerId="LiveId" clId="{38395D93-E177-4B02-8AD8-E172515CBD53}" dt="2020-11-11T11:28:01.121" v="3616" actId="164"/>
          <ac:spMkLst>
            <pc:docMk/>
            <pc:sldMk cId="4039916515" sldId="586"/>
            <ac:spMk id="8" creationId="{8A62C4C5-488D-4F03-BF43-5885B7863811}"/>
          </ac:spMkLst>
        </pc:spChg>
        <pc:grpChg chg="add mod">
          <ac:chgData name="Roger Pearce" userId="e211e6dda9429fcc" providerId="LiveId" clId="{38395D93-E177-4B02-8AD8-E172515CBD53}" dt="2020-11-11T11:28:01.121" v="3616" actId="164"/>
          <ac:grpSpMkLst>
            <pc:docMk/>
            <pc:sldMk cId="4039916515" sldId="586"/>
            <ac:grpSpMk id="9" creationId="{CA037D84-13FA-473B-9905-A7AFF0826F90}"/>
          </ac:grpSpMkLst>
        </pc:grpChg>
        <pc:picChg chg="add mod">
          <ac:chgData name="Roger Pearce" userId="e211e6dda9429fcc" providerId="LiveId" clId="{38395D93-E177-4B02-8AD8-E172515CBD53}" dt="2020-11-10T11:31:23.038" v="1879" actId="1076"/>
          <ac:picMkLst>
            <pc:docMk/>
            <pc:sldMk cId="4039916515" sldId="586"/>
            <ac:picMk id="3" creationId="{8E4B5210-AD02-494C-AC10-632E631FECB2}"/>
          </ac:picMkLst>
        </pc:picChg>
        <pc:picChg chg="add del mod">
          <ac:chgData name="Roger Pearce" userId="e211e6dda9429fcc" providerId="LiveId" clId="{38395D93-E177-4B02-8AD8-E172515CBD53}" dt="2020-11-11T11:27:09.819" v="3608" actId="22"/>
          <ac:picMkLst>
            <pc:docMk/>
            <pc:sldMk cId="4039916515" sldId="586"/>
            <ac:picMk id="6" creationId="{B1FC9885-D8BD-420C-A502-2F253A04453F}"/>
          </ac:picMkLst>
        </pc:picChg>
      </pc:sldChg>
      <pc:sldChg chg="delSp modSp del mod">
        <pc:chgData name="Roger Pearce" userId="e211e6dda9429fcc" providerId="LiveId" clId="{38395D93-E177-4B02-8AD8-E172515CBD53}" dt="2020-11-11T11:05:48.899" v="3548" actId="2696"/>
        <pc:sldMkLst>
          <pc:docMk/>
          <pc:sldMk cId="478495223" sldId="587"/>
        </pc:sldMkLst>
        <pc:spChg chg="del mod">
          <ac:chgData name="Roger Pearce" userId="e211e6dda9429fcc" providerId="LiveId" clId="{38395D93-E177-4B02-8AD8-E172515CBD53}" dt="2020-11-09T20:13:34.772" v="1793" actId="21"/>
          <ac:spMkLst>
            <pc:docMk/>
            <pc:sldMk cId="478495223" sldId="587"/>
            <ac:spMk id="7" creationId="{485D7775-94B0-4ED4-8C4E-79D708BD0ADB}"/>
          </ac:spMkLst>
        </pc:spChg>
        <pc:spChg chg="del mod">
          <ac:chgData name="Roger Pearce" userId="e211e6dda9429fcc" providerId="LiveId" clId="{38395D93-E177-4B02-8AD8-E172515CBD53}" dt="2020-11-09T20:13:13.170" v="1790" actId="21"/>
          <ac:spMkLst>
            <pc:docMk/>
            <pc:sldMk cId="478495223" sldId="587"/>
            <ac:spMk id="9" creationId="{46CA6B20-C1C9-455E-A598-7C84FB697E2D}"/>
          </ac:spMkLst>
        </pc:spChg>
      </pc:sldChg>
      <pc:sldChg chg="modSp del modAnim">
        <pc:chgData name="Roger Pearce" userId="e211e6dda9429fcc" providerId="LiveId" clId="{38395D93-E177-4B02-8AD8-E172515CBD53}" dt="2020-11-09T17:30:43.905" v="1659" actId="2696"/>
        <pc:sldMkLst>
          <pc:docMk/>
          <pc:sldMk cId="1223075805" sldId="587"/>
        </pc:sldMkLst>
        <pc:spChg chg="mod">
          <ac:chgData name="Roger Pearce" userId="e211e6dda9429fcc" providerId="LiveId" clId="{38395D93-E177-4B02-8AD8-E172515CBD53}" dt="2020-11-09T12:17:34.723" v="1346" actId="113"/>
          <ac:spMkLst>
            <pc:docMk/>
            <pc:sldMk cId="1223075805" sldId="587"/>
            <ac:spMk id="7" creationId="{485D7775-94B0-4ED4-8C4E-79D708BD0ADB}"/>
          </ac:spMkLst>
        </pc:spChg>
        <pc:spChg chg="mod">
          <ac:chgData name="Roger Pearce" userId="e211e6dda9429fcc" providerId="LiveId" clId="{38395D93-E177-4B02-8AD8-E172515CBD53}" dt="2020-11-09T12:17:20.048" v="1343" actId="255"/>
          <ac:spMkLst>
            <pc:docMk/>
            <pc:sldMk cId="1223075805" sldId="587"/>
            <ac:spMk id="9" creationId="{46CA6B20-C1C9-455E-A598-7C84FB697E2D}"/>
          </ac:spMkLst>
        </pc:spChg>
      </pc:sldChg>
      <pc:sldChg chg="addSp modSp mod modAnim">
        <pc:chgData name="Roger Pearce" userId="e211e6dda9429fcc" providerId="LiveId" clId="{38395D93-E177-4B02-8AD8-E172515CBD53}" dt="2020-11-09T20:11:20.584" v="1779" actId="1076"/>
        <pc:sldMkLst>
          <pc:docMk/>
          <pc:sldMk cId="551280113" sldId="588"/>
        </pc:sldMkLst>
        <pc:spChg chg="add mod">
          <ac:chgData name="Roger Pearce" userId="e211e6dda9429fcc" providerId="LiveId" clId="{38395D93-E177-4B02-8AD8-E172515CBD53}" dt="2020-11-09T20:10:22.040" v="1745" actId="20577"/>
          <ac:spMkLst>
            <pc:docMk/>
            <pc:sldMk cId="551280113" sldId="588"/>
            <ac:spMk id="4" creationId="{BA3B0BE5-7209-4F3C-B7D6-0DDE85E67FD9}"/>
          </ac:spMkLst>
        </pc:spChg>
        <pc:spChg chg="add mod">
          <ac:chgData name="Roger Pearce" userId="e211e6dda9429fcc" providerId="LiveId" clId="{38395D93-E177-4B02-8AD8-E172515CBD53}" dt="2020-11-09T20:11:20.584" v="1779" actId="1076"/>
          <ac:spMkLst>
            <pc:docMk/>
            <pc:sldMk cId="551280113" sldId="588"/>
            <ac:spMk id="5" creationId="{74B88722-635F-40F3-952E-E33DE9984FF6}"/>
          </ac:spMkLst>
        </pc:spChg>
      </pc:sldChg>
      <pc:sldChg chg="addSp new del">
        <pc:chgData name="Roger Pearce" userId="e211e6dda9429fcc" providerId="LiveId" clId="{38395D93-E177-4B02-8AD8-E172515CBD53}" dt="2020-11-09T17:30:43.905" v="1659" actId="2696"/>
        <pc:sldMkLst>
          <pc:docMk/>
          <pc:sldMk cId="1093290539" sldId="588"/>
        </pc:sldMkLst>
        <pc:picChg chg="add">
          <ac:chgData name="Roger Pearce" userId="e211e6dda9429fcc" providerId="LiveId" clId="{38395D93-E177-4B02-8AD8-E172515CBD53}" dt="2020-11-09T12:21:39.427" v="1357"/>
          <ac:picMkLst>
            <pc:docMk/>
            <pc:sldMk cId="1093290539" sldId="588"/>
            <ac:picMk id="2" creationId="{24CF17A5-9A19-47F6-AA64-07AC3980F6AC}"/>
          </ac:picMkLst>
        </pc:picChg>
      </pc:sldChg>
      <pc:sldChg chg="addSp delSp modSp mod">
        <pc:chgData name="Roger Pearce" userId="e211e6dda9429fcc" providerId="LiveId" clId="{38395D93-E177-4B02-8AD8-E172515CBD53}" dt="2020-11-11T11:07:35.483" v="3555" actId="20577"/>
        <pc:sldMkLst>
          <pc:docMk/>
          <pc:sldMk cId="1114232183" sldId="589"/>
        </pc:sldMkLst>
        <pc:spChg chg="mod">
          <ac:chgData name="Roger Pearce" userId="e211e6dda9429fcc" providerId="LiveId" clId="{38395D93-E177-4B02-8AD8-E172515CBD53}" dt="2020-11-11T11:07:35.483" v="3555" actId="20577"/>
          <ac:spMkLst>
            <pc:docMk/>
            <pc:sldMk cId="1114232183" sldId="589"/>
            <ac:spMk id="4" creationId="{A665CC98-EF74-4EBC-A526-4F36D8EF484F}"/>
          </ac:spMkLst>
        </pc:spChg>
        <pc:spChg chg="add mod">
          <ac:chgData name="Roger Pearce" userId="e211e6dda9429fcc" providerId="LiveId" clId="{38395D93-E177-4B02-8AD8-E172515CBD53}" dt="2020-11-09T20:09:02.615" v="1730" actId="20577"/>
          <ac:spMkLst>
            <pc:docMk/>
            <pc:sldMk cId="1114232183" sldId="589"/>
            <ac:spMk id="7" creationId="{F8C9E471-4C8E-469F-BDB8-6203DD0BFF7B}"/>
          </ac:spMkLst>
        </pc:spChg>
        <pc:picChg chg="add del mod">
          <ac:chgData name="Roger Pearce" userId="e211e6dda9429fcc" providerId="LiveId" clId="{38395D93-E177-4B02-8AD8-E172515CBD53}" dt="2020-11-09T20:08:52.512" v="1725" actId="22"/>
          <ac:picMkLst>
            <pc:docMk/>
            <pc:sldMk cId="1114232183" sldId="589"/>
            <ac:picMk id="5" creationId="{97D3BF8A-9C7B-4F4F-A888-D0C368932B67}"/>
          </ac:picMkLst>
        </pc:picChg>
      </pc:sldChg>
      <pc:sldChg chg="modSp del mod ord">
        <pc:chgData name="Roger Pearce" userId="e211e6dda9429fcc" providerId="LiveId" clId="{38395D93-E177-4B02-8AD8-E172515CBD53}" dt="2020-11-09T17:30:43.905" v="1659" actId="2696"/>
        <pc:sldMkLst>
          <pc:docMk/>
          <pc:sldMk cId="2509867823" sldId="589"/>
        </pc:sldMkLst>
        <pc:spChg chg="mod">
          <ac:chgData name="Roger Pearce" userId="e211e6dda9429fcc" providerId="LiveId" clId="{38395D93-E177-4B02-8AD8-E172515CBD53}" dt="2020-11-09T12:27:39.203" v="1479" actId="1076"/>
          <ac:spMkLst>
            <pc:docMk/>
            <pc:sldMk cId="2509867823" sldId="589"/>
            <ac:spMk id="4" creationId="{A665CC98-EF74-4EBC-A526-4F36D8EF484F}"/>
          </ac:spMkLst>
        </pc:spChg>
      </pc:sldChg>
      <pc:sldChg chg="delSp mod delAnim modAnim">
        <pc:chgData name="Roger Pearce" userId="e211e6dda9429fcc" providerId="LiveId" clId="{38395D93-E177-4B02-8AD8-E172515CBD53}" dt="2020-11-11T11:17:41.427" v="3572" actId="21"/>
        <pc:sldMkLst>
          <pc:docMk/>
          <pc:sldMk cId="2801966791" sldId="590"/>
        </pc:sldMkLst>
        <pc:spChg chg="del">
          <ac:chgData name="Roger Pearce" userId="e211e6dda9429fcc" providerId="LiveId" clId="{38395D93-E177-4B02-8AD8-E172515CBD53}" dt="2020-11-11T11:17:41.427" v="3572" actId="21"/>
          <ac:spMkLst>
            <pc:docMk/>
            <pc:sldMk cId="2801966791" sldId="590"/>
            <ac:spMk id="22" creationId="{00000000-0000-0000-0000-000000000000}"/>
          </ac:spMkLst>
        </pc:spChg>
      </pc:sldChg>
      <pc:sldChg chg="addSp modSp new mod modAnim">
        <pc:chgData name="Roger Pearce" userId="e211e6dda9429fcc" providerId="LiveId" clId="{38395D93-E177-4B02-8AD8-E172515CBD53}" dt="2020-11-10T17:25:34.336" v="1957" actId="14100"/>
        <pc:sldMkLst>
          <pc:docMk/>
          <pc:sldMk cId="3498779463" sldId="591"/>
        </pc:sldMkLst>
        <pc:spChg chg="add">
          <ac:chgData name="Roger Pearce" userId="e211e6dda9429fcc" providerId="LiveId" clId="{38395D93-E177-4B02-8AD8-E172515CBD53}" dt="2020-11-10T11:13:46.481" v="1834" actId="22"/>
          <ac:spMkLst>
            <pc:docMk/>
            <pc:sldMk cId="3498779463" sldId="591"/>
            <ac:spMk id="3" creationId="{EFFE1813-D581-463E-9F31-A7FD2797E73F}"/>
          </ac:spMkLst>
        </pc:spChg>
        <pc:picChg chg="add mod">
          <ac:chgData name="Roger Pearce" userId="e211e6dda9429fcc" providerId="LiveId" clId="{38395D93-E177-4B02-8AD8-E172515CBD53}" dt="2020-11-10T17:25:34.336" v="1957" actId="14100"/>
          <ac:picMkLst>
            <pc:docMk/>
            <pc:sldMk cId="3498779463" sldId="591"/>
            <ac:picMk id="4" creationId="{AE269B0C-3F22-4F24-AA00-582E99E594C0}"/>
          </ac:picMkLst>
        </pc:picChg>
      </pc:sldChg>
      <pc:sldChg chg="setBg">
        <pc:chgData name="Roger Pearce" userId="e211e6dda9429fcc" providerId="LiveId" clId="{38395D93-E177-4B02-8AD8-E172515CBD53}" dt="2020-11-11T11:32:47.191" v="3638"/>
        <pc:sldMkLst>
          <pc:docMk/>
          <pc:sldMk cId="2024052334" sldId="592"/>
        </pc:sldMkLst>
      </pc:sldChg>
      <pc:sldChg chg="addSp modSp new del mod modAnim">
        <pc:chgData name="Roger Pearce" userId="e211e6dda9429fcc" providerId="LiveId" clId="{38395D93-E177-4B02-8AD8-E172515CBD53}" dt="2020-11-11T11:29:44.670" v="3637" actId="2696"/>
        <pc:sldMkLst>
          <pc:docMk/>
          <pc:sldMk cId="3052211598" sldId="592"/>
        </pc:sldMkLst>
        <pc:picChg chg="add mod">
          <ac:chgData name="Roger Pearce" userId="e211e6dda9429fcc" providerId="LiveId" clId="{38395D93-E177-4B02-8AD8-E172515CBD53}" dt="2020-11-10T11:17:13.576" v="1841" actId="14100"/>
          <ac:picMkLst>
            <pc:docMk/>
            <pc:sldMk cId="3052211598" sldId="592"/>
            <ac:picMk id="2" creationId="{AA1F9DFA-9E49-45E7-A79C-E0074445AF31}"/>
          </ac:picMkLst>
        </pc:picChg>
      </pc:sldChg>
      <pc:sldChg chg="addSp modSp mod setBg modAnim">
        <pc:chgData name="Roger Pearce" userId="e211e6dda9429fcc" providerId="LiveId" clId="{38395D93-E177-4B02-8AD8-E172515CBD53}" dt="2020-11-11T11:24:48.332" v="3585"/>
        <pc:sldMkLst>
          <pc:docMk/>
          <pc:sldMk cId="4089799214" sldId="593"/>
        </pc:sldMkLst>
        <pc:spChg chg="mod">
          <ac:chgData name="Roger Pearce" userId="e211e6dda9429fcc" providerId="LiveId" clId="{38395D93-E177-4B02-8AD8-E172515CBD53}" dt="2020-11-10T11:43:08.050" v="1936" actId="1076"/>
          <ac:spMkLst>
            <pc:docMk/>
            <pc:sldMk cId="4089799214" sldId="593"/>
            <ac:spMk id="2" creationId="{9E9FEC33-5690-4361-BDFD-088725384D2C}"/>
          </ac:spMkLst>
        </pc:spChg>
        <pc:picChg chg="mod">
          <ac:chgData name="Roger Pearce" userId="e211e6dda9429fcc" providerId="LiveId" clId="{38395D93-E177-4B02-8AD8-E172515CBD53}" dt="2020-11-10T11:43:05.136" v="1935" actId="1076"/>
          <ac:picMkLst>
            <pc:docMk/>
            <pc:sldMk cId="4089799214" sldId="593"/>
            <ac:picMk id="3" creationId="{8E4B5210-AD02-494C-AC10-632E631FECB2}"/>
          </ac:picMkLst>
        </pc:picChg>
        <pc:picChg chg="add mod">
          <ac:chgData name="Roger Pearce" userId="e211e6dda9429fcc" providerId="LiveId" clId="{38395D93-E177-4B02-8AD8-E172515CBD53}" dt="2020-11-11T11:24:33.435" v="3583" actId="688"/>
          <ac:picMkLst>
            <pc:docMk/>
            <pc:sldMk cId="4089799214" sldId="593"/>
            <ac:picMk id="4" creationId="{385938C3-F542-422F-84CA-76F322F257EC}"/>
          </ac:picMkLst>
        </pc:picChg>
      </pc:sldChg>
      <pc:sldChg chg="addSp modSp new mod">
        <pc:chgData name="Roger Pearce" userId="e211e6dda9429fcc" providerId="LiveId" clId="{38395D93-E177-4B02-8AD8-E172515CBD53}" dt="2020-11-10T11:38:12.610" v="1896" actId="1076"/>
        <pc:sldMkLst>
          <pc:docMk/>
          <pc:sldMk cId="1579532120" sldId="594"/>
        </pc:sldMkLst>
        <pc:picChg chg="add mod">
          <ac:chgData name="Roger Pearce" userId="e211e6dda9429fcc" providerId="LiveId" clId="{38395D93-E177-4B02-8AD8-E172515CBD53}" dt="2020-11-10T11:38:12.610" v="1896" actId="1076"/>
          <ac:picMkLst>
            <pc:docMk/>
            <pc:sldMk cId="1579532120" sldId="594"/>
            <ac:picMk id="4" creationId="{8939C7E5-E7D7-4027-A16C-C0EEE08E50AD}"/>
          </ac:picMkLst>
        </pc:picChg>
      </pc:sldChg>
      <pc:sldChg chg="addSp modSp new mod">
        <pc:chgData name="Roger Pearce" userId="e211e6dda9429fcc" providerId="LiveId" clId="{38395D93-E177-4B02-8AD8-E172515CBD53}" dt="2020-11-10T12:08:26.884" v="1954" actId="14100"/>
        <pc:sldMkLst>
          <pc:docMk/>
          <pc:sldMk cId="817887075" sldId="595"/>
        </pc:sldMkLst>
        <pc:picChg chg="add mod">
          <ac:chgData name="Roger Pearce" userId="e211e6dda9429fcc" providerId="LiveId" clId="{38395D93-E177-4B02-8AD8-E172515CBD53}" dt="2020-11-10T12:08:26.884" v="1954" actId="14100"/>
          <ac:picMkLst>
            <pc:docMk/>
            <pc:sldMk cId="817887075" sldId="595"/>
            <ac:picMk id="2" creationId="{F1CA6218-4271-431E-8A86-4284FC384256}"/>
          </ac:picMkLst>
        </pc:picChg>
      </pc:sldChg>
      <pc:sldChg chg="addSp delSp modSp new mod">
        <pc:chgData name="Roger Pearce" userId="e211e6dda9429fcc" providerId="LiveId" clId="{38395D93-E177-4B02-8AD8-E172515CBD53}" dt="2020-11-10T19:16:08.594" v="2369" actId="14100"/>
        <pc:sldMkLst>
          <pc:docMk/>
          <pc:sldMk cId="3701205870" sldId="596"/>
        </pc:sldMkLst>
        <pc:spChg chg="add mod">
          <ac:chgData name="Roger Pearce" userId="e211e6dda9429fcc" providerId="LiveId" clId="{38395D93-E177-4B02-8AD8-E172515CBD53}" dt="2020-11-10T19:16:08.594" v="2369" actId="14100"/>
          <ac:spMkLst>
            <pc:docMk/>
            <pc:sldMk cId="3701205870" sldId="596"/>
            <ac:spMk id="2" creationId="{C4BC1180-54D0-4927-B163-A009F8C717F3}"/>
          </ac:spMkLst>
        </pc:spChg>
        <pc:spChg chg="add del mod">
          <ac:chgData name="Roger Pearce" userId="e211e6dda9429fcc" providerId="LiveId" clId="{38395D93-E177-4B02-8AD8-E172515CBD53}" dt="2020-11-10T19:15:43.885" v="2331" actId="21"/>
          <ac:spMkLst>
            <pc:docMk/>
            <pc:sldMk cId="3701205870" sldId="596"/>
            <ac:spMk id="6" creationId="{FDF93DAC-514A-49F6-A168-51E809557DB2}"/>
          </ac:spMkLst>
        </pc:spChg>
        <pc:picChg chg="add del ord">
          <ac:chgData name="Roger Pearce" userId="e211e6dda9429fcc" providerId="LiveId" clId="{38395D93-E177-4B02-8AD8-E172515CBD53}" dt="2020-11-10T17:33:30.245" v="2206" actId="21"/>
          <ac:picMkLst>
            <pc:docMk/>
            <pc:sldMk cId="3701205870" sldId="596"/>
            <ac:picMk id="4" creationId="{46C4BDBE-F9F0-4ABD-8B0B-539D5D6D19C9}"/>
          </ac:picMkLst>
        </pc:picChg>
      </pc:sldChg>
      <pc:sldChg chg="delSp modSp mod">
        <pc:chgData name="Roger Pearce" userId="e211e6dda9429fcc" providerId="LiveId" clId="{38395D93-E177-4B02-8AD8-E172515CBD53}" dt="2020-11-10T19:15:37.551" v="2330" actId="1076"/>
        <pc:sldMkLst>
          <pc:docMk/>
          <pc:sldMk cId="16917891" sldId="597"/>
        </pc:sldMkLst>
        <pc:spChg chg="del">
          <ac:chgData name="Roger Pearce" userId="e211e6dda9429fcc" providerId="LiveId" clId="{38395D93-E177-4B02-8AD8-E172515CBD53}" dt="2020-11-10T19:15:05.250" v="2287" actId="21"/>
          <ac:spMkLst>
            <pc:docMk/>
            <pc:sldMk cId="16917891" sldId="597"/>
            <ac:spMk id="2" creationId="{C4BC1180-54D0-4927-B163-A009F8C717F3}"/>
          </ac:spMkLst>
        </pc:spChg>
        <pc:spChg chg="mod">
          <ac:chgData name="Roger Pearce" userId="e211e6dda9429fcc" providerId="LiveId" clId="{38395D93-E177-4B02-8AD8-E172515CBD53}" dt="2020-11-10T19:15:37.551" v="2330" actId="1076"/>
          <ac:spMkLst>
            <pc:docMk/>
            <pc:sldMk cId="16917891" sldId="597"/>
            <ac:spMk id="6" creationId="{FDF93DAC-514A-49F6-A168-51E809557DB2}"/>
          </ac:spMkLst>
        </pc:spChg>
      </pc:sldChg>
      <pc:sldChg chg="modSp mod">
        <pc:chgData name="Roger Pearce" userId="e211e6dda9429fcc" providerId="LiveId" clId="{38395D93-E177-4B02-8AD8-E172515CBD53}" dt="2020-11-11T11:01:01.423" v="3487" actId="5793"/>
        <pc:sldMkLst>
          <pc:docMk/>
          <pc:sldMk cId="4110047575" sldId="598"/>
        </pc:sldMkLst>
        <pc:spChg chg="mod">
          <ac:chgData name="Roger Pearce" userId="e211e6dda9429fcc" providerId="LiveId" clId="{38395D93-E177-4B02-8AD8-E172515CBD53}" dt="2020-11-11T11:01:01.423" v="3487" actId="5793"/>
          <ac:spMkLst>
            <pc:docMk/>
            <pc:sldMk cId="4110047575" sldId="598"/>
            <ac:spMk id="6" creationId="{FDF93DAC-514A-49F6-A168-51E809557DB2}"/>
          </ac:spMkLst>
        </pc:spChg>
      </pc:sldChg>
      <pc:sldChg chg="modSp mod">
        <pc:chgData name="Roger Pearce" userId="e211e6dda9429fcc" providerId="LiveId" clId="{38395D93-E177-4B02-8AD8-E172515CBD53}" dt="2020-11-11T11:01:27.133" v="3489" actId="20577"/>
        <pc:sldMkLst>
          <pc:docMk/>
          <pc:sldMk cId="3563653258" sldId="599"/>
        </pc:sldMkLst>
        <pc:spChg chg="mod">
          <ac:chgData name="Roger Pearce" userId="e211e6dda9429fcc" providerId="LiveId" clId="{38395D93-E177-4B02-8AD8-E172515CBD53}" dt="2020-11-11T11:01:27.133" v="3489" actId="20577"/>
          <ac:spMkLst>
            <pc:docMk/>
            <pc:sldMk cId="3563653258" sldId="599"/>
            <ac:spMk id="6" creationId="{FDF93DAC-514A-49F6-A168-51E809557DB2}"/>
          </ac:spMkLst>
        </pc:spChg>
      </pc:sldChg>
      <pc:sldChg chg="addSp delSp modSp mod">
        <pc:chgData name="Roger Pearce" userId="e211e6dda9429fcc" providerId="LiveId" clId="{38395D93-E177-4B02-8AD8-E172515CBD53}" dt="2020-11-11T11:03:24.082" v="3541" actId="20577"/>
        <pc:sldMkLst>
          <pc:docMk/>
          <pc:sldMk cId="874020992" sldId="600"/>
        </pc:sldMkLst>
        <pc:spChg chg="add del mod">
          <ac:chgData name="Roger Pearce" userId="e211e6dda9429fcc" providerId="LiveId" clId="{38395D93-E177-4B02-8AD8-E172515CBD53}" dt="2020-11-11T11:03:24.082" v="3541" actId="20577"/>
          <ac:spMkLst>
            <pc:docMk/>
            <pc:sldMk cId="874020992" sldId="600"/>
            <ac:spMk id="6" creationId="{FDF93DAC-514A-49F6-A168-51E809557DB2}"/>
          </ac:spMkLst>
        </pc:spChg>
      </pc:sldChg>
      <pc:sldChg chg="modSp mod">
        <pc:chgData name="Roger Pearce" userId="e211e6dda9429fcc" providerId="LiveId" clId="{38395D93-E177-4B02-8AD8-E172515CBD53}" dt="2020-11-10T19:27:37.010" v="3177" actId="20577"/>
        <pc:sldMkLst>
          <pc:docMk/>
          <pc:sldMk cId="615719346" sldId="601"/>
        </pc:sldMkLst>
        <pc:spChg chg="mod">
          <ac:chgData name="Roger Pearce" userId="e211e6dda9429fcc" providerId="LiveId" clId="{38395D93-E177-4B02-8AD8-E172515CBD53}" dt="2020-11-10T19:27:37.010" v="3177" actId="20577"/>
          <ac:spMkLst>
            <pc:docMk/>
            <pc:sldMk cId="615719346" sldId="601"/>
            <ac:spMk id="6" creationId="{FDF93DAC-514A-49F6-A168-51E809557DB2}"/>
          </ac:spMkLst>
        </pc:spChg>
      </pc:sldChg>
      <pc:sldChg chg="modSp mod ord modAnim">
        <pc:chgData name="Roger Pearce" userId="e211e6dda9429fcc" providerId="LiveId" clId="{38395D93-E177-4B02-8AD8-E172515CBD53}" dt="2020-11-11T11:29:15.444" v="3630"/>
        <pc:sldMkLst>
          <pc:docMk/>
          <pc:sldMk cId="2899859886" sldId="602"/>
        </pc:sldMkLst>
        <pc:spChg chg="mod">
          <ac:chgData name="Roger Pearce" userId="e211e6dda9429fcc" providerId="LiveId" clId="{38395D93-E177-4B02-8AD8-E172515CBD53}" dt="2020-11-11T10:05:25.197" v="3283" actId="113"/>
          <ac:spMkLst>
            <pc:docMk/>
            <pc:sldMk cId="2899859886" sldId="602"/>
            <ac:spMk id="2" creationId="{BFD669A8-7DFE-496A-BF70-CF2BA98F9319}"/>
          </ac:spMkLst>
        </pc:spChg>
        <pc:spChg chg="mod">
          <ac:chgData name="Roger Pearce" userId="e211e6dda9429fcc" providerId="LiveId" clId="{38395D93-E177-4B02-8AD8-E172515CBD53}" dt="2020-11-11T10:03:31.892" v="3255" actId="1076"/>
          <ac:spMkLst>
            <pc:docMk/>
            <pc:sldMk cId="2899859886" sldId="602"/>
            <ac:spMk id="3" creationId="{283F91B7-57A0-4DAD-AA8C-93EAF3FF933D}"/>
          </ac:spMkLst>
        </pc:spChg>
      </pc:sldChg>
      <pc:sldChg chg="addSp modSp new mod">
        <pc:chgData name="Roger Pearce" userId="e211e6dda9429fcc" providerId="LiveId" clId="{38395D93-E177-4B02-8AD8-E172515CBD53}" dt="2020-11-11T10:11:10.916" v="3293" actId="14100"/>
        <pc:sldMkLst>
          <pc:docMk/>
          <pc:sldMk cId="3447301153" sldId="603"/>
        </pc:sldMkLst>
        <pc:picChg chg="add mod">
          <ac:chgData name="Roger Pearce" userId="e211e6dda9429fcc" providerId="LiveId" clId="{38395D93-E177-4B02-8AD8-E172515CBD53}" dt="2020-11-11T10:11:10.916" v="3293" actId="14100"/>
          <ac:picMkLst>
            <pc:docMk/>
            <pc:sldMk cId="3447301153" sldId="603"/>
            <ac:picMk id="2" creationId="{091DB15B-32E8-4CE2-8819-5C0BCFB5D011}"/>
          </ac:picMkLst>
        </pc:picChg>
      </pc:sldChg>
      <pc:sldChg chg="addSp modSp new mod">
        <pc:chgData name="Roger Pearce" userId="e211e6dda9429fcc" providerId="LiveId" clId="{38395D93-E177-4B02-8AD8-E172515CBD53}" dt="2020-11-11T10:13:13.492" v="3298" actId="14100"/>
        <pc:sldMkLst>
          <pc:docMk/>
          <pc:sldMk cId="3481475654" sldId="604"/>
        </pc:sldMkLst>
        <pc:picChg chg="add mod">
          <ac:chgData name="Roger Pearce" userId="e211e6dda9429fcc" providerId="LiveId" clId="{38395D93-E177-4B02-8AD8-E172515CBD53}" dt="2020-11-11T10:13:13.492" v="3298" actId="14100"/>
          <ac:picMkLst>
            <pc:docMk/>
            <pc:sldMk cId="3481475654" sldId="604"/>
            <ac:picMk id="2" creationId="{BC16F321-10DD-48BA-9056-8F18A2846298}"/>
          </ac:picMkLst>
        </pc:picChg>
      </pc:sldChg>
      <pc:sldChg chg="addSp delSp modSp new mod">
        <pc:chgData name="Roger Pearce" userId="e211e6dda9429fcc" providerId="LiveId" clId="{38395D93-E177-4B02-8AD8-E172515CBD53}" dt="2020-11-11T10:29:47.550" v="3432" actId="14100"/>
        <pc:sldMkLst>
          <pc:docMk/>
          <pc:sldMk cId="2518595166" sldId="605"/>
        </pc:sldMkLst>
        <pc:spChg chg="add del">
          <ac:chgData name="Roger Pearce" userId="e211e6dda9429fcc" providerId="LiveId" clId="{38395D93-E177-4B02-8AD8-E172515CBD53}" dt="2020-11-11T10:23:02.172" v="3304" actId="11529"/>
          <ac:spMkLst>
            <pc:docMk/>
            <pc:sldMk cId="2518595166" sldId="605"/>
            <ac:spMk id="4" creationId="{1680AB82-C3DB-4166-9B44-9D4EDC31E523}"/>
          </ac:spMkLst>
        </pc:spChg>
        <pc:spChg chg="add del mod">
          <ac:chgData name="Roger Pearce" userId="e211e6dda9429fcc" providerId="LiveId" clId="{38395D93-E177-4B02-8AD8-E172515CBD53}" dt="2020-11-11T10:25:34.204" v="3360" actId="21"/>
          <ac:spMkLst>
            <pc:docMk/>
            <pc:sldMk cId="2518595166" sldId="605"/>
            <ac:spMk id="5" creationId="{E5505A23-9062-413D-A3B4-421469694B53}"/>
          </ac:spMkLst>
        </pc:spChg>
        <pc:spChg chg="add mod">
          <ac:chgData name="Roger Pearce" userId="e211e6dda9429fcc" providerId="LiveId" clId="{38395D93-E177-4B02-8AD8-E172515CBD53}" dt="2020-11-11T10:29:40.526" v="3430" actId="1076"/>
          <ac:spMkLst>
            <pc:docMk/>
            <pc:sldMk cId="2518595166" sldId="605"/>
            <ac:spMk id="6" creationId="{DAA97BC7-BBBA-4175-9E0E-9C7E6D43A262}"/>
          </ac:spMkLst>
        </pc:spChg>
        <pc:spChg chg="add mod">
          <ac:chgData name="Roger Pearce" userId="e211e6dda9429fcc" providerId="LiveId" clId="{38395D93-E177-4B02-8AD8-E172515CBD53}" dt="2020-11-11T10:29:47.550" v="3432" actId="14100"/>
          <ac:spMkLst>
            <pc:docMk/>
            <pc:sldMk cId="2518595166" sldId="605"/>
            <ac:spMk id="7" creationId="{A1C74534-37EF-465A-A972-7C98CE72030A}"/>
          </ac:spMkLst>
        </pc:spChg>
        <pc:picChg chg="add mod">
          <ac:chgData name="Roger Pearce" userId="e211e6dda9429fcc" providerId="LiveId" clId="{38395D93-E177-4B02-8AD8-E172515CBD53}" dt="2020-11-11T10:29:34.047" v="3429" actId="1076"/>
          <ac:picMkLst>
            <pc:docMk/>
            <pc:sldMk cId="2518595166" sldId="605"/>
            <ac:picMk id="3" creationId="{8C8BD4BE-BAC4-4A9B-BC19-3A299489D1D2}"/>
          </ac:picMkLst>
        </pc:picChg>
      </pc:sldChg>
      <pc:sldMasterChg chg="del delSldLayout">
        <pc:chgData name="Roger Pearce" userId="e211e6dda9429fcc" providerId="LiveId" clId="{38395D93-E177-4B02-8AD8-E172515CBD53}" dt="2020-11-09T21:39:13.451" v="1831" actId="2696"/>
        <pc:sldMasterMkLst>
          <pc:docMk/>
          <pc:sldMasterMk cId="4043368181" sldId="2147483660"/>
        </pc:sldMasterMkLst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2184595207" sldId="2147483661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3853716023" sldId="2147483662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856862504" sldId="2147483663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2847834624" sldId="2147483664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146821894" sldId="2147483665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2280095798" sldId="2147483666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94122280" sldId="2147483667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1067549567" sldId="2147483668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3726547105" sldId="2147483669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1631582390" sldId="2147483670"/>
          </pc:sldLayoutMkLst>
        </pc:sldLayoutChg>
        <pc:sldLayoutChg chg="del">
          <pc:chgData name="Roger Pearce" userId="e211e6dda9429fcc" providerId="LiveId" clId="{38395D93-E177-4B02-8AD8-E172515CBD53}" dt="2020-11-09T21:39:13.451" v="1831" actId="2696"/>
          <pc:sldLayoutMkLst>
            <pc:docMk/>
            <pc:sldMasterMk cId="4043368181" sldId="2147483660"/>
            <pc:sldLayoutMk cId="1618077577" sldId="2147483671"/>
          </pc:sldLayoutMkLst>
        </pc:sldLayoutChg>
      </pc:sldMasterChg>
      <pc:sldMasterChg chg="del delSldLayout">
        <pc:chgData name="Roger Pearce" userId="e211e6dda9429fcc" providerId="LiveId" clId="{38395D93-E177-4B02-8AD8-E172515CBD53}" dt="2020-11-07T17:29:05.358" v="55" actId="2696"/>
        <pc:sldMasterMkLst>
          <pc:docMk/>
          <pc:sldMasterMk cId="4137920181" sldId="2147483672"/>
        </pc:sldMasterMkLst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14754665" sldId="2147483673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3358345831" sldId="2147483674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2824021319" sldId="2147483675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803313965" sldId="2147483676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555296612" sldId="2147483677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107082319" sldId="2147483678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3427242870" sldId="2147483679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3800786264" sldId="2147483680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2736324126" sldId="2147483681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2040983028" sldId="2147483682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1617156087" sldId="2147483683"/>
          </pc:sldLayoutMkLst>
        </pc:sldLayoutChg>
        <pc:sldLayoutChg chg="del">
          <pc:chgData name="Roger Pearce" userId="e211e6dda9429fcc" providerId="LiveId" clId="{38395D93-E177-4B02-8AD8-E172515CBD53}" dt="2020-11-07T17:29:05.358" v="55" actId="2696"/>
          <pc:sldLayoutMkLst>
            <pc:docMk/>
            <pc:sldMasterMk cId="4137920181" sldId="2147483672"/>
            <pc:sldLayoutMk cId="2442785748" sldId="2147483684"/>
          </pc:sldLayoutMkLst>
        </pc:sldLayoutChg>
      </pc:sldMasterChg>
      <pc:sldMasterChg chg="del delSldLayout">
        <pc:chgData name="Roger Pearce" userId="e211e6dda9429fcc" providerId="LiveId" clId="{38395D93-E177-4B02-8AD8-E172515CBD53}" dt="2020-11-09T17:38:41.453" v="1661" actId="2696"/>
        <pc:sldMasterMkLst>
          <pc:docMk/>
          <pc:sldMasterMk cId="4246228849" sldId="2147483672"/>
        </pc:sldMasterMkLst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2959600474" sldId="2147483673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1990592762" sldId="2147483674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3763934576" sldId="2147483675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720546236" sldId="2147483676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3143144258" sldId="2147483677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1055876187" sldId="2147483678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2966690526" sldId="2147483679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1449662734" sldId="2147483680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1491149141" sldId="2147483681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1355215799" sldId="2147483682"/>
          </pc:sldLayoutMkLst>
        </pc:sldLayoutChg>
        <pc:sldLayoutChg chg="del">
          <pc:chgData name="Roger Pearce" userId="e211e6dda9429fcc" providerId="LiveId" clId="{38395D93-E177-4B02-8AD8-E172515CBD53}" dt="2020-11-09T17:38:41.453" v="1661" actId="2696"/>
          <pc:sldLayoutMkLst>
            <pc:docMk/>
            <pc:sldMasterMk cId="4246228849" sldId="2147483672"/>
            <pc:sldLayoutMk cId="1941415244" sldId="2147483683"/>
          </pc:sldLayoutMkLst>
        </pc:sldLayoutChg>
      </pc:sldMasterChg>
      <pc:sldMasterChg chg="del delSldLayout">
        <pc:chgData name="Roger Pearce" userId="e211e6dda9429fcc" providerId="LiveId" clId="{38395D93-E177-4B02-8AD8-E172515CBD53}" dt="2020-11-09T17:44:27.985" v="1664" actId="2696"/>
        <pc:sldMasterMkLst>
          <pc:docMk/>
          <pc:sldMasterMk cId="140638082" sldId="2147483696"/>
        </pc:sldMasterMkLst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1668710418" sldId="2147483697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1658115855" sldId="2147483698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103719503" sldId="2147483699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1469727392" sldId="2147483700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1274817697" sldId="2147483701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3264875303" sldId="2147483702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4184914268" sldId="2147483703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3200996969" sldId="2147483704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3885040277" sldId="2147483705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84340774" sldId="2147483706"/>
          </pc:sldLayoutMkLst>
        </pc:sldLayoutChg>
        <pc:sldLayoutChg chg="del">
          <pc:chgData name="Roger Pearce" userId="e211e6dda9429fcc" providerId="LiveId" clId="{38395D93-E177-4B02-8AD8-E172515CBD53}" dt="2020-11-09T17:44:27.985" v="1664" actId="2696"/>
          <pc:sldLayoutMkLst>
            <pc:docMk/>
            <pc:sldMasterMk cId="140638082" sldId="2147483696"/>
            <pc:sldLayoutMk cId="154374997" sldId="214748370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766A1-D383-4515-BCA0-8FA38FDBFCC3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2E15-2624-4DEA-A14F-5D1DC161E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F2E15-2624-4DEA-A14F-5D1DC161E3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F2E15-2624-4DEA-A14F-5D1DC161E3B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6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2E15-2624-4DEA-A14F-5D1DC161E3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5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8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5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9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41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7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295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89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53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9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951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29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29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27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05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28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6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8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2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0828-1D4A-7A40-9D04-A32F3D934FA0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5469-D75C-8948-89CA-44A96352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6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hmfqe_8SEI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8tkz6fCVB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_TEN Commandm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9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F93DAC-514A-49F6-A168-51E809557DB2}"/>
              </a:ext>
            </a:extLst>
          </p:cNvPr>
          <p:cNvSpPr txBox="1"/>
          <p:nvPr/>
        </p:nvSpPr>
        <p:spPr>
          <a:xfrm>
            <a:off x="673508" y="2035460"/>
            <a:ext cx="8160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we praise you for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20042"/>
                </a:solidFill>
                <a:latin typeface="Calibri"/>
              </a:rPr>
              <a:t>  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understanding of the gift…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20042"/>
                </a:solidFill>
                <a:latin typeface="Calibri"/>
              </a:rPr>
              <a:t>               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wonder…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20042"/>
                </a:solidFill>
                <a:latin typeface="Calibri"/>
              </a:rPr>
              <a:t>                         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privilege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marriage.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20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4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F93DAC-514A-49F6-A168-51E809557DB2}"/>
              </a:ext>
            </a:extLst>
          </p:cNvPr>
          <p:cNvSpPr txBox="1"/>
          <p:nvPr/>
        </p:nvSpPr>
        <p:spPr>
          <a:xfrm>
            <a:off x="201560" y="366623"/>
            <a:ext cx="87408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we know that this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‘marriage’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been costly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            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our Lord Jesus Christ.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know that all through the history of your grace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You have had to be patient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merciful towards an ungrateful people.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thought on Sunday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grumbling &amp; ingratitude of your people,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liberated from captivity &amp; slavery,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so we come with regret &amp; recall our carelessness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the riches of this relationship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by which our lives are brought into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union with Christ.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seek your forgiveness,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&amp;, moment by moment,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renewal of love in our hearts &amp; attitudes. </a:t>
            </a:r>
          </a:p>
        </p:txBody>
      </p:sp>
    </p:spTree>
    <p:extLst>
      <p:ext uri="{BB962C8B-B14F-4D97-AF65-F5344CB8AC3E}">
        <p14:creationId xmlns:p14="http://schemas.microsoft.com/office/powerpoint/2010/main" val="356365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F93DAC-514A-49F6-A168-51E809557DB2}"/>
              </a:ext>
            </a:extLst>
          </p:cNvPr>
          <p:cNvSpPr txBox="1"/>
          <p:nvPr/>
        </p:nvSpPr>
        <p:spPr>
          <a:xfrm>
            <a:off x="201560" y="1228397"/>
            <a:ext cx="87408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Lord, we come in repentance that ‘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marriage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in which a man &amp; a woman come together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20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 this special relationship of interdependence -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is being lost in our society…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that the partnership which fulfils your pattern for life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420042"/>
                </a:solidFill>
                <a:latin typeface="Calibri"/>
              </a:rPr>
              <a:t>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for parenthood, for nurturing young lives,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rgbClr val="420042"/>
                </a:solidFill>
                <a:latin typeface="Calibri"/>
              </a:rPr>
              <a:t>                          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sharing example, &amp; love -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is being trashed,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just by selfishness, &amp; lust,</a:t>
            </a:r>
          </a:p>
          <a:p>
            <a:pPr marL="2876550" lvl="0" indent="-2876550"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</a:t>
            </a:r>
            <a:r>
              <a:rPr lang="en-US" sz="2800" dirty="0">
                <a:solidFill>
                  <a:srgbClr val="420042"/>
                </a:solidFill>
                <a:latin typeface="Calibri"/>
              </a:rPr>
              <a:t>often </a:t>
            </a:r>
            <a:r>
              <a:rPr lang="en-US" sz="2800" dirty="0">
                <a:solidFill>
                  <a:srgbClr val="420042"/>
                </a:solidFill>
              </a:rPr>
              <a:t>mockery, &amp; even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legislation.</a:t>
            </a:r>
          </a:p>
        </p:txBody>
      </p:sp>
    </p:spTree>
    <p:extLst>
      <p:ext uri="{BB962C8B-B14F-4D97-AF65-F5344CB8AC3E}">
        <p14:creationId xmlns:p14="http://schemas.microsoft.com/office/powerpoint/2010/main" val="8740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F93DAC-514A-49F6-A168-51E809557DB2}"/>
              </a:ext>
            </a:extLst>
          </p:cNvPr>
          <p:cNvSpPr txBox="1"/>
          <p:nvPr/>
        </p:nvSpPr>
        <p:spPr>
          <a:xfrm>
            <a:off x="201560" y="1228397"/>
            <a:ext cx="87408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Lord, we worship you for your faithful,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sacrificial love and grace for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‘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Help us to reflect on the glorious pattern of your purpose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in a way that blesses our consciences,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in our fellowship, all families…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and finds its way out into our stricken society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so many live as single parents, confused children, teenagers without fathers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families coping with divorce, divided loyalties…</a:t>
            </a:r>
          </a:p>
        </p:txBody>
      </p:sp>
    </p:spTree>
    <p:extLst>
      <p:ext uri="{BB962C8B-B14F-4D97-AF65-F5344CB8AC3E}">
        <p14:creationId xmlns:p14="http://schemas.microsoft.com/office/powerpoint/2010/main" val="61571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E1813-D581-463E-9F31-A7FD2797E73F}"/>
              </a:ext>
            </a:extLst>
          </p:cNvPr>
          <p:cNvSpPr txBox="1"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https://www.youtube.com/watch?v=_hmfqe_8SEI</a:t>
            </a:r>
          </a:p>
        </p:txBody>
      </p:sp>
      <p:pic>
        <p:nvPicPr>
          <p:cNvPr id="4" name="Online Media 3" title="Love divine all loves excelling">
            <a:hlinkClick r:id="" action="ppaction://media"/>
            <a:extLst>
              <a:ext uri="{FF2B5EF4-FFF2-40B4-BE49-F238E27FC236}">
                <a16:creationId xmlns:a16="http://schemas.microsoft.com/office/drawing/2014/main" id="{AE269B0C-3F22-4F24-AA00-582E99E594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06477"/>
            <a:ext cx="9426148" cy="70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-1600200" y="-1066800"/>
            <a:ext cx="4919663" cy="7123113"/>
          </a:xfrm>
          <a:custGeom>
            <a:avLst/>
            <a:gdLst>
              <a:gd name="T0" fmla="*/ 2147483647 w 2859"/>
              <a:gd name="T1" fmla="*/ 2147483647 h 3935"/>
              <a:gd name="T2" fmla="*/ 2147483647 w 2859"/>
              <a:gd name="T3" fmla="*/ 2147483647 h 3935"/>
              <a:gd name="T4" fmla="*/ 2147483647 w 2859"/>
              <a:gd name="T5" fmla="*/ 2147483647 h 3935"/>
              <a:gd name="T6" fmla="*/ 2147483647 w 2859"/>
              <a:gd name="T7" fmla="*/ 2147483647 h 3935"/>
              <a:gd name="T8" fmla="*/ 2147483647 w 2859"/>
              <a:gd name="T9" fmla="*/ 2147483647 h 3935"/>
              <a:gd name="T10" fmla="*/ 2147483647 w 2859"/>
              <a:gd name="T11" fmla="*/ 2147483647 h 3935"/>
              <a:gd name="T12" fmla="*/ 2147483647 w 2859"/>
              <a:gd name="T13" fmla="*/ 2147483647 h 3935"/>
              <a:gd name="T14" fmla="*/ 2147483647 w 2859"/>
              <a:gd name="T15" fmla="*/ 2147483647 h 3935"/>
              <a:gd name="T16" fmla="*/ 2147483647 w 2859"/>
              <a:gd name="T17" fmla="*/ 2147483647 h 3935"/>
              <a:gd name="T18" fmla="*/ 2147483647 w 2859"/>
              <a:gd name="T19" fmla="*/ 2147483647 h 3935"/>
              <a:gd name="T20" fmla="*/ 2147483647 w 2859"/>
              <a:gd name="T21" fmla="*/ 2147483647 h 3935"/>
              <a:gd name="T22" fmla="*/ 2147483647 w 2859"/>
              <a:gd name="T23" fmla="*/ 2147483647 h 3935"/>
              <a:gd name="T24" fmla="*/ 2147483647 w 2859"/>
              <a:gd name="T25" fmla="*/ 2147483647 h 3935"/>
              <a:gd name="T26" fmla="*/ 2147483647 w 2859"/>
              <a:gd name="T27" fmla="*/ 2147483647 h 3935"/>
              <a:gd name="T28" fmla="*/ 2147483647 w 2859"/>
              <a:gd name="T29" fmla="*/ 2147483647 h 3935"/>
              <a:gd name="T30" fmla="*/ 2147483647 w 2859"/>
              <a:gd name="T31" fmla="*/ 2147483647 h 3935"/>
              <a:gd name="T32" fmla="*/ 2147483647 w 2859"/>
              <a:gd name="T33" fmla="*/ 2147483647 h 3935"/>
              <a:gd name="T34" fmla="*/ 2147483647 w 2859"/>
              <a:gd name="T35" fmla="*/ 2147483647 h 3935"/>
              <a:gd name="T36" fmla="*/ 2147483647 w 2859"/>
              <a:gd name="T37" fmla="*/ 2147483647 h 3935"/>
              <a:gd name="T38" fmla="*/ 2147483647 w 2859"/>
              <a:gd name="T39" fmla="*/ 2147483647 h 3935"/>
              <a:gd name="T40" fmla="*/ 2147483647 w 2859"/>
              <a:gd name="T41" fmla="*/ 2147483647 h 3935"/>
              <a:gd name="T42" fmla="*/ 2147483647 w 2859"/>
              <a:gd name="T43" fmla="*/ 2147483647 h 3935"/>
              <a:gd name="T44" fmla="*/ 2147483647 w 2859"/>
              <a:gd name="T45" fmla="*/ 2147483647 h 3935"/>
              <a:gd name="T46" fmla="*/ 2147483647 w 2859"/>
              <a:gd name="T47" fmla="*/ 2147483647 h 3935"/>
              <a:gd name="T48" fmla="*/ 2147483647 w 2859"/>
              <a:gd name="T49" fmla="*/ 2147483647 h 3935"/>
              <a:gd name="T50" fmla="*/ 2147483647 w 2859"/>
              <a:gd name="T51" fmla="*/ 2147483647 h 3935"/>
              <a:gd name="T52" fmla="*/ 2147483647 w 2859"/>
              <a:gd name="T53" fmla="*/ 2147483647 h 3935"/>
              <a:gd name="T54" fmla="*/ 2147483647 w 2859"/>
              <a:gd name="T55" fmla="*/ 2147483647 h 3935"/>
              <a:gd name="T56" fmla="*/ 2147483647 w 2859"/>
              <a:gd name="T57" fmla="*/ 2147483647 h 3935"/>
              <a:gd name="T58" fmla="*/ 2147483647 w 2859"/>
              <a:gd name="T59" fmla="*/ 2147483647 h 3935"/>
              <a:gd name="T60" fmla="*/ 2147483647 w 2859"/>
              <a:gd name="T61" fmla="*/ 2147483647 h 3935"/>
              <a:gd name="T62" fmla="*/ 2147483647 w 2859"/>
              <a:gd name="T63" fmla="*/ 2147483647 h 3935"/>
              <a:gd name="T64" fmla="*/ 2147483647 w 2859"/>
              <a:gd name="T65" fmla="*/ 2147483647 h 3935"/>
              <a:gd name="T66" fmla="*/ 2147483647 w 2859"/>
              <a:gd name="T67" fmla="*/ 2147483647 h 3935"/>
              <a:gd name="T68" fmla="*/ 2147483647 w 2859"/>
              <a:gd name="T69" fmla="*/ 2147483647 h 3935"/>
              <a:gd name="T70" fmla="*/ 2147483647 w 2859"/>
              <a:gd name="T71" fmla="*/ 2147483647 h 3935"/>
              <a:gd name="T72" fmla="*/ 2147483647 w 2859"/>
              <a:gd name="T73" fmla="*/ 0 h 3935"/>
              <a:gd name="T74" fmla="*/ 2147483647 w 2859"/>
              <a:gd name="T75" fmla="*/ 2147483647 h 3935"/>
              <a:gd name="T76" fmla="*/ 2147483647 w 2859"/>
              <a:gd name="T77" fmla="*/ 2147483647 h 3935"/>
              <a:gd name="T78" fmla="*/ 2147483647 w 2859"/>
              <a:gd name="T79" fmla="*/ 2147483647 h 3935"/>
              <a:gd name="T80" fmla="*/ 2147483647 w 2859"/>
              <a:gd name="T81" fmla="*/ 2147483647 h 39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59" h="3935">
                <a:moveTo>
                  <a:pt x="2847" y="12"/>
                </a:moveTo>
                <a:cubicBezTo>
                  <a:pt x="2827" y="72"/>
                  <a:pt x="2816" y="131"/>
                  <a:pt x="2799" y="192"/>
                </a:cubicBezTo>
                <a:cubicBezTo>
                  <a:pt x="2790" y="224"/>
                  <a:pt x="2775" y="288"/>
                  <a:pt x="2775" y="288"/>
                </a:cubicBezTo>
                <a:cubicBezTo>
                  <a:pt x="2799" y="410"/>
                  <a:pt x="2823" y="1008"/>
                  <a:pt x="2703" y="996"/>
                </a:cubicBezTo>
                <a:cubicBezTo>
                  <a:pt x="2698" y="1010"/>
                  <a:pt x="2745" y="887"/>
                  <a:pt x="2739" y="900"/>
                </a:cubicBezTo>
                <a:cubicBezTo>
                  <a:pt x="2711" y="962"/>
                  <a:pt x="2632" y="993"/>
                  <a:pt x="2607" y="1056"/>
                </a:cubicBezTo>
                <a:cubicBezTo>
                  <a:pt x="2594" y="1209"/>
                  <a:pt x="2596" y="1174"/>
                  <a:pt x="2547" y="1320"/>
                </a:cubicBezTo>
                <a:cubicBezTo>
                  <a:pt x="2537" y="1411"/>
                  <a:pt x="2514" y="1494"/>
                  <a:pt x="2499" y="1584"/>
                </a:cubicBezTo>
                <a:cubicBezTo>
                  <a:pt x="2489" y="1727"/>
                  <a:pt x="2472" y="1856"/>
                  <a:pt x="2427" y="1992"/>
                </a:cubicBezTo>
                <a:cubicBezTo>
                  <a:pt x="2407" y="2053"/>
                  <a:pt x="2407" y="2121"/>
                  <a:pt x="2391" y="2184"/>
                </a:cubicBezTo>
                <a:cubicBezTo>
                  <a:pt x="2376" y="2385"/>
                  <a:pt x="2340" y="2585"/>
                  <a:pt x="2307" y="2784"/>
                </a:cubicBezTo>
                <a:cubicBezTo>
                  <a:pt x="2291" y="2880"/>
                  <a:pt x="2266" y="2905"/>
                  <a:pt x="2247" y="3000"/>
                </a:cubicBezTo>
                <a:cubicBezTo>
                  <a:pt x="2240" y="3120"/>
                  <a:pt x="2187" y="3180"/>
                  <a:pt x="2115" y="3372"/>
                </a:cubicBezTo>
                <a:cubicBezTo>
                  <a:pt x="2091" y="3444"/>
                  <a:pt x="2066" y="3493"/>
                  <a:pt x="2007" y="3528"/>
                </a:cubicBezTo>
                <a:cubicBezTo>
                  <a:pt x="1905" y="3589"/>
                  <a:pt x="1887" y="3636"/>
                  <a:pt x="1803" y="3708"/>
                </a:cubicBezTo>
                <a:cubicBezTo>
                  <a:pt x="1714" y="3767"/>
                  <a:pt x="1634" y="3805"/>
                  <a:pt x="1539" y="3852"/>
                </a:cubicBezTo>
                <a:cubicBezTo>
                  <a:pt x="1501" y="3871"/>
                  <a:pt x="1421" y="3869"/>
                  <a:pt x="1383" y="3888"/>
                </a:cubicBezTo>
                <a:cubicBezTo>
                  <a:pt x="1290" y="3935"/>
                  <a:pt x="1245" y="3834"/>
                  <a:pt x="1155" y="3864"/>
                </a:cubicBezTo>
                <a:cubicBezTo>
                  <a:pt x="995" y="3853"/>
                  <a:pt x="1139" y="3896"/>
                  <a:pt x="975" y="3888"/>
                </a:cubicBezTo>
                <a:cubicBezTo>
                  <a:pt x="822" y="3850"/>
                  <a:pt x="635" y="3858"/>
                  <a:pt x="483" y="3852"/>
                </a:cubicBezTo>
                <a:cubicBezTo>
                  <a:pt x="393" y="3822"/>
                  <a:pt x="504" y="3863"/>
                  <a:pt x="411" y="3816"/>
                </a:cubicBezTo>
                <a:cubicBezTo>
                  <a:pt x="386" y="3804"/>
                  <a:pt x="338" y="3797"/>
                  <a:pt x="315" y="3792"/>
                </a:cubicBezTo>
                <a:cubicBezTo>
                  <a:pt x="274" y="3765"/>
                  <a:pt x="254" y="3731"/>
                  <a:pt x="219" y="3696"/>
                </a:cubicBezTo>
                <a:cubicBezTo>
                  <a:pt x="199" y="3636"/>
                  <a:pt x="170" y="3593"/>
                  <a:pt x="135" y="3540"/>
                </a:cubicBezTo>
                <a:cubicBezTo>
                  <a:pt x="118" y="3515"/>
                  <a:pt x="113" y="3483"/>
                  <a:pt x="99" y="3456"/>
                </a:cubicBezTo>
                <a:cubicBezTo>
                  <a:pt x="72" y="3322"/>
                  <a:pt x="106" y="3178"/>
                  <a:pt x="63" y="3048"/>
                </a:cubicBezTo>
                <a:cubicBezTo>
                  <a:pt x="46" y="2996"/>
                  <a:pt x="32" y="2944"/>
                  <a:pt x="15" y="2892"/>
                </a:cubicBezTo>
                <a:cubicBezTo>
                  <a:pt x="0" y="2790"/>
                  <a:pt x="2" y="2693"/>
                  <a:pt x="27" y="2592"/>
                </a:cubicBezTo>
                <a:cubicBezTo>
                  <a:pt x="35" y="2514"/>
                  <a:pt x="39" y="2459"/>
                  <a:pt x="63" y="2388"/>
                </a:cubicBezTo>
                <a:cubicBezTo>
                  <a:pt x="87" y="2195"/>
                  <a:pt x="120" y="2004"/>
                  <a:pt x="147" y="1812"/>
                </a:cubicBezTo>
                <a:cubicBezTo>
                  <a:pt x="152" y="1780"/>
                  <a:pt x="155" y="1748"/>
                  <a:pt x="159" y="1716"/>
                </a:cubicBezTo>
                <a:cubicBezTo>
                  <a:pt x="167" y="1660"/>
                  <a:pt x="183" y="1548"/>
                  <a:pt x="183" y="1548"/>
                </a:cubicBezTo>
                <a:cubicBezTo>
                  <a:pt x="187" y="1444"/>
                  <a:pt x="193" y="1340"/>
                  <a:pt x="195" y="1236"/>
                </a:cubicBezTo>
                <a:cubicBezTo>
                  <a:pt x="201" y="912"/>
                  <a:pt x="199" y="588"/>
                  <a:pt x="207" y="264"/>
                </a:cubicBezTo>
                <a:cubicBezTo>
                  <a:pt x="212" y="63"/>
                  <a:pt x="307" y="54"/>
                  <a:pt x="483" y="36"/>
                </a:cubicBezTo>
                <a:cubicBezTo>
                  <a:pt x="507" y="28"/>
                  <a:pt x="531" y="20"/>
                  <a:pt x="555" y="12"/>
                </a:cubicBezTo>
                <a:cubicBezTo>
                  <a:pt x="567" y="8"/>
                  <a:pt x="591" y="0"/>
                  <a:pt x="591" y="0"/>
                </a:cubicBezTo>
                <a:cubicBezTo>
                  <a:pt x="1252" y="11"/>
                  <a:pt x="1910" y="24"/>
                  <a:pt x="2571" y="12"/>
                </a:cubicBezTo>
                <a:cubicBezTo>
                  <a:pt x="2643" y="16"/>
                  <a:pt x="2716" y="11"/>
                  <a:pt x="2787" y="24"/>
                </a:cubicBezTo>
                <a:cubicBezTo>
                  <a:pt x="2804" y="27"/>
                  <a:pt x="2810" y="49"/>
                  <a:pt x="2823" y="60"/>
                </a:cubicBezTo>
                <a:cubicBezTo>
                  <a:pt x="2834" y="69"/>
                  <a:pt x="2859" y="84"/>
                  <a:pt x="2859" y="84"/>
                </a:cubicBezTo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5181600" y="4114800"/>
            <a:ext cx="425450" cy="1657350"/>
          </a:xfrm>
          <a:custGeom>
            <a:avLst/>
            <a:gdLst>
              <a:gd name="T0" fmla="*/ 2147483647 w 268"/>
              <a:gd name="T1" fmla="*/ 2147483647 h 1044"/>
              <a:gd name="T2" fmla="*/ 2147483647 w 268"/>
              <a:gd name="T3" fmla="*/ 2147483647 h 1044"/>
              <a:gd name="T4" fmla="*/ 2147483647 w 268"/>
              <a:gd name="T5" fmla="*/ 2147483647 h 1044"/>
              <a:gd name="T6" fmla="*/ 2147483647 w 268"/>
              <a:gd name="T7" fmla="*/ 2147483647 h 1044"/>
              <a:gd name="T8" fmla="*/ 2147483647 w 268"/>
              <a:gd name="T9" fmla="*/ 2147483647 h 1044"/>
              <a:gd name="T10" fmla="*/ 2147483647 w 268"/>
              <a:gd name="T11" fmla="*/ 2147483647 h 1044"/>
              <a:gd name="T12" fmla="*/ 2147483647 w 268"/>
              <a:gd name="T13" fmla="*/ 2147483647 h 1044"/>
              <a:gd name="T14" fmla="*/ 2147483647 w 268"/>
              <a:gd name="T15" fmla="*/ 2147483647 h 1044"/>
              <a:gd name="T16" fmla="*/ 2147483647 w 268"/>
              <a:gd name="T17" fmla="*/ 2147483647 h 1044"/>
              <a:gd name="T18" fmla="*/ 2147483647 w 268"/>
              <a:gd name="T19" fmla="*/ 2147483647 h 1044"/>
              <a:gd name="T20" fmla="*/ 2147483647 w 268"/>
              <a:gd name="T21" fmla="*/ 2147483647 h 1044"/>
              <a:gd name="T22" fmla="*/ 2147483647 w 268"/>
              <a:gd name="T23" fmla="*/ 2147483647 h 1044"/>
              <a:gd name="T24" fmla="*/ 2147483647 w 268"/>
              <a:gd name="T25" fmla="*/ 2147483647 h 1044"/>
              <a:gd name="T26" fmla="*/ 2147483647 w 268"/>
              <a:gd name="T27" fmla="*/ 2147483647 h 1044"/>
              <a:gd name="T28" fmla="*/ 2147483647 w 268"/>
              <a:gd name="T29" fmla="*/ 2147483647 h 1044"/>
              <a:gd name="T30" fmla="*/ 2147483647 w 268"/>
              <a:gd name="T31" fmla="*/ 2147483647 h 1044"/>
              <a:gd name="T32" fmla="*/ 2147483647 w 268"/>
              <a:gd name="T33" fmla="*/ 2147483647 h 1044"/>
              <a:gd name="T34" fmla="*/ 2147483647 w 268"/>
              <a:gd name="T35" fmla="*/ 2147483647 h 1044"/>
              <a:gd name="T36" fmla="*/ 2147483647 w 268"/>
              <a:gd name="T37" fmla="*/ 2147483647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8" h="1044">
                <a:moveTo>
                  <a:pt x="184" y="48"/>
                </a:moveTo>
                <a:cubicBezTo>
                  <a:pt x="172" y="36"/>
                  <a:pt x="164" y="16"/>
                  <a:pt x="148" y="12"/>
                </a:cubicBezTo>
                <a:cubicBezTo>
                  <a:pt x="99" y="0"/>
                  <a:pt x="79" y="33"/>
                  <a:pt x="52" y="60"/>
                </a:cubicBezTo>
                <a:cubicBezTo>
                  <a:pt x="14" y="174"/>
                  <a:pt x="17" y="302"/>
                  <a:pt x="4" y="420"/>
                </a:cubicBezTo>
                <a:cubicBezTo>
                  <a:pt x="12" y="519"/>
                  <a:pt x="22" y="571"/>
                  <a:pt x="40" y="660"/>
                </a:cubicBezTo>
                <a:cubicBezTo>
                  <a:pt x="17" y="775"/>
                  <a:pt x="0" y="835"/>
                  <a:pt x="40" y="984"/>
                </a:cubicBezTo>
                <a:cubicBezTo>
                  <a:pt x="48" y="1014"/>
                  <a:pt x="117" y="1034"/>
                  <a:pt x="148" y="1044"/>
                </a:cubicBezTo>
                <a:cubicBezTo>
                  <a:pt x="160" y="1040"/>
                  <a:pt x="175" y="1041"/>
                  <a:pt x="184" y="1032"/>
                </a:cubicBezTo>
                <a:cubicBezTo>
                  <a:pt x="204" y="1012"/>
                  <a:pt x="232" y="960"/>
                  <a:pt x="232" y="960"/>
                </a:cubicBezTo>
                <a:cubicBezTo>
                  <a:pt x="242" y="901"/>
                  <a:pt x="261" y="826"/>
                  <a:pt x="232" y="768"/>
                </a:cubicBezTo>
                <a:cubicBezTo>
                  <a:pt x="226" y="755"/>
                  <a:pt x="208" y="784"/>
                  <a:pt x="196" y="792"/>
                </a:cubicBezTo>
                <a:cubicBezTo>
                  <a:pt x="192" y="804"/>
                  <a:pt x="197" y="828"/>
                  <a:pt x="184" y="828"/>
                </a:cubicBezTo>
                <a:cubicBezTo>
                  <a:pt x="171" y="828"/>
                  <a:pt x="172" y="805"/>
                  <a:pt x="172" y="792"/>
                </a:cubicBezTo>
                <a:cubicBezTo>
                  <a:pt x="172" y="777"/>
                  <a:pt x="190" y="725"/>
                  <a:pt x="196" y="708"/>
                </a:cubicBezTo>
                <a:cubicBezTo>
                  <a:pt x="200" y="680"/>
                  <a:pt x="197" y="650"/>
                  <a:pt x="208" y="624"/>
                </a:cubicBezTo>
                <a:cubicBezTo>
                  <a:pt x="214" y="611"/>
                  <a:pt x="235" y="611"/>
                  <a:pt x="244" y="600"/>
                </a:cubicBezTo>
                <a:cubicBezTo>
                  <a:pt x="252" y="590"/>
                  <a:pt x="252" y="576"/>
                  <a:pt x="256" y="564"/>
                </a:cubicBezTo>
                <a:cubicBezTo>
                  <a:pt x="224" y="468"/>
                  <a:pt x="229" y="483"/>
                  <a:pt x="268" y="384"/>
                </a:cubicBezTo>
                <a:cubicBezTo>
                  <a:pt x="257" y="269"/>
                  <a:pt x="236" y="152"/>
                  <a:pt x="184" y="4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5334000" y="-676275"/>
            <a:ext cx="644525" cy="1352550"/>
          </a:xfrm>
          <a:custGeom>
            <a:avLst/>
            <a:gdLst>
              <a:gd name="T0" fmla="*/ 2147483647 w 406"/>
              <a:gd name="T1" fmla="*/ 0 h 852"/>
              <a:gd name="T2" fmla="*/ 2147483647 w 406"/>
              <a:gd name="T3" fmla="*/ 2147483647 h 852"/>
              <a:gd name="T4" fmla="*/ 2147483647 w 406"/>
              <a:gd name="T5" fmla="*/ 2147483647 h 852"/>
              <a:gd name="T6" fmla="*/ 2147483647 w 406"/>
              <a:gd name="T7" fmla="*/ 2147483647 h 852"/>
              <a:gd name="T8" fmla="*/ 2147483647 w 406"/>
              <a:gd name="T9" fmla="*/ 2147483647 h 852"/>
              <a:gd name="T10" fmla="*/ 2147483647 w 406"/>
              <a:gd name="T11" fmla="*/ 2147483647 h 852"/>
              <a:gd name="T12" fmla="*/ 2147483647 w 406"/>
              <a:gd name="T13" fmla="*/ 2147483647 h 852"/>
              <a:gd name="T14" fmla="*/ 2147483647 w 406"/>
              <a:gd name="T15" fmla="*/ 2147483647 h 852"/>
              <a:gd name="T16" fmla="*/ 2147483647 w 406"/>
              <a:gd name="T17" fmla="*/ 2147483647 h 852"/>
              <a:gd name="T18" fmla="*/ 2147483647 w 406"/>
              <a:gd name="T19" fmla="*/ 2147483647 h 852"/>
              <a:gd name="T20" fmla="*/ 2147483647 w 406"/>
              <a:gd name="T21" fmla="*/ 2147483647 h 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6" h="852">
                <a:moveTo>
                  <a:pt x="402" y="0"/>
                </a:moveTo>
                <a:cubicBezTo>
                  <a:pt x="406" y="12"/>
                  <a:pt x="321" y="99"/>
                  <a:pt x="330" y="108"/>
                </a:cubicBezTo>
                <a:cubicBezTo>
                  <a:pt x="354" y="132"/>
                  <a:pt x="402" y="108"/>
                  <a:pt x="330" y="132"/>
                </a:cubicBezTo>
                <a:cubicBezTo>
                  <a:pt x="306" y="205"/>
                  <a:pt x="276" y="256"/>
                  <a:pt x="210" y="300"/>
                </a:cubicBezTo>
                <a:cubicBezTo>
                  <a:pt x="206" y="312"/>
                  <a:pt x="204" y="325"/>
                  <a:pt x="198" y="336"/>
                </a:cubicBezTo>
                <a:cubicBezTo>
                  <a:pt x="192" y="349"/>
                  <a:pt x="168" y="359"/>
                  <a:pt x="174" y="372"/>
                </a:cubicBezTo>
                <a:cubicBezTo>
                  <a:pt x="181" y="387"/>
                  <a:pt x="206" y="380"/>
                  <a:pt x="222" y="384"/>
                </a:cubicBezTo>
                <a:cubicBezTo>
                  <a:pt x="193" y="472"/>
                  <a:pt x="216" y="438"/>
                  <a:pt x="162" y="492"/>
                </a:cubicBezTo>
                <a:cubicBezTo>
                  <a:pt x="181" y="549"/>
                  <a:pt x="163" y="574"/>
                  <a:pt x="138" y="624"/>
                </a:cubicBezTo>
                <a:cubicBezTo>
                  <a:pt x="110" y="679"/>
                  <a:pt x="86" y="724"/>
                  <a:pt x="42" y="768"/>
                </a:cubicBezTo>
                <a:cubicBezTo>
                  <a:pt x="16" y="845"/>
                  <a:pt x="0" y="822"/>
                  <a:pt x="30" y="85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2511425" y="0"/>
            <a:ext cx="3706813" cy="3851275"/>
          </a:xfrm>
          <a:custGeom>
            <a:avLst/>
            <a:gdLst>
              <a:gd name="T0" fmla="*/ 2147483647 w 2335"/>
              <a:gd name="T1" fmla="*/ 2147483647 h 2426"/>
              <a:gd name="T2" fmla="*/ 2147483647 w 2335"/>
              <a:gd name="T3" fmla="*/ 2147483647 h 2426"/>
              <a:gd name="T4" fmla="*/ 2147483647 w 2335"/>
              <a:gd name="T5" fmla="*/ 2147483647 h 2426"/>
              <a:gd name="T6" fmla="*/ 2147483647 w 2335"/>
              <a:gd name="T7" fmla="*/ 2147483647 h 2426"/>
              <a:gd name="T8" fmla="*/ 2147483647 w 2335"/>
              <a:gd name="T9" fmla="*/ 2147483647 h 2426"/>
              <a:gd name="T10" fmla="*/ 2147483647 w 2335"/>
              <a:gd name="T11" fmla="*/ 2147483647 h 2426"/>
              <a:gd name="T12" fmla="*/ 2147483647 w 2335"/>
              <a:gd name="T13" fmla="*/ 2147483647 h 2426"/>
              <a:gd name="T14" fmla="*/ 2147483647 w 2335"/>
              <a:gd name="T15" fmla="*/ 2147483647 h 2426"/>
              <a:gd name="T16" fmla="*/ 2147483647 w 2335"/>
              <a:gd name="T17" fmla="*/ 2147483647 h 2426"/>
              <a:gd name="T18" fmla="*/ 2147483647 w 2335"/>
              <a:gd name="T19" fmla="*/ 2147483647 h 2426"/>
              <a:gd name="T20" fmla="*/ 2147483647 w 2335"/>
              <a:gd name="T21" fmla="*/ 2147483647 h 2426"/>
              <a:gd name="T22" fmla="*/ 2147483647 w 2335"/>
              <a:gd name="T23" fmla="*/ 2147483647 h 2426"/>
              <a:gd name="T24" fmla="*/ 2147483647 w 2335"/>
              <a:gd name="T25" fmla="*/ 2147483647 h 2426"/>
              <a:gd name="T26" fmla="*/ 2147483647 w 2335"/>
              <a:gd name="T27" fmla="*/ 2147483647 h 2426"/>
              <a:gd name="T28" fmla="*/ 2147483647 w 2335"/>
              <a:gd name="T29" fmla="*/ 2147483647 h 2426"/>
              <a:gd name="T30" fmla="*/ 2147483647 w 2335"/>
              <a:gd name="T31" fmla="*/ 2147483647 h 2426"/>
              <a:gd name="T32" fmla="*/ 2147483647 w 2335"/>
              <a:gd name="T33" fmla="*/ 2147483647 h 2426"/>
              <a:gd name="T34" fmla="*/ 2147483647 w 2335"/>
              <a:gd name="T35" fmla="*/ 2147483647 h 2426"/>
              <a:gd name="T36" fmla="*/ 2147483647 w 2335"/>
              <a:gd name="T37" fmla="*/ 2147483647 h 2426"/>
              <a:gd name="T38" fmla="*/ 2147483647 w 2335"/>
              <a:gd name="T39" fmla="*/ 2147483647 h 2426"/>
              <a:gd name="T40" fmla="*/ 2147483647 w 2335"/>
              <a:gd name="T41" fmla="*/ 2147483647 h 2426"/>
              <a:gd name="T42" fmla="*/ 2147483647 w 2335"/>
              <a:gd name="T43" fmla="*/ 2147483647 h 2426"/>
              <a:gd name="T44" fmla="*/ 2147483647 w 2335"/>
              <a:gd name="T45" fmla="*/ 2147483647 h 2426"/>
              <a:gd name="T46" fmla="*/ 2147483647 w 2335"/>
              <a:gd name="T47" fmla="*/ 2147483647 h 2426"/>
              <a:gd name="T48" fmla="*/ 2147483647 w 2335"/>
              <a:gd name="T49" fmla="*/ 2147483647 h 2426"/>
              <a:gd name="T50" fmla="*/ 2147483647 w 2335"/>
              <a:gd name="T51" fmla="*/ 2147483647 h 2426"/>
              <a:gd name="T52" fmla="*/ 2147483647 w 2335"/>
              <a:gd name="T53" fmla="*/ 2147483647 h 2426"/>
              <a:gd name="T54" fmla="*/ 2147483647 w 2335"/>
              <a:gd name="T55" fmla="*/ 2147483647 h 2426"/>
              <a:gd name="T56" fmla="*/ 2147483647 w 2335"/>
              <a:gd name="T57" fmla="*/ 2147483647 h 24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335" h="2426">
                <a:moveTo>
                  <a:pt x="228" y="2277"/>
                </a:moveTo>
                <a:cubicBezTo>
                  <a:pt x="156" y="2269"/>
                  <a:pt x="46" y="2230"/>
                  <a:pt x="23" y="2104"/>
                </a:cubicBezTo>
                <a:cubicBezTo>
                  <a:pt x="0" y="1978"/>
                  <a:pt x="61" y="1712"/>
                  <a:pt x="89" y="1518"/>
                </a:cubicBezTo>
                <a:cubicBezTo>
                  <a:pt x="117" y="1324"/>
                  <a:pt x="161" y="1092"/>
                  <a:pt x="190" y="942"/>
                </a:cubicBezTo>
                <a:cubicBezTo>
                  <a:pt x="219" y="792"/>
                  <a:pt x="237" y="700"/>
                  <a:pt x="263" y="616"/>
                </a:cubicBezTo>
                <a:cubicBezTo>
                  <a:pt x="289" y="532"/>
                  <a:pt x="314" y="467"/>
                  <a:pt x="346" y="435"/>
                </a:cubicBezTo>
                <a:cubicBezTo>
                  <a:pt x="378" y="403"/>
                  <a:pt x="365" y="482"/>
                  <a:pt x="455" y="424"/>
                </a:cubicBezTo>
                <a:cubicBezTo>
                  <a:pt x="545" y="366"/>
                  <a:pt x="743" y="152"/>
                  <a:pt x="887" y="88"/>
                </a:cubicBezTo>
                <a:cubicBezTo>
                  <a:pt x="1031" y="24"/>
                  <a:pt x="1167" y="0"/>
                  <a:pt x="1319" y="40"/>
                </a:cubicBezTo>
                <a:cubicBezTo>
                  <a:pt x="1471" y="80"/>
                  <a:pt x="1725" y="274"/>
                  <a:pt x="1799" y="328"/>
                </a:cubicBezTo>
                <a:cubicBezTo>
                  <a:pt x="1873" y="382"/>
                  <a:pt x="1774" y="347"/>
                  <a:pt x="1764" y="365"/>
                </a:cubicBezTo>
                <a:cubicBezTo>
                  <a:pt x="1754" y="383"/>
                  <a:pt x="1746" y="412"/>
                  <a:pt x="1741" y="435"/>
                </a:cubicBezTo>
                <a:cubicBezTo>
                  <a:pt x="1736" y="458"/>
                  <a:pt x="1731" y="471"/>
                  <a:pt x="1733" y="505"/>
                </a:cubicBezTo>
                <a:cubicBezTo>
                  <a:pt x="1735" y="539"/>
                  <a:pt x="1742" y="604"/>
                  <a:pt x="1756" y="638"/>
                </a:cubicBezTo>
                <a:cubicBezTo>
                  <a:pt x="1770" y="672"/>
                  <a:pt x="1798" y="695"/>
                  <a:pt x="1819" y="708"/>
                </a:cubicBezTo>
                <a:cubicBezTo>
                  <a:pt x="1840" y="721"/>
                  <a:pt x="1860" y="715"/>
                  <a:pt x="1881" y="716"/>
                </a:cubicBezTo>
                <a:cubicBezTo>
                  <a:pt x="1902" y="717"/>
                  <a:pt x="1877" y="633"/>
                  <a:pt x="1943" y="712"/>
                </a:cubicBezTo>
                <a:cubicBezTo>
                  <a:pt x="2009" y="791"/>
                  <a:pt x="2223" y="1016"/>
                  <a:pt x="2279" y="1192"/>
                </a:cubicBezTo>
                <a:cubicBezTo>
                  <a:pt x="2335" y="1368"/>
                  <a:pt x="2303" y="1608"/>
                  <a:pt x="2279" y="1768"/>
                </a:cubicBezTo>
                <a:cubicBezTo>
                  <a:pt x="2255" y="1928"/>
                  <a:pt x="2199" y="2048"/>
                  <a:pt x="2135" y="2152"/>
                </a:cubicBezTo>
                <a:cubicBezTo>
                  <a:pt x="2071" y="2256"/>
                  <a:pt x="1972" y="2358"/>
                  <a:pt x="1895" y="2392"/>
                </a:cubicBezTo>
                <a:cubicBezTo>
                  <a:pt x="1818" y="2426"/>
                  <a:pt x="1769" y="2383"/>
                  <a:pt x="1673" y="2359"/>
                </a:cubicBezTo>
                <a:cubicBezTo>
                  <a:pt x="1577" y="2335"/>
                  <a:pt x="1432" y="2276"/>
                  <a:pt x="1316" y="2249"/>
                </a:cubicBezTo>
                <a:cubicBezTo>
                  <a:pt x="1200" y="2222"/>
                  <a:pt x="1063" y="2202"/>
                  <a:pt x="978" y="2194"/>
                </a:cubicBezTo>
                <a:cubicBezTo>
                  <a:pt x="893" y="2186"/>
                  <a:pt x="847" y="2195"/>
                  <a:pt x="804" y="2203"/>
                </a:cubicBezTo>
                <a:cubicBezTo>
                  <a:pt x="761" y="2211"/>
                  <a:pt x="754" y="2235"/>
                  <a:pt x="722" y="2240"/>
                </a:cubicBezTo>
                <a:cubicBezTo>
                  <a:pt x="690" y="2245"/>
                  <a:pt x="658" y="2225"/>
                  <a:pt x="612" y="2231"/>
                </a:cubicBezTo>
                <a:cubicBezTo>
                  <a:pt x="566" y="2237"/>
                  <a:pt x="512" y="2269"/>
                  <a:pt x="448" y="2277"/>
                </a:cubicBezTo>
                <a:cubicBezTo>
                  <a:pt x="384" y="2285"/>
                  <a:pt x="274" y="2277"/>
                  <a:pt x="228" y="2277"/>
                </a:cubicBezTo>
                <a:close/>
              </a:path>
            </a:pathLst>
          </a:custGeom>
          <a:solidFill>
            <a:srgbClr val="99FF66"/>
          </a:solidFill>
          <a:ln w="222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157538" y="12065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Israel</a:t>
            </a:r>
          </a:p>
        </p:txBody>
      </p:sp>
      <p:sp>
        <p:nvSpPr>
          <p:cNvPr id="10247" name="Freeform 8"/>
          <p:cNvSpPr>
            <a:spLocks/>
          </p:cNvSpPr>
          <p:nvPr/>
        </p:nvSpPr>
        <p:spPr bwMode="auto">
          <a:xfrm>
            <a:off x="2438400" y="3511550"/>
            <a:ext cx="3127375" cy="3068638"/>
          </a:xfrm>
          <a:custGeom>
            <a:avLst/>
            <a:gdLst>
              <a:gd name="T0" fmla="*/ 2147483647 w 1970"/>
              <a:gd name="T1" fmla="*/ 2147483647 h 1933"/>
              <a:gd name="T2" fmla="*/ 2147483647 w 1970"/>
              <a:gd name="T3" fmla="*/ 2147483647 h 1933"/>
              <a:gd name="T4" fmla="*/ 2147483647 w 1970"/>
              <a:gd name="T5" fmla="*/ 2147483647 h 1933"/>
              <a:gd name="T6" fmla="*/ 2147483647 w 1970"/>
              <a:gd name="T7" fmla="*/ 2147483647 h 1933"/>
              <a:gd name="T8" fmla="*/ 2147483647 w 1970"/>
              <a:gd name="T9" fmla="*/ 2147483647 h 1933"/>
              <a:gd name="T10" fmla="*/ 2147483647 w 1970"/>
              <a:gd name="T11" fmla="*/ 2147483647 h 1933"/>
              <a:gd name="T12" fmla="*/ 2147483647 w 1970"/>
              <a:gd name="T13" fmla="*/ 2147483647 h 1933"/>
              <a:gd name="T14" fmla="*/ 2147483647 w 1970"/>
              <a:gd name="T15" fmla="*/ 2147483647 h 1933"/>
              <a:gd name="T16" fmla="*/ 2147483647 w 1970"/>
              <a:gd name="T17" fmla="*/ 2147483647 h 1933"/>
              <a:gd name="T18" fmla="*/ 2147483647 w 1970"/>
              <a:gd name="T19" fmla="*/ 2147483647 h 1933"/>
              <a:gd name="T20" fmla="*/ 2147483647 w 1970"/>
              <a:gd name="T21" fmla="*/ 2147483647 h 1933"/>
              <a:gd name="T22" fmla="*/ 2147483647 w 1970"/>
              <a:gd name="T23" fmla="*/ 2147483647 h 1933"/>
              <a:gd name="T24" fmla="*/ 2147483647 w 1970"/>
              <a:gd name="T25" fmla="*/ 2147483647 h 1933"/>
              <a:gd name="T26" fmla="*/ 2147483647 w 1970"/>
              <a:gd name="T27" fmla="*/ 2147483647 h 1933"/>
              <a:gd name="T28" fmla="*/ 2147483647 w 1970"/>
              <a:gd name="T29" fmla="*/ 2147483647 h 1933"/>
              <a:gd name="T30" fmla="*/ 2147483647 w 1970"/>
              <a:gd name="T31" fmla="*/ 2147483647 h 1933"/>
              <a:gd name="T32" fmla="*/ 2147483647 w 1970"/>
              <a:gd name="T33" fmla="*/ 2147483647 h 1933"/>
              <a:gd name="T34" fmla="*/ 2147483647 w 1970"/>
              <a:gd name="T35" fmla="*/ 2147483647 h 1933"/>
              <a:gd name="T36" fmla="*/ 2147483647 w 1970"/>
              <a:gd name="T37" fmla="*/ 2147483647 h 1933"/>
              <a:gd name="T38" fmla="*/ 2147483647 w 1970"/>
              <a:gd name="T39" fmla="*/ 2147483647 h 1933"/>
              <a:gd name="T40" fmla="*/ 2147483647 w 1970"/>
              <a:gd name="T41" fmla="*/ 2147483647 h 1933"/>
              <a:gd name="T42" fmla="*/ 2147483647 w 1970"/>
              <a:gd name="T43" fmla="*/ 2147483647 h 1933"/>
              <a:gd name="T44" fmla="*/ 2147483647 w 1970"/>
              <a:gd name="T45" fmla="*/ 2147483647 h 1933"/>
              <a:gd name="T46" fmla="*/ 2147483647 w 1970"/>
              <a:gd name="T47" fmla="*/ 2147483647 h 19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70" h="1933">
                <a:moveTo>
                  <a:pt x="24" y="772"/>
                </a:moveTo>
                <a:cubicBezTo>
                  <a:pt x="16" y="852"/>
                  <a:pt x="8" y="972"/>
                  <a:pt x="24" y="1108"/>
                </a:cubicBezTo>
                <a:cubicBezTo>
                  <a:pt x="40" y="1244"/>
                  <a:pt x="0" y="1468"/>
                  <a:pt x="120" y="1588"/>
                </a:cubicBezTo>
                <a:cubicBezTo>
                  <a:pt x="240" y="1708"/>
                  <a:pt x="496" y="1772"/>
                  <a:pt x="744" y="1828"/>
                </a:cubicBezTo>
                <a:cubicBezTo>
                  <a:pt x="992" y="1884"/>
                  <a:pt x="1430" y="1915"/>
                  <a:pt x="1608" y="1924"/>
                </a:cubicBezTo>
                <a:cubicBezTo>
                  <a:pt x="1786" y="1933"/>
                  <a:pt x="1765" y="1909"/>
                  <a:pt x="1812" y="1880"/>
                </a:cubicBezTo>
                <a:cubicBezTo>
                  <a:pt x="1859" y="1851"/>
                  <a:pt x="1868" y="1798"/>
                  <a:pt x="1890" y="1747"/>
                </a:cubicBezTo>
                <a:cubicBezTo>
                  <a:pt x="1912" y="1696"/>
                  <a:pt x="1970" y="1641"/>
                  <a:pt x="1944" y="1576"/>
                </a:cubicBezTo>
                <a:cubicBezTo>
                  <a:pt x="1918" y="1511"/>
                  <a:pt x="1769" y="1450"/>
                  <a:pt x="1734" y="1357"/>
                </a:cubicBezTo>
                <a:cubicBezTo>
                  <a:pt x="1699" y="1264"/>
                  <a:pt x="1736" y="1114"/>
                  <a:pt x="1734" y="1015"/>
                </a:cubicBezTo>
                <a:cubicBezTo>
                  <a:pt x="1732" y="916"/>
                  <a:pt x="1715" y="847"/>
                  <a:pt x="1719" y="765"/>
                </a:cubicBezTo>
                <a:cubicBezTo>
                  <a:pt x="1723" y="683"/>
                  <a:pt x="1736" y="587"/>
                  <a:pt x="1757" y="524"/>
                </a:cubicBezTo>
                <a:cubicBezTo>
                  <a:pt x="1778" y="461"/>
                  <a:pt x="1825" y="427"/>
                  <a:pt x="1848" y="388"/>
                </a:cubicBezTo>
                <a:cubicBezTo>
                  <a:pt x="1871" y="349"/>
                  <a:pt x="1895" y="320"/>
                  <a:pt x="1896" y="292"/>
                </a:cubicBezTo>
                <a:cubicBezTo>
                  <a:pt x="1897" y="264"/>
                  <a:pt x="1898" y="247"/>
                  <a:pt x="1856" y="220"/>
                </a:cubicBezTo>
                <a:cubicBezTo>
                  <a:pt x="1814" y="193"/>
                  <a:pt x="1737" y="159"/>
                  <a:pt x="1646" y="129"/>
                </a:cubicBezTo>
                <a:cubicBezTo>
                  <a:pt x="1555" y="99"/>
                  <a:pt x="1418" y="58"/>
                  <a:pt x="1307" y="37"/>
                </a:cubicBezTo>
                <a:cubicBezTo>
                  <a:pt x="1196" y="16"/>
                  <a:pt x="1065" y="2"/>
                  <a:pt x="978" y="1"/>
                </a:cubicBezTo>
                <a:cubicBezTo>
                  <a:pt x="891" y="0"/>
                  <a:pt x="893" y="13"/>
                  <a:pt x="786" y="28"/>
                </a:cubicBezTo>
                <a:cubicBezTo>
                  <a:pt x="679" y="43"/>
                  <a:pt x="441" y="80"/>
                  <a:pt x="338" y="92"/>
                </a:cubicBezTo>
                <a:cubicBezTo>
                  <a:pt x="235" y="104"/>
                  <a:pt x="204" y="51"/>
                  <a:pt x="168" y="100"/>
                </a:cubicBezTo>
                <a:cubicBezTo>
                  <a:pt x="132" y="149"/>
                  <a:pt x="136" y="300"/>
                  <a:pt x="120" y="388"/>
                </a:cubicBezTo>
                <a:cubicBezTo>
                  <a:pt x="104" y="476"/>
                  <a:pt x="88" y="564"/>
                  <a:pt x="72" y="628"/>
                </a:cubicBezTo>
                <a:cubicBezTo>
                  <a:pt x="56" y="692"/>
                  <a:pt x="32" y="692"/>
                  <a:pt x="24" y="772"/>
                </a:cubicBezTo>
                <a:close/>
              </a:path>
            </a:pathLst>
          </a:cu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3276600" y="2133600"/>
            <a:ext cx="2057400" cy="900113"/>
            <a:chOff x="2064" y="1344"/>
            <a:chExt cx="1296" cy="567"/>
          </a:xfrm>
        </p:grpSpPr>
        <p:sp>
          <p:nvSpPr>
            <p:cNvPr id="10255" name="Text Box 11"/>
            <p:cNvSpPr txBox="1">
              <a:spLocks noChangeArrowheads="1"/>
            </p:cNvSpPr>
            <p:nvPr/>
          </p:nvSpPr>
          <p:spPr bwMode="auto">
            <a:xfrm>
              <a:off x="2976" y="1392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•</a:t>
              </a:r>
            </a:p>
          </p:txBody>
        </p:sp>
        <p:sp>
          <p:nvSpPr>
            <p:cNvPr id="10256" name="Text Box 12"/>
            <p:cNvSpPr txBox="1">
              <a:spLocks noChangeArrowheads="1"/>
            </p:cNvSpPr>
            <p:nvPr/>
          </p:nvSpPr>
          <p:spPr bwMode="auto">
            <a:xfrm>
              <a:off x="2064" y="1344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Samaria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49" name="Freeform 17"/>
          <p:cNvSpPr>
            <a:spLocks/>
          </p:cNvSpPr>
          <p:nvPr/>
        </p:nvSpPr>
        <p:spPr bwMode="auto">
          <a:xfrm>
            <a:off x="5334000" y="1219200"/>
            <a:ext cx="157163" cy="2925763"/>
          </a:xfrm>
          <a:custGeom>
            <a:avLst/>
            <a:gdLst>
              <a:gd name="T0" fmla="*/ 2147483647 w 99"/>
              <a:gd name="T1" fmla="*/ 0 h 1843"/>
              <a:gd name="T2" fmla="*/ 2147483647 w 99"/>
              <a:gd name="T3" fmla="*/ 2147483647 h 1843"/>
              <a:gd name="T4" fmla="*/ 0 w 99"/>
              <a:gd name="T5" fmla="*/ 2147483647 h 1843"/>
              <a:gd name="T6" fmla="*/ 2147483647 w 99"/>
              <a:gd name="T7" fmla="*/ 2147483647 h 1843"/>
              <a:gd name="T8" fmla="*/ 2147483647 w 99"/>
              <a:gd name="T9" fmla="*/ 2147483647 h 1843"/>
              <a:gd name="T10" fmla="*/ 2147483647 w 99"/>
              <a:gd name="T11" fmla="*/ 2147483647 h 1843"/>
              <a:gd name="T12" fmla="*/ 2147483647 w 99"/>
              <a:gd name="T13" fmla="*/ 2147483647 h 1843"/>
              <a:gd name="T14" fmla="*/ 2147483647 w 99"/>
              <a:gd name="T15" fmla="*/ 2147483647 h 1843"/>
              <a:gd name="T16" fmla="*/ 2147483647 w 99"/>
              <a:gd name="T17" fmla="*/ 2147483647 h 1843"/>
              <a:gd name="T18" fmla="*/ 2147483647 w 99"/>
              <a:gd name="T19" fmla="*/ 2147483647 h 1843"/>
              <a:gd name="T20" fmla="*/ 2147483647 w 99"/>
              <a:gd name="T21" fmla="*/ 2147483647 h 1843"/>
              <a:gd name="T22" fmla="*/ 2147483647 w 99"/>
              <a:gd name="T23" fmla="*/ 2147483647 h 1843"/>
              <a:gd name="T24" fmla="*/ 2147483647 w 99"/>
              <a:gd name="T25" fmla="*/ 2147483647 h 1843"/>
              <a:gd name="T26" fmla="*/ 2147483647 w 99"/>
              <a:gd name="T27" fmla="*/ 2147483647 h 18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843">
                <a:moveTo>
                  <a:pt x="36" y="0"/>
                </a:moveTo>
                <a:cubicBezTo>
                  <a:pt x="7" y="86"/>
                  <a:pt x="6" y="79"/>
                  <a:pt x="36" y="168"/>
                </a:cubicBezTo>
                <a:cubicBezTo>
                  <a:pt x="28" y="243"/>
                  <a:pt x="17" y="291"/>
                  <a:pt x="0" y="360"/>
                </a:cubicBezTo>
                <a:cubicBezTo>
                  <a:pt x="27" y="468"/>
                  <a:pt x="34" y="425"/>
                  <a:pt x="12" y="492"/>
                </a:cubicBezTo>
                <a:cubicBezTo>
                  <a:pt x="41" y="535"/>
                  <a:pt x="53" y="550"/>
                  <a:pt x="36" y="600"/>
                </a:cubicBezTo>
                <a:cubicBezTo>
                  <a:pt x="45" y="636"/>
                  <a:pt x="63" y="699"/>
                  <a:pt x="60" y="732"/>
                </a:cubicBezTo>
                <a:cubicBezTo>
                  <a:pt x="58" y="757"/>
                  <a:pt x="44" y="780"/>
                  <a:pt x="36" y="804"/>
                </a:cubicBezTo>
                <a:cubicBezTo>
                  <a:pt x="32" y="816"/>
                  <a:pt x="24" y="840"/>
                  <a:pt x="24" y="840"/>
                </a:cubicBezTo>
                <a:cubicBezTo>
                  <a:pt x="40" y="918"/>
                  <a:pt x="37" y="992"/>
                  <a:pt x="12" y="1068"/>
                </a:cubicBezTo>
                <a:cubicBezTo>
                  <a:pt x="24" y="1076"/>
                  <a:pt x="39" y="1081"/>
                  <a:pt x="48" y="1092"/>
                </a:cubicBezTo>
                <a:cubicBezTo>
                  <a:pt x="80" y="1132"/>
                  <a:pt x="35" y="1203"/>
                  <a:pt x="24" y="1248"/>
                </a:cubicBezTo>
                <a:cubicBezTo>
                  <a:pt x="24" y="1304"/>
                  <a:pt x="1" y="1367"/>
                  <a:pt x="12" y="1437"/>
                </a:cubicBezTo>
                <a:cubicBezTo>
                  <a:pt x="23" y="1507"/>
                  <a:pt x="81" y="1603"/>
                  <a:pt x="90" y="1671"/>
                </a:cubicBezTo>
                <a:cubicBezTo>
                  <a:pt x="99" y="1739"/>
                  <a:pt x="72" y="1807"/>
                  <a:pt x="67" y="1843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5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0"/>
            <a:ext cx="7772400" cy="1143000"/>
          </a:xfrm>
        </p:spPr>
        <p:txBody>
          <a:bodyPr/>
          <a:lstStyle/>
          <a:p>
            <a:r>
              <a:rPr lang="en-GB" altLang="en-US"/>
              <a:t>Israel and Assyria</a:t>
            </a:r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04800" y="990600"/>
            <a:ext cx="25908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Mediterranean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52" name="Freeform 21"/>
          <p:cNvSpPr>
            <a:spLocks/>
          </p:cNvSpPr>
          <p:nvPr/>
        </p:nvSpPr>
        <p:spPr bwMode="auto">
          <a:xfrm>
            <a:off x="5105400" y="609600"/>
            <a:ext cx="596900" cy="642938"/>
          </a:xfrm>
          <a:custGeom>
            <a:avLst/>
            <a:gdLst>
              <a:gd name="T0" fmla="*/ 2147483647 w 376"/>
              <a:gd name="T1" fmla="*/ 2147483647 h 405"/>
              <a:gd name="T2" fmla="*/ 2147483647 w 376"/>
              <a:gd name="T3" fmla="*/ 2147483647 h 405"/>
              <a:gd name="T4" fmla="*/ 2147483647 w 376"/>
              <a:gd name="T5" fmla="*/ 2147483647 h 405"/>
              <a:gd name="T6" fmla="*/ 2147483647 w 376"/>
              <a:gd name="T7" fmla="*/ 2147483647 h 405"/>
              <a:gd name="T8" fmla="*/ 2147483647 w 376"/>
              <a:gd name="T9" fmla="*/ 2147483647 h 405"/>
              <a:gd name="T10" fmla="*/ 2147483647 w 376"/>
              <a:gd name="T11" fmla="*/ 2147483647 h 405"/>
              <a:gd name="T12" fmla="*/ 2147483647 w 376"/>
              <a:gd name="T13" fmla="*/ 2147483647 h 405"/>
              <a:gd name="T14" fmla="*/ 2147483647 w 376"/>
              <a:gd name="T15" fmla="*/ 2147483647 h 405"/>
              <a:gd name="T16" fmla="*/ 2147483647 w 376"/>
              <a:gd name="T17" fmla="*/ 2147483647 h 405"/>
              <a:gd name="T18" fmla="*/ 2147483647 w 376"/>
              <a:gd name="T19" fmla="*/ 2147483647 h 405"/>
              <a:gd name="T20" fmla="*/ 2147483647 w 376"/>
              <a:gd name="T21" fmla="*/ 2147483647 h 405"/>
              <a:gd name="T22" fmla="*/ 2147483647 w 376"/>
              <a:gd name="T23" fmla="*/ 2147483647 h 405"/>
              <a:gd name="T24" fmla="*/ 2147483647 w 376"/>
              <a:gd name="T25" fmla="*/ 2147483647 h 4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6" h="405">
                <a:moveTo>
                  <a:pt x="210" y="8"/>
                </a:moveTo>
                <a:cubicBezTo>
                  <a:pt x="190" y="12"/>
                  <a:pt x="145" y="0"/>
                  <a:pt x="126" y="8"/>
                </a:cubicBezTo>
                <a:cubicBezTo>
                  <a:pt x="100" y="20"/>
                  <a:pt x="54" y="104"/>
                  <a:pt x="54" y="104"/>
                </a:cubicBezTo>
                <a:cubicBezTo>
                  <a:pt x="34" y="135"/>
                  <a:pt x="0" y="174"/>
                  <a:pt x="30" y="212"/>
                </a:cubicBezTo>
                <a:cubicBezTo>
                  <a:pt x="39" y="223"/>
                  <a:pt x="54" y="228"/>
                  <a:pt x="66" y="236"/>
                </a:cubicBezTo>
                <a:cubicBezTo>
                  <a:pt x="91" y="311"/>
                  <a:pt x="96" y="360"/>
                  <a:pt x="162" y="404"/>
                </a:cubicBezTo>
                <a:cubicBezTo>
                  <a:pt x="190" y="400"/>
                  <a:pt x="221" y="405"/>
                  <a:pt x="246" y="392"/>
                </a:cubicBezTo>
                <a:cubicBezTo>
                  <a:pt x="257" y="386"/>
                  <a:pt x="252" y="367"/>
                  <a:pt x="258" y="356"/>
                </a:cubicBezTo>
                <a:cubicBezTo>
                  <a:pt x="264" y="343"/>
                  <a:pt x="270" y="328"/>
                  <a:pt x="282" y="320"/>
                </a:cubicBezTo>
                <a:cubicBezTo>
                  <a:pt x="296" y="311"/>
                  <a:pt x="314" y="312"/>
                  <a:pt x="330" y="308"/>
                </a:cubicBezTo>
                <a:cubicBezTo>
                  <a:pt x="376" y="239"/>
                  <a:pt x="342" y="188"/>
                  <a:pt x="318" y="116"/>
                </a:cubicBezTo>
                <a:cubicBezTo>
                  <a:pt x="309" y="89"/>
                  <a:pt x="294" y="84"/>
                  <a:pt x="270" y="68"/>
                </a:cubicBezTo>
                <a:cubicBezTo>
                  <a:pt x="227" y="40"/>
                  <a:pt x="248" y="8"/>
                  <a:pt x="210" y="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D3E4059-42AE-4350-8BAB-60178A32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14056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0533F0-1BA1-44B4-91F9-31166FD07639}"/>
              </a:ext>
            </a:extLst>
          </p:cNvPr>
          <p:cNvSpPr txBox="1"/>
          <p:nvPr/>
        </p:nvSpPr>
        <p:spPr>
          <a:xfrm>
            <a:off x="801329" y="1742934"/>
            <a:ext cx="8111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the Lord first spoke to Israel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through Hosea, he said…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6947AA-6766-4145-A330-465118A5F277}"/>
              </a:ext>
            </a:extLst>
          </p:cNvPr>
          <p:cNvSpPr txBox="1"/>
          <p:nvPr/>
        </p:nvSpPr>
        <p:spPr>
          <a:xfrm>
            <a:off x="1170039" y="4296360"/>
            <a:ext cx="5835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same way…    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D7775-94B0-4ED4-8C4E-79D708BD0ADB}"/>
              </a:ext>
            </a:extLst>
          </p:cNvPr>
          <p:cNvSpPr txBox="1"/>
          <p:nvPr/>
        </p:nvSpPr>
        <p:spPr>
          <a:xfrm>
            <a:off x="742336" y="5146456"/>
            <a:ext cx="7487264" cy="1077218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people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left 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and become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unfaithful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A6B20-C1C9-455E-A598-7C84FB697E2D}"/>
              </a:ext>
            </a:extLst>
          </p:cNvPr>
          <p:cNvSpPr txBox="1"/>
          <p:nvPr/>
        </p:nvSpPr>
        <p:spPr>
          <a:xfrm>
            <a:off x="742336" y="3086482"/>
            <a:ext cx="7487264" cy="1077218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“Go and get married;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wife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will be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unfaithful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D8D26-4031-467A-8314-CFE902D30660}"/>
              </a:ext>
            </a:extLst>
          </p:cNvPr>
          <p:cNvSpPr txBox="1"/>
          <p:nvPr/>
        </p:nvSpPr>
        <p:spPr>
          <a:xfrm>
            <a:off x="5722455" y="488322"/>
            <a:ext cx="266937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D655E-5FCF-4AD2-8FE4-B148117F544A}"/>
              </a:ext>
            </a:extLst>
          </p:cNvPr>
          <p:cNvSpPr txBox="1"/>
          <p:nvPr/>
        </p:nvSpPr>
        <p:spPr>
          <a:xfrm>
            <a:off x="5102940" y="2977751"/>
            <a:ext cx="3451123" cy="646331"/>
          </a:xfrm>
          <a:prstGeom prst="rect">
            <a:avLst/>
          </a:prstGeom>
          <a:solidFill>
            <a:srgbClr val="F13805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Gomer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C8119-EA3C-43C2-9A58-5E96C54C6434}"/>
              </a:ext>
            </a:extLst>
          </p:cNvPr>
          <p:cNvSpPr txBox="1"/>
          <p:nvPr/>
        </p:nvSpPr>
        <p:spPr>
          <a:xfrm>
            <a:off x="5102940" y="5038734"/>
            <a:ext cx="3451123" cy="646331"/>
          </a:xfrm>
          <a:prstGeom prst="rect">
            <a:avLst/>
          </a:prstGeom>
          <a:solidFill>
            <a:srgbClr val="F1380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God &amp; His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01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3"/>
          <p:cNvSpPr>
            <a:spLocks/>
          </p:cNvSpPr>
          <p:nvPr/>
        </p:nvSpPr>
        <p:spPr bwMode="auto">
          <a:xfrm>
            <a:off x="3414713" y="1422400"/>
            <a:ext cx="3630612" cy="2832100"/>
          </a:xfrm>
          <a:custGeom>
            <a:avLst/>
            <a:gdLst>
              <a:gd name="T0" fmla="*/ 2147483647 w 2287"/>
              <a:gd name="T1" fmla="*/ 2147483647 h 1784"/>
              <a:gd name="T2" fmla="*/ 2147483647 w 2287"/>
              <a:gd name="T3" fmla="*/ 2147483647 h 1784"/>
              <a:gd name="T4" fmla="*/ 2147483647 w 2287"/>
              <a:gd name="T5" fmla="*/ 2147483647 h 1784"/>
              <a:gd name="T6" fmla="*/ 2147483647 w 2287"/>
              <a:gd name="T7" fmla="*/ 2147483647 h 1784"/>
              <a:gd name="T8" fmla="*/ 2147483647 w 2287"/>
              <a:gd name="T9" fmla="*/ 2147483647 h 1784"/>
              <a:gd name="T10" fmla="*/ 2147483647 w 2287"/>
              <a:gd name="T11" fmla="*/ 2147483647 h 1784"/>
              <a:gd name="T12" fmla="*/ 2147483647 w 2287"/>
              <a:gd name="T13" fmla="*/ 2147483647 h 1784"/>
              <a:gd name="T14" fmla="*/ 2147483647 w 2287"/>
              <a:gd name="T15" fmla="*/ 2147483647 h 1784"/>
              <a:gd name="T16" fmla="*/ 2147483647 w 2287"/>
              <a:gd name="T17" fmla="*/ 2147483647 h 1784"/>
              <a:gd name="T18" fmla="*/ 2147483647 w 2287"/>
              <a:gd name="T19" fmla="*/ 2147483647 h 1784"/>
              <a:gd name="T20" fmla="*/ 2147483647 w 2287"/>
              <a:gd name="T21" fmla="*/ 2147483647 h 1784"/>
              <a:gd name="T22" fmla="*/ 2147483647 w 2287"/>
              <a:gd name="T23" fmla="*/ 2147483647 h 1784"/>
              <a:gd name="T24" fmla="*/ 2147483647 w 2287"/>
              <a:gd name="T25" fmla="*/ 2147483647 h 1784"/>
              <a:gd name="T26" fmla="*/ 2147483647 w 2287"/>
              <a:gd name="T27" fmla="*/ 2147483647 h 1784"/>
              <a:gd name="T28" fmla="*/ 2147483647 w 2287"/>
              <a:gd name="T29" fmla="*/ 2147483647 h 1784"/>
              <a:gd name="T30" fmla="*/ 2147483647 w 2287"/>
              <a:gd name="T31" fmla="*/ 2147483647 h 1784"/>
              <a:gd name="T32" fmla="*/ 2147483647 w 2287"/>
              <a:gd name="T33" fmla="*/ 2147483647 h 1784"/>
              <a:gd name="T34" fmla="*/ 2147483647 w 2287"/>
              <a:gd name="T35" fmla="*/ 2147483647 h 1784"/>
              <a:gd name="T36" fmla="*/ 2147483647 w 2287"/>
              <a:gd name="T37" fmla="*/ 2147483647 h 1784"/>
              <a:gd name="T38" fmla="*/ 2147483647 w 2287"/>
              <a:gd name="T39" fmla="*/ 2147483647 h 1784"/>
              <a:gd name="T40" fmla="*/ 2147483647 w 2287"/>
              <a:gd name="T41" fmla="*/ 2147483647 h 1784"/>
              <a:gd name="T42" fmla="*/ 2147483647 w 2287"/>
              <a:gd name="T43" fmla="*/ 2147483647 h 1784"/>
              <a:gd name="T44" fmla="*/ 2147483647 w 2287"/>
              <a:gd name="T45" fmla="*/ 2147483647 h 1784"/>
              <a:gd name="T46" fmla="*/ 2147483647 w 2287"/>
              <a:gd name="T47" fmla="*/ 2147483647 h 1784"/>
              <a:gd name="T48" fmla="*/ 2147483647 w 2287"/>
              <a:gd name="T49" fmla="*/ 2147483647 h 1784"/>
              <a:gd name="T50" fmla="*/ 2147483647 w 2287"/>
              <a:gd name="T51" fmla="*/ 2147483647 h 1784"/>
              <a:gd name="T52" fmla="*/ 0 w 2287"/>
              <a:gd name="T53" fmla="*/ 0 h 17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7" h="1784">
                <a:moveTo>
                  <a:pt x="2287" y="1784"/>
                </a:moveTo>
                <a:cubicBezTo>
                  <a:pt x="2267" y="1754"/>
                  <a:pt x="2252" y="1759"/>
                  <a:pt x="2225" y="1737"/>
                </a:cubicBezTo>
                <a:cubicBezTo>
                  <a:pt x="2216" y="1730"/>
                  <a:pt x="2210" y="1719"/>
                  <a:pt x="2201" y="1713"/>
                </a:cubicBezTo>
                <a:cubicBezTo>
                  <a:pt x="2181" y="1700"/>
                  <a:pt x="2155" y="1702"/>
                  <a:pt x="2131" y="1698"/>
                </a:cubicBezTo>
                <a:cubicBezTo>
                  <a:pt x="1995" y="1603"/>
                  <a:pt x="2138" y="1653"/>
                  <a:pt x="1788" y="1643"/>
                </a:cubicBezTo>
                <a:cubicBezTo>
                  <a:pt x="1739" y="1636"/>
                  <a:pt x="1657" y="1614"/>
                  <a:pt x="1617" y="1581"/>
                </a:cubicBezTo>
                <a:cubicBezTo>
                  <a:pt x="1555" y="1530"/>
                  <a:pt x="1632" y="1583"/>
                  <a:pt x="1570" y="1542"/>
                </a:cubicBezTo>
                <a:cubicBezTo>
                  <a:pt x="1552" y="1491"/>
                  <a:pt x="1577" y="1542"/>
                  <a:pt x="1539" y="1511"/>
                </a:cubicBezTo>
                <a:cubicBezTo>
                  <a:pt x="1532" y="1505"/>
                  <a:pt x="1530" y="1494"/>
                  <a:pt x="1523" y="1487"/>
                </a:cubicBezTo>
                <a:cubicBezTo>
                  <a:pt x="1517" y="1481"/>
                  <a:pt x="1516" y="1375"/>
                  <a:pt x="1508" y="1370"/>
                </a:cubicBezTo>
                <a:cubicBezTo>
                  <a:pt x="1491" y="1345"/>
                  <a:pt x="1486" y="1278"/>
                  <a:pt x="1461" y="1261"/>
                </a:cubicBezTo>
                <a:cubicBezTo>
                  <a:pt x="1451" y="1245"/>
                  <a:pt x="1409" y="1176"/>
                  <a:pt x="1399" y="1160"/>
                </a:cubicBezTo>
                <a:cubicBezTo>
                  <a:pt x="1373" y="1120"/>
                  <a:pt x="1387" y="1115"/>
                  <a:pt x="1344" y="1074"/>
                </a:cubicBezTo>
                <a:cubicBezTo>
                  <a:pt x="1321" y="1002"/>
                  <a:pt x="1344" y="1027"/>
                  <a:pt x="1305" y="996"/>
                </a:cubicBezTo>
                <a:cubicBezTo>
                  <a:pt x="1297" y="943"/>
                  <a:pt x="1273" y="918"/>
                  <a:pt x="1227" y="887"/>
                </a:cubicBezTo>
                <a:cubicBezTo>
                  <a:pt x="1222" y="879"/>
                  <a:pt x="1220" y="869"/>
                  <a:pt x="1212" y="864"/>
                </a:cubicBezTo>
                <a:cubicBezTo>
                  <a:pt x="1198" y="855"/>
                  <a:pt x="1165" y="848"/>
                  <a:pt x="1165" y="848"/>
                </a:cubicBezTo>
                <a:cubicBezTo>
                  <a:pt x="1160" y="840"/>
                  <a:pt x="1156" y="831"/>
                  <a:pt x="1149" y="825"/>
                </a:cubicBezTo>
                <a:cubicBezTo>
                  <a:pt x="1135" y="813"/>
                  <a:pt x="1103" y="794"/>
                  <a:pt x="1103" y="794"/>
                </a:cubicBezTo>
                <a:cubicBezTo>
                  <a:pt x="1055" y="722"/>
                  <a:pt x="873" y="729"/>
                  <a:pt x="799" y="724"/>
                </a:cubicBezTo>
                <a:cubicBezTo>
                  <a:pt x="764" y="712"/>
                  <a:pt x="731" y="698"/>
                  <a:pt x="697" y="685"/>
                </a:cubicBezTo>
                <a:cubicBezTo>
                  <a:pt x="651" y="668"/>
                  <a:pt x="603" y="662"/>
                  <a:pt x="557" y="646"/>
                </a:cubicBezTo>
                <a:cubicBezTo>
                  <a:pt x="528" y="616"/>
                  <a:pt x="519" y="581"/>
                  <a:pt x="479" y="568"/>
                </a:cubicBezTo>
                <a:cubicBezTo>
                  <a:pt x="464" y="544"/>
                  <a:pt x="335" y="530"/>
                  <a:pt x="335" y="530"/>
                </a:cubicBezTo>
                <a:cubicBezTo>
                  <a:pt x="319" y="474"/>
                  <a:pt x="163" y="416"/>
                  <a:pt x="156" y="359"/>
                </a:cubicBezTo>
                <a:cubicBezTo>
                  <a:pt x="154" y="343"/>
                  <a:pt x="89" y="226"/>
                  <a:pt x="85" y="211"/>
                </a:cubicBezTo>
                <a:cubicBezTo>
                  <a:pt x="83" y="203"/>
                  <a:pt x="84" y="58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9" name="Freeform 4"/>
          <p:cNvSpPr>
            <a:spLocks/>
          </p:cNvSpPr>
          <p:nvPr/>
        </p:nvSpPr>
        <p:spPr bwMode="auto">
          <a:xfrm>
            <a:off x="4249738" y="1281113"/>
            <a:ext cx="2640012" cy="2870200"/>
          </a:xfrm>
          <a:custGeom>
            <a:avLst/>
            <a:gdLst>
              <a:gd name="T0" fmla="*/ 2147483647 w 1604"/>
              <a:gd name="T1" fmla="*/ 2147483647 h 1703"/>
              <a:gd name="T2" fmla="*/ 2147483647 w 1604"/>
              <a:gd name="T3" fmla="*/ 2147483647 h 1703"/>
              <a:gd name="T4" fmla="*/ 2147483647 w 1604"/>
              <a:gd name="T5" fmla="*/ 2147483647 h 1703"/>
              <a:gd name="T6" fmla="*/ 2147483647 w 1604"/>
              <a:gd name="T7" fmla="*/ 2147483647 h 1703"/>
              <a:gd name="T8" fmla="*/ 2147483647 w 1604"/>
              <a:gd name="T9" fmla="*/ 2147483647 h 1703"/>
              <a:gd name="T10" fmla="*/ 2147483647 w 1604"/>
              <a:gd name="T11" fmla="*/ 2147483647 h 1703"/>
              <a:gd name="T12" fmla="*/ 2147483647 w 1604"/>
              <a:gd name="T13" fmla="*/ 2147483647 h 1703"/>
              <a:gd name="T14" fmla="*/ 2147483647 w 1604"/>
              <a:gd name="T15" fmla="*/ 2147483647 h 1703"/>
              <a:gd name="T16" fmla="*/ 2147483647 w 1604"/>
              <a:gd name="T17" fmla="*/ 2147483647 h 1703"/>
              <a:gd name="T18" fmla="*/ 2147483647 w 1604"/>
              <a:gd name="T19" fmla="*/ 2147483647 h 1703"/>
              <a:gd name="T20" fmla="*/ 2147483647 w 1604"/>
              <a:gd name="T21" fmla="*/ 2147483647 h 1703"/>
              <a:gd name="T22" fmla="*/ 2147483647 w 1604"/>
              <a:gd name="T23" fmla="*/ 2147483647 h 1703"/>
              <a:gd name="T24" fmla="*/ 2147483647 w 1604"/>
              <a:gd name="T25" fmla="*/ 2147483647 h 1703"/>
              <a:gd name="T26" fmla="*/ 2147483647 w 1604"/>
              <a:gd name="T27" fmla="*/ 2147483647 h 1703"/>
              <a:gd name="T28" fmla="*/ 2147483647 w 1604"/>
              <a:gd name="T29" fmla="*/ 2147483647 h 1703"/>
              <a:gd name="T30" fmla="*/ 2147483647 w 1604"/>
              <a:gd name="T31" fmla="*/ 2147483647 h 1703"/>
              <a:gd name="T32" fmla="*/ 2147483647 w 1604"/>
              <a:gd name="T33" fmla="*/ 2147483647 h 1703"/>
              <a:gd name="T34" fmla="*/ 2147483647 w 1604"/>
              <a:gd name="T35" fmla="*/ 2147483647 h 1703"/>
              <a:gd name="T36" fmla="*/ 2147483647 w 1604"/>
              <a:gd name="T37" fmla="*/ 2147483647 h 1703"/>
              <a:gd name="T38" fmla="*/ 2147483647 w 1604"/>
              <a:gd name="T39" fmla="*/ 2147483647 h 1703"/>
              <a:gd name="T40" fmla="*/ 2147483647 w 1604"/>
              <a:gd name="T41" fmla="*/ 2147483647 h 1703"/>
              <a:gd name="T42" fmla="*/ 2147483647 w 1604"/>
              <a:gd name="T43" fmla="*/ 2147483647 h 1703"/>
              <a:gd name="T44" fmla="*/ 2147483647 w 1604"/>
              <a:gd name="T45" fmla="*/ 2147483647 h 1703"/>
              <a:gd name="T46" fmla="*/ 0 w 1604"/>
              <a:gd name="T47" fmla="*/ 0 h 17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04" h="1703">
                <a:moveTo>
                  <a:pt x="1604" y="1703"/>
                </a:moveTo>
                <a:cubicBezTo>
                  <a:pt x="1596" y="1698"/>
                  <a:pt x="1586" y="1696"/>
                  <a:pt x="1581" y="1688"/>
                </a:cubicBezTo>
                <a:cubicBezTo>
                  <a:pt x="1572" y="1674"/>
                  <a:pt x="1565" y="1641"/>
                  <a:pt x="1565" y="1641"/>
                </a:cubicBezTo>
                <a:cubicBezTo>
                  <a:pt x="1559" y="1602"/>
                  <a:pt x="1542" y="1512"/>
                  <a:pt x="1526" y="1477"/>
                </a:cubicBezTo>
                <a:cubicBezTo>
                  <a:pt x="1518" y="1460"/>
                  <a:pt x="1495" y="1431"/>
                  <a:pt x="1495" y="1431"/>
                </a:cubicBezTo>
                <a:cubicBezTo>
                  <a:pt x="1487" y="1384"/>
                  <a:pt x="1487" y="1371"/>
                  <a:pt x="1448" y="1345"/>
                </a:cubicBezTo>
                <a:cubicBezTo>
                  <a:pt x="1443" y="1337"/>
                  <a:pt x="1440" y="1328"/>
                  <a:pt x="1433" y="1322"/>
                </a:cubicBezTo>
                <a:cubicBezTo>
                  <a:pt x="1419" y="1309"/>
                  <a:pt x="1386" y="1290"/>
                  <a:pt x="1386" y="1290"/>
                </a:cubicBezTo>
                <a:cubicBezTo>
                  <a:pt x="1338" y="1221"/>
                  <a:pt x="1403" y="1304"/>
                  <a:pt x="1347" y="1259"/>
                </a:cubicBezTo>
                <a:cubicBezTo>
                  <a:pt x="1310" y="1229"/>
                  <a:pt x="1357" y="1239"/>
                  <a:pt x="1308" y="1212"/>
                </a:cubicBezTo>
                <a:cubicBezTo>
                  <a:pt x="1294" y="1204"/>
                  <a:pt x="1261" y="1197"/>
                  <a:pt x="1261" y="1197"/>
                </a:cubicBezTo>
                <a:cubicBezTo>
                  <a:pt x="1229" y="1175"/>
                  <a:pt x="1196" y="1171"/>
                  <a:pt x="1160" y="1158"/>
                </a:cubicBezTo>
                <a:cubicBezTo>
                  <a:pt x="1124" y="1122"/>
                  <a:pt x="1113" y="1119"/>
                  <a:pt x="1082" y="1072"/>
                </a:cubicBezTo>
                <a:cubicBezTo>
                  <a:pt x="1077" y="1064"/>
                  <a:pt x="1067" y="1049"/>
                  <a:pt x="1067" y="1049"/>
                </a:cubicBezTo>
                <a:cubicBezTo>
                  <a:pt x="1052" y="991"/>
                  <a:pt x="1051" y="926"/>
                  <a:pt x="1035" y="870"/>
                </a:cubicBezTo>
                <a:cubicBezTo>
                  <a:pt x="1022" y="827"/>
                  <a:pt x="1013" y="791"/>
                  <a:pt x="1004" y="745"/>
                </a:cubicBezTo>
                <a:cubicBezTo>
                  <a:pt x="990" y="677"/>
                  <a:pt x="972" y="606"/>
                  <a:pt x="911" y="566"/>
                </a:cubicBezTo>
                <a:cubicBezTo>
                  <a:pt x="890" y="535"/>
                  <a:pt x="877" y="504"/>
                  <a:pt x="856" y="472"/>
                </a:cubicBezTo>
                <a:cubicBezTo>
                  <a:pt x="833" y="436"/>
                  <a:pt x="727" y="375"/>
                  <a:pt x="678" y="359"/>
                </a:cubicBezTo>
                <a:cubicBezTo>
                  <a:pt x="639" y="299"/>
                  <a:pt x="550" y="301"/>
                  <a:pt x="499" y="250"/>
                </a:cubicBezTo>
                <a:cubicBezTo>
                  <a:pt x="473" y="224"/>
                  <a:pt x="460" y="177"/>
                  <a:pt x="421" y="164"/>
                </a:cubicBezTo>
                <a:cubicBezTo>
                  <a:pt x="417" y="154"/>
                  <a:pt x="278" y="36"/>
                  <a:pt x="273" y="31"/>
                </a:cubicBezTo>
                <a:cubicBezTo>
                  <a:pt x="267" y="25"/>
                  <a:pt x="179" y="33"/>
                  <a:pt x="171" y="31"/>
                </a:cubicBezTo>
                <a:cubicBezTo>
                  <a:pt x="153" y="19"/>
                  <a:pt x="136" y="48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457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Egypt</a:t>
            </a:r>
            <a:endParaRPr kumimoji="0" lang="en-GB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5764213" y="3024188"/>
            <a:ext cx="18288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Babylon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>
            <a:off x="-314325" y="1130300"/>
            <a:ext cx="3209925" cy="2908300"/>
          </a:xfrm>
          <a:custGeom>
            <a:avLst/>
            <a:gdLst>
              <a:gd name="T0" fmla="*/ 2147483647 w 2022"/>
              <a:gd name="T1" fmla="*/ 2147483647 h 1832"/>
              <a:gd name="T2" fmla="*/ 2147483647 w 2022"/>
              <a:gd name="T3" fmla="*/ 2147483647 h 1832"/>
              <a:gd name="T4" fmla="*/ 2147483647 w 2022"/>
              <a:gd name="T5" fmla="*/ 2147483647 h 1832"/>
              <a:gd name="T6" fmla="*/ 2147483647 w 2022"/>
              <a:gd name="T7" fmla="*/ 2147483647 h 1832"/>
              <a:gd name="T8" fmla="*/ 2147483647 w 2022"/>
              <a:gd name="T9" fmla="*/ 2147483647 h 1832"/>
              <a:gd name="T10" fmla="*/ 2147483647 w 2022"/>
              <a:gd name="T11" fmla="*/ 2147483647 h 1832"/>
              <a:gd name="T12" fmla="*/ 2147483647 w 2022"/>
              <a:gd name="T13" fmla="*/ 2147483647 h 1832"/>
              <a:gd name="T14" fmla="*/ 2147483647 w 2022"/>
              <a:gd name="T15" fmla="*/ 2147483647 h 1832"/>
              <a:gd name="T16" fmla="*/ 2147483647 w 2022"/>
              <a:gd name="T17" fmla="*/ 2147483647 h 1832"/>
              <a:gd name="T18" fmla="*/ 2147483647 w 2022"/>
              <a:gd name="T19" fmla="*/ 2147483647 h 1832"/>
              <a:gd name="T20" fmla="*/ 2147483647 w 2022"/>
              <a:gd name="T21" fmla="*/ 2147483647 h 1832"/>
              <a:gd name="T22" fmla="*/ 2147483647 w 2022"/>
              <a:gd name="T23" fmla="*/ 2147483647 h 1832"/>
              <a:gd name="T24" fmla="*/ 2147483647 w 2022"/>
              <a:gd name="T25" fmla="*/ 2147483647 h 1832"/>
              <a:gd name="T26" fmla="*/ 2147483647 w 2022"/>
              <a:gd name="T27" fmla="*/ 2147483647 h 1832"/>
              <a:gd name="T28" fmla="*/ 2147483647 w 2022"/>
              <a:gd name="T29" fmla="*/ 2147483647 h 1832"/>
              <a:gd name="T30" fmla="*/ 2147483647 w 2022"/>
              <a:gd name="T31" fmla="*/ 2147483647 h 1832"/>
              <a:gd name="T32" fmla="*/ 2147483647 w 2022"/>
              <a:gd name="T33" fmla="*/ 2147483647 h 1832"/>
              <a:gd name="T34" fmla="*/ 2147483647 w 2022"/>
              <a:gd name="T35" fmla="*/ 2147483647 h 1832"/>
              <a:gd name="T36" fmla="*/ 2147483647 w 2022"/>
              <a:gd name="T37" fmla="*/ 2147483647 h 1832"/>
              <a:gd name="T38" fmla="*/ 2147483647 w 2022"/>
              <a:gd name="T39" fmla="*/ 2147483647 h 1832"/>
              <a:gd name="T40" fmla="*/ 2147483647 w 2022"/>
              <a:gd name="T41" fmla="*/ 2147483647 h 1832"/>
              <a:gd name="T42" fmla="*/ 2147483647 w 2022"/>
              <a:gd name="T43" fmla="*/ 2147483647 h 1832"/>
              <a:gd name="T44" fmla="*/ 2147483647 w 2022"/>
              <a:gd name="T45" fmla="*/ 2147483647 h 1832"/>
              <a:gd name="T46" fmla="*/ 2147483647 w 2022"/>
              <a:gd name="T47" fmla="*/ 2147483647 h 1832"/>
              <a:gd name="T48" fmla="*/ 2147483647 w 2022"/>
              <a:gd name="T49" fmla="*/ 2147483647 h 1832"/>
              <a:gd name="T50" fmla="*/ 2147483647 w 2022"/>
              <a:gd name="T51" fmla="*/ 2147483647 h 1832"/>
              <a:gd name="T52" fmla="*/ 2147483647 w 2022"/>
              <a:gd name="T53" fmla="*/ 2147483647 h 1832"/>
              <a:gd name="T54" fmla="*/ 2147483647 w 2022"/>
              <a:gd name="T55" fmla="*/ 2147483647 h 1832"/>
              <a:gd name="T56" fmla="*/ 2147483647 w 2022"/>
              <a:gd name="T57" fmla="*/ 2147483647 h 1832"/>
              <a:gd name="T58" fmla="*/ 2147483647 w 2022"/>
              <a:gd name="T59" fmla="*/ 2147483647 h 1832"/>
              <a:gd name="T60" fmla="*/ 2147483647 w 2022"/>
              <a:gd name="T61" fmla="*/ 2147483647 h 1832"/>
              <a:gd name="T62" fmla="*/ 2147483647 w 2022"/>
              <a:gd name="T63" fmla="*/ 2147483647 h 1832"/>
              <a:gd name="T64" fmla="*/ 2147483647 w 2022"/>
              <a:gd name="T65" fmla="*/ 2147483647 h 1832"/>
              <a:gd name="T66" fmla="*/ 2147483647 w 2022"/>
              <a:gd name="T67" fmla="*/ 2147483647 h 1832"/>
              <a:gd name="T68" fmla="*/ 2147483647 w 2022"/>
              <a:gd name="T69" fmla="*/ 2147483647 h 1832"/>
              <a:gd name="T70" fmla="*/ 2147483647 w 2022"/>
              <a:gd name="T71" fmla="*/ 2147483647 h 1832"/>
              <a:gd name="T72" fmla="*/ 2147483647 w 2022"/>
              <a:gd name="T73" fmla="*/ 2147483647 h 1832"/>
              <a:gd name="T74" fmla="*/ 2147483647 w 2022"/>
              <a:gd name="T75" fmla="*/ 2147483647 h 1832"/>
              <a:gd name="T76" fmla="*/ 2147483647 w 2022"/>
              <a:gd name="T77" fmla="*/ 2147483647 h 18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022" h="1832">
                <a:moveTo>
                  <a:pt x="89" y="215"/>
                </a:moveTo>
                <a:cubicBezTo>
                  <a:pt x="160" y="0"/>
                  <a:pt x="404" y="274"/>
                  <a:pt x="486" y="296"/>
                </a:cubicBezTo>
                <a:cubicBezTo>
                  <a:pt x="568" y="318"/>
                  <a:pt x="542" y="344"/>
                  <a:pt x="582" y="344"/>
                </a:cubicBezTo>
                <a:cubicBezTo>
                  <a:pt x="622" y="344"/>
                  <a:pt x="686" y="320"/>
                  <a:pt x="726" y="296"/>
                </a:cubicBezTo>
                <a:cubicBezTo>
                  <a:pt x="766" y="272"/>
                  <a:pt x="782" y="224"/>
                  <a:pt x="822" y="200"/>
                </a:cubicBezTo>
                <a:cubicBezTo>
                  <a:pt x="862" y="176"/>
                  <a:pt x="918" y="144"/>
                  <a:pt x="966" y="152"/>
                </a:cubicBezTo>
                <a:cubicBezTo>
                  <a:pt x="1014" y="160"/>
                  <a:pt x="1070" y="216"/>
                  <a:pt x="1110" y="248"/>
                </a:cubicBezTo>
                <a:cubicBezTo>
                  <a:pt x="1150" y="280"/>
                  <a:pt x="1166" y="336"/>
                  <a:pt x="1206" y="344"/>
                </a:cubicBezTo>
                <a:cubicBezTo>
                  <a:pt x="1246" y="352"/>
                  <a:pt x="1302" y="304"/>
                  <a:pt x="1350" y="296"/>
                </a:cubicBezTo>
                <a:cubicBezTo>
                  <a:pt x="1398" y="288"/>
                  <a:pt x="1446" y="320"/>
                  <a:pt x="1494" y="296"/>
                </a:cubicBezTo>
                <a:cubicBezTo>
                  <a:pt x="1542" y="272"/>
                  <a:pt x="1598" y="176"/>
                  <a:pt x="1638" y="152"/>
                </a:cubicBezTo>
                <a:cubicBezTo>
                  <a:pt x="1678" y="128"/>
                  <a:pt x="1702" y="144"/>
                  <a:pt x="1734" y="152"/>
                </a:cubicBezTo>
                <a:cubicBezTo>
                  <a:pt x="1766" y="160"/>
                  <a:pt x="1798" y="200"/>
                  <a:pt x="1830" y="200"/>
                </a:cubicBezTo>
                <a:cubicBezTo>
                  <a:pt x="1862" y="200"/>
                  <a:pt x="1902" y="168"/>
                  <a:pt x="1926" y="152"/>
                </a:cubicBezTo>
                <a:cubicBezTo>
                  <a:pt x="1950" y="136"/>
                  <a:pt x="1966" y="96"/>
                  <a:pt x="1974" y="104"/>
                </a:cubicBezTo>
                <a:cubicBezTo>
                  <a:pt x="1982" y="112"/>
                  <a:pt x="1982" y="176"/>
                  <a:pt x="1974" y="200"/>
                </a:cubicBezTo>
                <a:cubicBezTo>
                  <a:pt x="1966" y="224"/>
                  <a:pt x="1918" y="224"/>
                  <a:pt x="1926" y="248"/>
                </a:cubicBezTo>
                <a:cubicBezTo>
                  <a:pt x="1934" y="272"/>
                  <a:pt x="2022" y="320"/>
                  <a:pt x="2022" y="344"/>
                </a:cubicBezTo>
                <a:cubicBezTo>
                  <a:pt x="2022" y="368"/>
                  <a:pt x="1934" y="368"/>
                  <a:pt x="1926" y="392"/>
                </a:cubicBezTo>
                <a:cubicBezTo>
                  <a:pt x="1918" y="416"/>
                  <a:pt x="1974" y="440"/>
                  <a:pt x="1974" y="488"/>
                </a:cubicBezTo>
                <a:cubicBezTo>
                  <a:pt x="1974" y="536"/>
                  <a:pt x="1950" y="600"/>
                  <a:pt x="1926" y="680"/>
                </a:cubicBezTo>
                <a:cubicBezTo>
                  <a:pt x="1902" y="760"/>
                  <a:pt x="1854" y="896"/>
                  <a:pt x="1830" y="968"/>
                </a:cubicBezTo>
                <a:cubicBezTo>
                  <a:pt x="1806" y="1040"/>
                  <a:pt x="1805" y="1053"/>
                  <a:pt x="1782" y="1112"/>
                </a:cubicBezTo>
                <a:cubicBezTo>
                  <a:pt x="1759" y="1171"/>
                  <a:pt x="1710" y="1266"/>
                  <a:pt x="1694" y="1322"/>
                </a:cubicBezTo>
                <a:cubicBezTo>
                  <a:pt x="1678" y="1378"/>
                  <a:pt x="1695" y="1411"/>
                  <a:pt x="1686" y="1448"/>
                </a:cubicBezTo>
                <a:cubicBezTo>
                  <a:pt x="1677" y="1485"/>
                  <a:pt x="1678" y="1512"/>
                  <a:pt x="1638" y="1544"/>
                </a:cubicBezTo>
                <a:cubicBezTo>
                  <a:pt x="1598" y="1576"/>
                  <a:pt x="1502" y="1624"/>
                  <a:pt x="1446" y="1640"/>
                </a:cubicBezTo>
                <a:cubicBezTo>
                  <a:pt x="1390" y="1656"/>
                  <a:pt x="1350" y="1640"/>
                  <a:pt x="1302" y="1640"/>
                </a:cubicBezTo>
                <a:cubicBezTo>
                  <a:pt x="1254" y="1640"/>
                  <a:pt x="1206" y="1648"/>
                  <a:pt x="1158" y="1640"/>
                </a:cubicBezTo>
                <a:cubicBezTo>
                  <a:pt x="1110" y="1632"/>
                  <a:pt x="1062" y="1608"/>
                  <a:pt x="1014" y="1592"/>
                </a:cubicBezTo>
                <a:cubicBezTo>
                  <a:pt x="966" y="1576"/>
                  <a:pt x="902" y="1560"/>
                  <a:pt x="870" y="1544"/>
                </a:cubicBezTo>
                <a:cubicBezTo>
                  <a:pt x="838" y="1528"/>
                  <a:pt x="838" y="1496"/>
                  <a:pt x="822" y="1496"/>
                </a:cubicBezTo>
                <a:cubicBezTo>
                  <a:pt x="806" y="1496"/>
                  <a:pt x="798" y="1528"/>
                  <a:pt x="774" y="1544"/>
                </a:cubicBezTo>
                <a:cubicBezTo>
                  <a:pt x="750" y="1560"/>
                  <a:pt x="694" y="1600"/>
                  <a:pt x="678" y="1592"/>
                </a:cubicBezTo>
                <a:cubicBezTo>
                  <a:pt x="662" y="1584"/>
                  <a:pt x="694" y="1496"/>
                  <a:pt x="678" y="1496"/>
                </a:cubicBezTo>
                <a:cubicBezTo>
                  <a:pt x="662" y="1496"/>
                  <a:pt x="622" y="1560"/>
                  <a:pt x="582" y="1592"/>
                </a:cubicBezTo>
                <a:cubicBezTo>
                  <a:pt x="542" y="1624"/>
                  <a:pt x="525" y="1689"/>
                  <a:pt x="438" y="1688"/>
                </a:cubicBezTo>
                <a:cubicBezTo>
                  <a:pt x="351" y="1687"/>
                  <a:pt x="116" y="1832"/>
                  <a:pt x="58" y="1587"/>
                </a:cubicBezTo>
                <a:cubicBezTo>
                  <a:pt x="0" y="1342"/>
                  <a:pt x="18" y="430"/>
                  <a:pt x="89" y="215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>
            <a:off x="7226300" y="-196850"/>
            <a:ext cx="1866900" cy="1581150"/>
          </a:xfrm>
          <a:custGeom>
            <a:avLst/>
            <a:gdLst>
              <a:gd name="T0" fmla="*/ 2147483647 w 1176"/>
              <a:gd name="T1" fmla="*/ 2147483647 h 996"/>
              <a:gd name="T2" fmla="*/ 2147483647 w 1176"/>
              <a:gd name="T3" fmla="*/ 2147483647 h 996"/>
              <a:gd name="T4" fmla="*/ 2147483647 w 1176"/>
              <a:gd name="T5" fmla="*/ 2147483647 h 996"/>
              <a:gd name="T6" fmla="*/ 2147483647 w 1176"/>
              <a:gd name="T7" fmla="*/ 2147483647 h 996"/>
              <a:gd name="T8" fmla="*/ 2147483647 w 1176"/>
              <a:gd name="T9" fmla="*/ 2147483647 h 996"/>
              <a:gd name="T10" fmla="*/ 2147483647 w 1176"/>
              <a:gd name="T11" fmla="*/ 2147483647 h 996"/>
              <a:gd name="T12" fmla="*/ 2147483647 w 1176"/>
              <a:gd name="T13" fmla="*/ 2147483647 h 996"/>
              <a:gd name="T14" fmla="*/ 2147483647 w 1176"/>
              <a:gd name="T15" fmla="*/ 2147483647 h 996"/>
              <a:gd name="T16" fmla="*/ 2147483647 w 1176"/>
              <a:gd name="T17" fmla="*/ 2147483647 h 996"/>
              <a:gd name="T18" fmla="*/ 2147483647 w 1176"/>
              <a:gd name="T19" fmla="*/ 2147483647 h 996"/>
              <a:gd name="T20" fmla="*/ 2147483647 w 1176"/>
              <a:gd name="T21" fmla="*/ 2147483647 h 996"/>
              <a:gd name="T22" fmla="*/ 2147483647 w 1176"/>
              <a:gd name="T23" fmla="*/ 2147483647 h 996"/>
              <a:gd name="T24" fmla="*/ 2147483647 w 1176"/>
              <a:gd name="T25" fmla="*/ 2147483647 h 996"/>
              <a:gd name="T26" fmla="*/ 2147483647 w 1176"/>
              <a:gd name="T27" fmla="*/ 2147483647 h 996"/>
              <a:gd name="T28" fmla="*/ 2147483647 w 1176"/>
              <a:gd name="T29" fmla="*/ 2147483647 h 996"/>
              <a:gd name="T30" fmla="*/ 2147483647 w 1176"/>
              <a:gd name="T31" fmla="*/ 2147483647 h 996"/>
              <a:gd name="T32" fmla="*/ 2147483647 w 1176"/>
              <a:gd name="T33" fmla="*/ 2147483647 h 996"/>
              <a:gd name="T34" fmla="*/ 2147483647 w 1176"/>
              <a:gd name="T35" fmla="*/ 2147483647 h 996"/>
              <a:gd name="T36" fmla="*/ 2147483647 w 1176"/>
              <a:gd name="T37" fmla="*/ 2147483647 h 996"/>
              <a:gd name="T38" fmla="*/ 2147483647 w 1176"/>
              <a:gd name="T39" fmla="*/ 2147483647 h 996"/>
              <a:gd name="T40" fmla="*/ 2147483647 w 1176"/>
              <a:gd name="T41" fmla="*/ 2147483647 h 996"/>
              <a:gd name="T42" fmla="*/ 2147483647 w 1176"/>
              <a:gd name="T43" fmla="*/ 2147483647 h 996"/>
              <a:gd name="T44" fmla="*/ 2147483647 w 1176"/>
              <a:gd name="T45" fmla="*/ 2147483647 h 996"/>
              <a:gd name="T46" fmla="*/ 2147483647 w 1176"/>
              <a:gd name="T47" fmla="*/ 2147483647 h 996"/>
              <a:gd name="T48" fmla="*/ 2147483647 w 1176"/>
              <a:gd name="T49" fmla="*/ 2147483647 h 996"/>
              <a:gd name="T50" fmla="*/ 2147483647 w 1176"/>
              <a:gd name="T51" fmla="*/ 2147483647 h 996"/>
              <a:gd name="T52" fmla="*/ 2147483647 w 1176"/>
              <a:gd name="T53" fmla="*/ 2147483647 h 996"/>
              <a:gd name="T54" fmla="*/ 2147483647 w 1176"/>
              <a:gd name="T55" fmla="*/ 2147483647 h 9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176" h="996">
                <a:moveTo>
                  <a:pt x="178" y="38"/>
                </a:moveTo>
                <a:cubicBezTo>
                  <a:pt x="318" y="8"/>
                  <a:pt x="802" y="0"/>
                  <a:pt x="942" y="38"/>
                </a:cubicBezTo>
                <a:cubicBezTo>
                  <a:pt x="1082" y="76"/>
                  <a:pt x="996" y="222"/>
                  <a:pt x="1016" y="268"/>
                </a:cubicBezTo>
                <a:cubicBezTo>
                  <a:pt x="1036" y="314"/>
                  <a:pt x="1048" y="300"/>
                  <a:pt x="1064" y="316"/>
                </a:cubicBezTo>
                <a:cubicBezTo>
                  <a:pt x="1080" y="332"/>
                  <a:pt x="1104" y="332"/>
                  <a:pt x="1112" y="364"/>
                </a:cubicBezTo>
                <a:cubicBezTo>
                  <a:pt x="1120" y="396"/>
                  <a:pt x="1120" y="468"/>
                  <a:pt x="1112" y="508"/>
                </a:cubicBezTo>
                <a:cubicBezTo>
                  <a:pt x="1104" y="548"/>
                  <a:pt x="1056" y="572"/>
                  <a:pt x="1064" y="604"/>
                </a:cubicBezTo>
                <a:cubicBezTo>
                  <a:pt x="1072" y="636"/>
                  <a:pt x="1144" y="660"/>
                  <a:pt x="1160" y="700"/>
                </a:cubicBezTo>
                <a:cubicBezTo>
                  <a:pt x="1176" y="740"/>
                  <a:pt x="1168" y="804"/>
                  <a:pt x="1160" y="844"/>
                </a:cubicBezTo>
                <a:cubicBezTo>
                  <a:pt x="1152" y="884"/>
                  <a:pt x="1136" y="932"/>
                  <a:pt x="1112" y="940"/>
                </a:cubicBezTo>
                <a:cubicBezTo>
                  <a:pt x="1088" y="948"/>
                  <a:pt x="1040" y="900"/>
                  <a:pt x="1016" y="892"/>
                </a:cubicBezTo>
                <a:cubicBezTo>
                  <a:pt x="992" y="884"/>
                  <a:pt x="984" y="884"/>
                  <a:pt x="968" y="892"/>
                </a:cubicBezTo>
                <a:cubicBezTo>
                  <a:pt x="952" y="900"/>
                  <a:pt x="944" y="932"/>
                  <a:pt x="920" y="940"/>
                </a:cubicBezTo>
                <a:cubicBezTo>
                  <a:pt x="896" y="948"/>
                  <a:pt x="848" y="932"/>
                  <a:pt x="824" y="940"/>
                </a:cubicBezTo>
                <a:cubicBezTo>
                  <a:pt x="800" y="948"/>
                  <a:pt x="816" y="980"/>
                  <a:pt x="776" y="988"/>
                </a:cubicBezTo>
                <a:cubicBezTo>
                  <a:pt x="736" y="996"/>
                  <a:pt x="632" y="996"/>
                  <a:pt x="584" y="988"/>
                </a:cubicBezTo>
                <a:cubicBezTo>
                  <a:pt x="536" y="980"/>
                  <a:pt x="528" y="964"/>
                  <a:pt x="488" y="940"/>
                </a:cubicBezTo>
                <a:cubicBezTo>
                  <a:pt x="448" y="916"/>
                  <a:pt x="376" y="868"/>
                  <a:pt x="344" y="844"/>
                </a:cubicBezTo>
                <a:cubicBezTo>
                  <a:pt x="312" y="820"/>
                  <a:pt x="312" y="812"/>
                  <a:pt x="296" y="796"/>
                </a:cubicBezTo>
                <a:cubicBezTo>
                  <a:pt x="280" y="780"/>
                  <a:pt x="264" y="756"/>
                  <a:pt x="248" y="748"/>
                </a:cubicBezTo>
                <a:cubicBezTo>
                  <a:pt x="232" y="740"/>
                  <a:pt x="224" y="756"/>
                  <a:pt x="200" y="748"/>
                </a:cubicBezTo>
                <a:cubicBezTo>
                  <a:pt x="176" y="740"/>
                  <a:pt x="128" y="716"/>
                  <a:pt x="104" y="700"/>
                </a:cubicBezTo>
                <a:cubicBezTo>
                  <a:pt x="80" y="684"/>
                  <a:pt x="72" y="676"/>
                  <a:pt x="56" y="652"/>
                </a:cubicBezTo>
                <a:cubicBezTo>
                  <a:pt x="40" y="628"/>
                  <a:pt x="0" y="596"/>
                  <a:pt x="8" y="556"/>
                </a:cubicBezTo>
                <a:cubicBezTo>
                  <a:pt x="16" y="516"/>
                  <a:pt x="88" y="452"/>
                  <a:pt x="104" y="412"/>
                </a:cubicBezTo>
                <a:cubicBezTo>
                  <a:pt x="120" y="372"/>
                  <a:pt x="104" y="348"/>
                  <a:pt x="104" y="316"/>
                </a:cubicBezTo>
                <a:cubicBezTo>
                  <a:pt x="104" y="284"/>
                  <a:pt x="92" y="266"/>
                  <a:pt x="104" y="220"/>
                </a:cubicBezTo>
                <a:cubicBezTo>
                  <a:pt x="116" y="174"/>
                  <a:pt x="26" y="46"/>
                  <a:pt x="178" y="38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>
            <a:off x="1358900" y="3860800"/>
            <a:ext cx="2690813" cy="3240088"/>
          </a:xfrm>
          <a:custGeom>
            <a:avLst/>
            <a:gdLst>
              <a:gd name="T0" fmla="*/ 2147483647 w 1695"/>
              <a:gd name="T1" fmla="*/ 2147483647 h 2041"/>
              <a:gd name="T2" fmla="*/ 2147483647 w 1695"/>
              <a:gd name="T3" fmla="*/ 2147483647 h 2041"/>
              <a:gd name="T4" fmla="*/ 2147483647 w 1695"/>
              <a:gd name="T5" fmla="*/ 2147483647 h 2041"/>
              <a:gd name="T6" fmla="*/ 2147483647 w 1695"/>
              <a:gd name="T7" fmla="*/ 2147483647 h 2041"/>
              <a:gd name="T8" fmla="*/ 2147483647 w 1695"/>
              <a:gd name="T9" fmla="*/ 2147483647 h 2041"/>
              <a:gd name="T10" fmla="*/ 2147483647 w 1695"/>
              <a:gd name="T11" fmla="*/ 2147483647 h 2041"/>
              <a:gd name="T12" fmla="*/ 2147483647 w 1695"/>
              <a:gd name="T13" fmla="*/ 2147483647 h 2041"/>
              <a:gd name="T14" fmla="*/ 2147483647 w 1695"/>
              <a:gd name="T15" fmla="*/ 2147483647 h 2041"/>
              <a:gd name="T16" fmla="*/ 2147483647 w 1695"/>
              <a:gd name="T17" fmla="*/ 2147483647 h 2041"/>
              <a:gd name="T18" fmla="*/ 2147483647 w 1695"/>
              <a:gd name="T19" fmla="*/ 2147483647 h 2041"/>
              <a:gd name="T20" fmla="*/ 2147483647 w 1695"/>
              <a:gd name="T21" fmla="*/ 2147483647 h 2041"/>
              <a:gd name="T22" fmla="*/ 2147483647 w 1695"/>
              <a:gd name="T23" fmla="*/ 2147483647 h 2041"/>
              <a:gd name="T24" fmla="*/ 2147483647 w 1695"/>
              <a:gd name="T25" fmla="*/ 2147483647 h 2041"/>
              <a:gd name="T26" fmla="*/ 2147483647 w 1695"/>
              <a:gd name="T27" fmla="*/ 2147483647 h 2041"/>
              <a:gd name="T28" fmla="*/ 2147483647 w 1695"/>
              <a:gd name="T29" fmla="*/ 2147483647 h 2041"/>
              <a:gd name="T30" fmla="*/ 2147483647 w 1695"/>
              <a:gd name="T31" fmla="*/ 2147483647 h 2041"/>
              <a:gd name="T32" fmla="*/ 2147483647 w 1695"/>
              <a:gd name="T33" fmla="*/ 2147483647 h 2041"/>
              <a:gd name="T34" fmla="*/ 2147483647 w 1695"/>
              <a:gd name="T35" fmla="*/ 2147483647 h 2041"/>
              <a:gd name="T36" fmla="*/ 2147483647 w 1695"/>
              <a:gd name="T37" fmla="*/ 2147483647 h 2041"/>
              <a:gd name="T38" fmla="*/ 2147483647 w 1695"/>
              <a:gd name="T39" fmla="*/ 2147483647 h 2041"/>
              <a:gd name="T40" fmla="*/ 2147483647 w 1695"/>
              <a:gd name="T41" fmla="*/ 2147483647 h 2041"/>
              <a:gd name="T42" fmla="*/ 2147483647 w 1695"/>
              <a:gd name="T43" fmla="*/ 2147483647 h 2041"/>
              <a:gd name="T44" fmla="*/ 2147483647 w 1695"/>
              <a:gd name="T45" fmla="*/ 2147483647 h 2041"/>
              <a:gd name="T46" fmla="*/ 2147483647 w 1695"/>
              <a:gd name="T47" fmla="*/ 2147483647 h 2041"/>
              <a:gd name="T48" fmla="*/ 2147483647 w 1695"/>
              <a:gd name="T49" fmla="*/ 2147483647 h 2041"/>
              <a:gd name="T50" fmla="*/ 2147483647 w 1695"/>
              <a:gd name="T51" fmla="*/ 2147483647 h 2041"/>
              <a:gd name="T52" fmla="*/ 2147483647 w 1695"/>
              <a:gd name="T53" fmla="*/ 2147483647 h 2041"/>
              <a:gd name="T54" fmla="*/ 2147483647 w 1695"/>
              <a:gd name="T55" fmla="*/ 2147483647 h 2041"/>
              <a:gd name="T56" fmla="*/ 2147483647 w 1695"/>
              <a:gd name="T57" fmla="*/ 2147483647 h 2041"/>
              <a:gd name="T58" fmla="*/ 2147483647 w 1695"/>
              <a:gd name="T59" fmla="*/ 2147483647 h 2041"/>
              <a:gd name="T60" fmla="*/ 2147483647 w 1695"/>
              <a:gd name="T61" fmla="*/ 2147483647 h 2041"/>
              <a:gd name="T62" fmla="*/ 2147483647 w 1695"/>
              <a:gd name="T63" fmla="*/ 2147483647 h 2041"/>
              <a:gd name="T64" fmla="*/ 2147483647 w 1695"/>
              <a:gd name="T65" fmla="*/ 2147483647 h 2041"/>
              <a:gd name="T66" fmla="*/ 2147483647 w 1695"/>
              <a:gd name="T67" fmla="*/ 2147483647 h 2041"/>
              <a:gd name="T68" fmla="*/ 2147483647 w 1695"/>
              <a:gd name="T69" fmla="*/ 2147483647 h 2041"/>
              <a:gd name="T70" fmla="*/ 2147483647 w 1695"/>
              <a:gd name="T71" fmla="*/ 2147483647 h 2041"/>
              <a:gd name="T72" fmla="*/ 2147483647 w 1695"/>
              <a:gd name="T73" fmla="*/ 2147483647 h 2041"/>
              <a:gd name="T74" fmla="*/ 2147483647 w 1695"/>
              <a:gd name="T75" fmla="*/ 2147483647 h 2041"/>
              <a:gd name="T76" fmla="*/ 2147483647 w 1695"/>
              <a:gd name="T77" fmla="*/ 2147483647 h 2041"/>
              <a:gd name="T78" fmla="*/ 2147483647 w 1695"/>
              <a:gd name="T79" fmla="*/ 2147483647 h 2041"/>
              <a:gd name="T80" fmla="*/ 2147483647 w 1695"/>
              <a:gd name="T81" fmla="*/ 2147483647 h 2041"/>
              <a:gd name="T82" fmla="*/ 2147483647 w 1695"/>
              <a:gd name="T83" fmla="*/ 2147483647 h 2041"/>
              <a:gd name="T84" fmla="*/ 2147483647 w 1695"/>
              <a:gd name="T85" fmla="*/ 2147483647 h 2041"/>
              <a:gd name="T86" fmla="*/ 2147483647 w 1695"/>
              <a:gd name="T87" fmla="*/ 2147483647 h 2041"/>
              <a:gd name="T88" fmla="*/ 2147483647 w 1695"/>
              <a:gd name="T89" fmla="*/ 2147483647 h 2041"/>
              <a:gd name="T90" fmla="*/ 2147483647 w 1695"/>
              <a:gd name="T91" fmla="*/ 2147483647 h 2041"/>
              <a:gd name="T92" fmla="*/ 2147483647 w 1695"/>
              <a:gd name="T93" fmla="*/ 2147483647 h 2041"/>
              <a:gd name="T94" fmla="*/ 2147483647 w 1695"/>
              <a:gd name="T95" fmla="*/ 2147483647 h 2041"/>
              <a:gd name="T96" fmla="*/ 2147483647 w 1695"/>
              <a:gd name="T97" fmla="*/ 2147483647 h 2041"/>
              <a:gd name="T98" fmla="*/ 2147483647 w 1695"/>
              <a:gd name="T99" fmla="*/ 2147483647 h 20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95" h="2041">
                <a:moveTo>
                  <a:pt x="874" y="1995"/>
                </a:moveTo>
                <a:cubicBezTo>
                  <a:pt x="1019" y="2041"/>
                  <a:pt x="1503" y="2021"/>
                  <a:pt x="1599" y="1971"/>
                </a:cubicBezTo>
                <a:cubicBezTo>
                  <a:pt x="1695" y="1921"/>
                  <a:pt x="1489" y="1758"/>
                  <a:pt x="1448" y="1696"/>
                </a:cubicBezTo>
                <a:cubicBezTo>
                  <a:pt x="1407" y="1634"/>
                  <a:pt x="1392" y="1632"/>
                  <a:pt x="1352" y="1600"/>
                </a:cubicBezTo>
                <a:cubicBezTo>
                  <a:pt x="1312" y="1568"/>
                  <a:pt x="1232" y="1528"/>
                  <a:pt x="1208" y="1504"/>
                </a:cubicBezTo>
                <a:cubicBezTo>
                  <a:pt x="1184" y="1480"/>
                  <a:pt x="1200" y="1464"/>
                  <a:pt x="1208" y="1456"/>
                </a:cubicBezTo>
                <a:cubicBezTo>
                  <a:pt x="1216" y="1448"/>
                  <a:pt x="1264" y="1488"/>
                  <a:pt x="1256" y="1456"/>
                </a:cubicBezTo>
                <a:cubicBezTo>
                  <a:pt x="1248" y="1424"/>
                  <a:pt x="1192" y="1312"/>
                  <a:pt x="1160" y="1264"/>
                </a:cubicBezTo>
                <a:cubicBezTo>
                  <a:pt x="1128" y="1216"/>
                  <a:pt x="1088" y="1192"/>
                  <a:pt x="1064" y="1168"/>
                </a:cubicBezTo>
                <a:cubicBezTo>
                  <a:pt x="1040" y="1144"/>
                  <a:pt x="1040" y="1152"/>
                  <a:pt x="1016" y="1120"/>
                </a:cubicBezTo>
                <a:cubicBezTo>
                  <a:pt x="992" y="1088"/>
                  <a:pt x="944" y="1016"/>
                  <a:pt x="920" y="976"/>
                </a:cubicBezTo>
                <a:cubicBezTo>
                  <a:pt x="896" y="936"/>
                  <a:pt x="888" y="912"/>
                  <a:pt x="872" y="880"/>
                </a:cubicBezTo>
                <a:cubicBezTo>
                  <a:pt x="856" y="848"/>
                  <a:pt x="840" y="816"/>
                  <a:pt x="824" y="784"/>
                </a:cubicBezTo>
                <a:cubicBezTo>
                  <a:pt x="808" y="752"/>
                  <a:pt x="800" y="712"/>
                  <a:pt x="776" y="688"/>
                </a:cubicBezTo>
                <a:cubicBezTo>
                  <a:pt x="752" y="664"/>
                  <a:pt x="704" y="648"/>
                  <a:pt x="680" y="640"/>
                </a:cubicBezTo>
                <a:cubicBezTo>
                  <a:pt x="656" y="632"/>
                  <a:pt x="632" y="656"/>
                  <a:pt x="632" y="640"/>
                </a:cubicBezTo>
                <a:cubicBezTo>
                  <a:pt x="632" y="624"/>
                  <a:pt x="672" y="568"/>
                  <a:pt x="680" y="544"/>
                </a:cubicBezTo>
                <a:cubicBezTo>
                  <a:pt x="688" y="520"/>
                  <a:pt x="672" y="520"/>
                  <a:pt x="680" y="496"/>
                </a:cubicBezTo>
                <a:cubicBezTo>
                  <a:pt x="688" y="472"/>
                  <a:pt x="728" y="440"/>
                  <a:pt x="728" y="400"/>
                </a:cubicBezTo>
                <a:cubicBezTo>
                  <a:pt x="728" y="360"/>
                  <a:pt x="688" y="264"/>
                  <a:pt x="680" y="256"/>
                </a:cubicBezTo>
                <a:cubicBezTo>
                  <a:pt x="672" y="248"/>
                  <a:pt x="688" y="320"/>
                  <a:pt x="680" y="352"/>
                </a:cubicBezTo>
                <a:cubicBezTo>
                  <a:pt x="672" y="384"/>
                  <a:pt x="640" y="416"/>
                  <a:pt x="632" y="448"/>
                </a:cubicBezTo>
                <a:cubicBezTo>
                  <a:pt x="624" y="480"/>
                  <a:pt x="640" y="520"/>
                  <a:pt x="632" y="544"/>
                </a:cubicBezTo>
                <a:cubicBezTo>
                  <a:pt x="624" y="568"/>
                  <a:pt x="600" y="568"/>
                  <a:pt x="584" y="592"/>
                </a:cubicBezTo>
                <a:cubicBezTo>
                  <a:pt x="568" y="616"/>
                  <a:pt x="552" y="664"/>
                  <a:pt x="536" y="688"/>
                </a:cubicBezTo>
                <a:cubicBezTo>
                  <a:pt x="520" y="712"/>
                  <a:pt x="512" y="744"/>
                  <a:pt x="488" y="736"/>
                </a:cubicBezTo>
                <a:cubicBezTo>
                  <a:pt x="464" y="728"/>
                  <a:pt x="416" y="672"/>
                  <a:pt x="392" y="640"/>
                </a:cubicBezTo>
                <a:cubicBezTo>
                  <a:pt x="368" y="608"/>
                  <a:pt x="360" y="576"/>
                  <a:pt x="344" y="544"/>
                </a:cubicBezTo>
                <a:cubicBezTo>
                  <a:pt x="328" y="512"/>
                  <a:pt x="304" y="480"/>
                  <a:pt x="296" y="448"/>
                </a:cubicBezTo>
                <a:cubicBezTo>
                  <a:pt x="288" y="416"/>
                  <a:pt x="312" y="376"/>
                  <a:pt x="296" y="352"/>
                </a:cubicBezTo>
                <a:cubicBezTo>
                  <a:pt x="280" y="328"/>
                  <a:pt x="216" y="328"/>
                  <a:pt x="200" y="304"/>
                </a:cubicBezTo>
                <a:cubicBezTo>
                  <a:pt x="184" y="280"/>
                  <a:pt x="216" y="232"/>
                  <a:pt x="200" y="208"/>
                </a:cubicBezTo>
                <a:cubicBezTo>
                  <a:pt x="184" y="184"/>
                  <a:pt x="120" y="184"/>
                  <a:pt x="104" y="160"/>
                </a:cubicBezTo>
                <a:cubicBezTo>
                  <a:pt x="88" y="136"/>
                  <a:pt x="120" y="88"/>
                  <a:pt x="104" y="64"/>
                </a:cubicBezTo>
                <a:cubicBezTo>
                  <a:pt x="88" y="40"/>
                  <a:pt x="16" y="0"/>
                  <a:pt x="8" y="16"/>
                </a:cubicBezTo>
                <a:cubicBezTo>
                  <a:pt x="0" y="32"/>
                  <a:pt x="48" y="120"/>
                  <a:pt x="56" y="160"/>
                </a:cubicBezTo>
                <a:cubicBezTo>
                  <a:pt x="64" y="200"/>
                  <a:pt x="48" y="216"/>
                  <a:pt x="56" y="256"/>
                </a:cubicBezTo>
                <a:cubicBezTo>
                  <a:pt x="64" y="296"/>
                  <a:pt x="96" y="360"/>
                  <a:pt x="104" y="400"/>
                </a:cubicBezTo>
                <a:cubicBezTo>
                  <a:pt x="112" y="440"/>
                  <a:pt x="88" y="456"/>
                  <a:pt x="104" y="496"/>
                </a:cubicBezTo>
                <a:cubicBezTo>
                  <a:pt x="120" y="536"/>
                  <a:pt x="168" y="600"/>
                  <a:pt x="200" y="640"/>
                </a:cubicBezTo>
                <a:cubicBezTo>
                  <a:pt x="232" y="680"/>
                  <a:pt x="280" y="704"/>
                  <a:pt x="296" y="736"/>
                </a:cubicBezTo>
                <a:cubicBezTo>
                  <a:pt x="312" y="768"/>
                  <a:pt x="288" y="808"/>
                  <a:pt x="296" y="832"/>
                </a:cubicBezTo>
                <a:cubicBezTo>
                  <a:pt x="304" y="856"/>
                  <a:pt x="328" y="856"/>
                  <a:pt x="344" y="880"/>
                </a:cubicBezTo>
                <a:cubicBezTo>
                  <a:pt x="360" y="904"/>
                  <a:pt x="368" y="928"/>
                  <a:pt x="392" y="976"/>
                </a:cubicBezTo>
                <a:cubicBezTo>
                  <a:pt x="416" y="1024"/>
                  <a:pt x="456" y="1104"/>
                  <a:pt x="488" y="1168"/>
                </a:cubicBezTo>
                <a:cubicBezTo>
                  <a:pt x="520" y="1232"/>
                  <a:pt x="552" y="1296"/>
                  <a:pt x="584" y="1360"/>
                </a:cubicBezTo>
                <a:cubicBezTo>
                  <a:pt x="616" y="1424"/>
                  <a:pt x="648" y="1496"/>
                  <a:pt x="680" y="1552"/>
                </a:cubicBezTo>
                <a:cubicBezTo>
                  <a:pt x="712" y="1608"/>
                  <a:pt x="768" y="1672"/>
                  <a:pt x="776" y="1696"/>
                </a:cubicBezTo>
                <a:cubicBezTo>
                  <a:pt x="784" y="1720"/>
                  <a:pt x="712" y="1646"/>
                  <a:pt x="728" y="1696"/>
                </a:cubicBezTo>
                <a:cubicBezTo>
                  <a:pt x="744" y="1746"/>
                  <a:pt x="738" y="1979"/>
                  <a:pt x="874" y="1995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>
            <a:off x="6934200" y="3886200"/>
            <a:ext cx="1317625" cy="1204913"/>
          </a:xfrm>
          <a:custGeom>
            <a:avLst/>
            <a:gdLst>
              <a:gd name="T0" fmla="*/ 2147483647 w 830"/>
              <a:gd name="T1" fmla="*/ 2147483647 h 759"/>
              <a:gd name="T2" fmla="*/ 2147483647 w 830"/>
              <a:gd name="T3" fmla="*/ 2147483647 h 759"/>
              <a:gd name="T4" fmla="*/ 2147483647 w 830"/>
              <a:gd name="T5" fmla="*/ 2147483647 h 759"/>
              <a:gd name="T6" fmla="*/ 2147483647 w 830"/>
              <a:gd name="T7" fmla="*/ 2147483647 h 759"/>
              <a:gd name="T8" fmla="*/ 2147483647 w 830"/>
              <a:gd name="T9" fmla="*/ 2147483647 h 759"/>
              <a:gd name="T10" fmla="*/ 2147483647 w 830"/>
              <a:gd name="T11" fmla="*/ 2147483647 h 759"/>
              <a:gd name="T12" fmla="*/ 2147483647 w 830"/>
              <a:gd name="T13" fmla="*/ 0 h 759"/>
              <a:gd name="T14" fmla="*/ 2147483647 w 830"/>
              <a:gd name="T15" fmla="*/ 2147483647 h 759"/>
              <a:gd name="T16" fmla="*/ 2147483647 w 830"/>
              <a:gd name="T17" fmla="*/ 2147483647 h 759"/>
              <a:gd name="T18" fmla="*/ 0 w 830"/>
              <a:gd name="T19" fmla="*/ 2147483647 h 759"/>
              <a:gd name="T20" fmla="*/ 2147483647 w 830"/>
              <a:gd name="T21" fmla="*/ 2147483647 h 759"/>
              <a:gd name="T22" fmla="*/ 2147483647 w 830"/>
              <a:gd name="T23" fmla="*/ 2147483647 h 759"/>
              <a:gd name="T24" fmla="*/ 2147483647 w 830"/>
              <a:gd name="T25" fmla="*/ 2147483647 h 759"/>
              <a:gd name="T26" fmla="*/ 2147483647 w 830"/>
              <a:gd name="T27" fmla="*/ 2147483647 h 7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30" h="759">
                <a:moveTo>
                  <a:pt x="768" y="624"/>
                </a:moveTo>
                <a:cubicBezTo>
                  <a:pt x="830" y="578"/>
                  <a:pt x="721" y="530"/>
                  <a:pt x="697" y="482"/>
                </a:cubicBezTo>
                <a:cubicBezTo>
                  <a:pt x="673" y="434"/>
                  <a:pt x="652" y="380"/>
                  <a:pt x="624" y="336"/>
                </a:cubicBezTo>
                <a:cubicBezTo>
                  <a:pt x="596" y="292"/>
                  <a:pt x="549" y="247"/>
                  <a:pt x="526" y="217"/>
                </a:cubicBezTo>
                <a:cubicBezTo>
                  <a:pt x="503" y="187"/>
                  <a:pt x="519" y="175"/>
                  <a:pt x="487" y="155"/>
                </a:cubicBezTo>
                <a:cubicBezTo>
                  <a:pt x="455" y="135"/>
                  <a:pt x="377" y="122"/>
                  <a:pt x="336" y="96"/>
                </a:cubicBezTo>
                <a:cubicBezTo>
                  <a:pt x="295" y="70"/>
                  <a:pt x="272" y="0"/>
                  <a:pt x="240" y="0"/>
                </a:cubicBezTo>
                <a:cubicBezTo>
                  <a:pt x="208" y="0"/>
                  <a:pt x="176" y="56"/>
                  <a:pt x="144" y="96"/>
                </a:cubicBezTo>
                <a:cubicBezTo>
                  <a:pt x="112" y="136"/>
                  <a:pt x="72" y="208"/>
                  <a:pt x="48" y="240"/>
                </a:cubicBezTo>
                <a:cubicBezTo>
                  <a:pt x="24" y="272"/>
                  <a:pt x="0" y="264"/>
                  <a:pt x="0" y="288"/>
                </a:cubicBezTo>
                <a:cubicBezTo>
                  <a:pt x="0" y="312"/>
                  <a:pt x="7" y="324"/>
                  <a:pt x="48" y="384"/>
                </a:cubicBezTo>
                <a:cubicBezTo>
                  <a:pt x="89" y="444"/>
                  <a:pt x="199" y="584"/>
                  <a:pt x="245" y="646"/>
                </a:cubicBezTo>
                <a:cubicBezTo>
                  <a:pt x="291" y="708"/>
                  <a:pt x="236" y="759"/>
                  <a:pt x="323" y="755"/>
                </a:cubicBezTo>
                <a:cubicBezTo>
                  <a:pt x="410" y="751"/>
                  <a:pt x="675" y="651"/>
                  <a:pt x="768" y="624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6" name="Freeform 12"/>
          <p:cNvSpPr>
            <a:spLocks/>
          </p:cNvSpPr>
          <p:nvPr/>
        </p:nvSpPr>
        <p:spPr bwMode="auto">
          <a:xfrm>
            <a:off x="7412038" y="4829175"/>
            <a:ext cx="3522662" cy="1754188"/>
          </a:xfrm>
          <a:custGeom>
            <a:avLst/>
            <a:gdLst>
              <a:gd name="T0" fmla="*/ 2147483647 w 2219"/>
              <a:gd name="T1" fmla="*/ 2147483647 h 1105"/>
              <a:gd name="T2" fmla="*/ 2147483647 w 2219"/>
              <a:gd name="T3" fmla="*/ 2147483647 h 1105"/>
              <a:gd name="T4" fmla="*/ 2147483647 w 2219"/>
              <a:gd name="T5" fmla="*/ 2147483647 h 1105"/>
              <a:gd name="T6" fmla="*/ 2147483647 w 2219"/>
              <a:gd name="T7" fmla="*/ 2147483647 h 1105"/>
              <a:gd name="T8" fmla="*/ 2147483647 w 2219"/>
              <a:gd name="T9" fmla="*/ 2147483647 h 1105"/>
              <a:gd name="T10" fmla="*/ 2147483647 w 2219"/>
              <a:gd name="T11" fmla="*/ 2147483647 h 1105"/>
              <a:gd name="T12" fmla="*/ 2147483647 w 2219"/>
              <a:gd name="T13" fmla="*/ 2147483647 h 1105"/>
              <a:gd name="T14" fmla="*/ 2147483647 w 2219"/>
              <a:gd name="T15" fmla="*/ 2147483647 h 1105"/>
              <a:gd name="T16" fmla="*/ 2147483647 w 2219"/>
              <a:gd name="T17" fmla="*/ 2147483647 h 1105"/>
              <a:gd name="T18" fmla="*/ 2147483647 w 2219"/>
              <a:gd name="T19" fmla="*/ 2147483647 h 1105"/>
              <a:gd name="T20" fmla="*/ 2147483647 w 2219"/>
              <a:gd name="T21" fmla="*/ 2147483647 h 1105"/>
              <a:gd name="T22" fmla="*/ 2147483647 w 2219"/>
              <a:gd name="T23" fmla="*/ 2147483647 h 1105"/>
              <a:gd name="T24" fmla="*/ 2147483647 w 2219"/>
              <a:gd name="T25" fmla="*/ 2147483647 h 1105"/>
              <a:gd name="T26" fmla="*/ 2147483647 w 2219"/>
              <a:gd name="T27" fmla="*/ 2147483647 h 1105"/>
              <a:gd name="T28" fmla="*/ 2147483647 w 2219"/>
              <a:gd name="T29" fmla="*/ 2147483647 h 1105"/>
              <a:gd name="T30" fmla="*/ 2147483647 w 2219"/>
              <a:gd name="T31" fmla="*/ 2147483647 h 1105"/>
              <a:gd name="T32" fmla="*/ 2147483647 w 2219"/>
              <a:gd name="T33" fmla="*/ 2147483647 h 1105"/>
              <a:gd name="T34" fmla="*/ 2147483647 w 2219"/>
              <a:gd name="T35" fmla="*/ 2147483647 h 1105"/>
              <a:gd name="T36" fmla="*/ 2147483647 w 2219"/>
              <a:gd name="T37" fmla="*/ 2147483647 h 1105"/>
              <a:gd name="T38" fmla="*/ 2147483647 w 2219"/>
              <a:gd name="T39" fmla="*/ 2147483647 h 1105"/>
              <a:gd name="T40" fmla="*/ 2147483647 w 2219"/>
              <a:gd name="T41" fmla="*/ 2147483647 h 1105"/>
              <a:gd name="T42" fmla="*/ 2147483647 w 2219"/>
              <a:gd name="T43" fmla="*/ 2147483647 h 1105"/>
              <a:gd name="T44" fmla="*/ 2147483647 w 2219"/>
              <a:gd name="T45" fmla="*/ 2147483647 h 1105"/>
              <a:gd name="T46" fmla="*/ 2147483647 w 2219"/>
              <a:gd name="T47" fmla="*/ 2147483647 h 1105"/>
              <a:gd name="T48" fmla="*/ 2147483647 w 2219"/>
              <a:gd name="T49" fmla="*/ 2147483647 h 1105"/>
              <a:gd name="T50" fmla="*/ 2147483647 w 2219"/>
              <a:gd name="T51" fmla="*/ 2147483647 h 1105"/>
              <a:gd name="T52" fmla="*/ 2147483647 w 2219"/>
              <a:gd name="T53" fmla="*/ 2147483647 h 1105"/>
              <a:gd name="T54" fmla="*/ 2147483647 w 2219"/>
              <a:gd name="T55" fmla="*/ 2147483647 h 1105"/>
              <a:gd name="T56" fmla="*/ 2147483647 w 2219"/>
              <a:gd name="T57" fmla="*/ 2147483647 h 1105"/>
              <a:gd name="T58" fmla="*/ 2147483647 w 2219"/>
              <a:gd name="T59" fmla="*/ 2147483647 h 1105"/>
              <a:gd name="T60" fmla="*/ 2147483647 w 2219"/>
              <a:gd name="T61" fmla="*/ 2147483647 h 1105"/>
              <a:gd name="T62" fmla="*/ 2147483647 w 2219"/>
              <a:gd name="T63" fmla="*/ 2147483647 h 1105"/>
              <a:gd name="T64" fmla="*/ 2147483647 w 2219"/>
              <a:gd name="T65" fmla="*/ 2147483647 h 1105"/>
              <a:gd name="T66" fmla="*/ 2147483647 w 2219"/>
              <a:gd name="T67" fmla="*/ 2147483647 h 1105"/>
              <a:gd name="T68" fmla="*/ 2147483647 w 2219"/>
              <a:gd name="T69" fmla="*/ 2147483647 h 11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219" h="1105">
                <a:moveTo>
                  <a:pt x="3" y="182"/>
                </a:moveTo>
                <a:cubicBezTo>
                  <a:pt x="0" y="203"/>
                  <a:pt x="19" y="238"/>
                  <a:pt x="51" y="278"/>
                </a:cubicBezTo>
                <a:cubicBezTo>
                  <a:pt x="83" y="318"/>
                  <a:pt x="158" y="369"/>
                  <a:pt x="195" y="422"/>
                </a:cubicBezTo>
                <a:cubicBezTo>
                  <a:pt x="232" y="475"/>
                  <a:pt x="249" y="538"/>
                  <a:pt x="271" y="597"/>
                </a:cubicBezTo>
                <a:cubicBezTo>
                  <a:pt x="293" y="656"/>
                  <a:pt x="295" y="732"/>
                  <a:pt x="326" y="777"/>
                </a:cubicBezTo>
                <a:cubicBezTo>
                  <a:pt x="357" y="822"/>
                  <a:pt x="411" y="830"/>
                  <a:pt x="459" y="870"/>
                </a:cubicBezTo>
                <a:cubicBezTo>
                  <a:pt x="507" y="910"/>
                  <a:pt x="556" y="996"/>
                  <a:pt x="614" y="1018"/>
                </a:cubicBezTo>
                <a:cubicBezTo>
                  <a:pt x="672" y="1040"/>
                  <a:pt x="745" y="1013"/>
                  <a:pt x="809" y="1003"/>
                </a:cubicBezTo>
                <a:cubicBezTo>
                  <a:pt x="873" y="993"/>
                  <a:pt x="934" y="972"/>
                  <a:pt x="996" y="956"/>
                </a:cubicBezTo>
                <a:cubicBezTo>
                  <a:pt x="1058" y="940"/>
                  <a:pt x="1118" y="965"/>
                  <a:pt x="1183" y="909"/>
                </a:cubicBezTo>
                <a:cubicBezTo>
                  <a:pt x="1248" y="853"/>
                  <a:pt x="1337" y="678"/>
                  <a:pt x="1385" y="621"/>
                </a:cubicBezTo>
                <a:cubicBezTo>
                  <a:pt x="1433" y="564"/>
                  <a:pt x="1446" y="600"/>
                  <a:pt x="1471" y="566"/>
                </a:cubicBezTo>
                <a:cubicBezTo>
                  <a:pt x="1496" y="532"/>
                  <a:pt x="1513" y="427"/>
                  <a:pt x="1533" y="418"/>
                </a:cubicBezTo>
                <a:cubicBezTo>
                  <a:pt x="1553" y="409"/>
                  <a:pt x="1585" y="459"/>
                  <a:pt x="1588" y="512"/>
                </a:cubicBezTo>
                <a:cubicBezTo>
                  <a:pt x="1591" y="565"/>
                  <a:pt x="1534" y="668"/>
                  <a:pt x="1549" y="738"/>
                </a:cubicBezTo>
                <a:cubicBezTo>
                  <a:pt x="1564" y="808"/>
                  <a:pt x="1615" y="878"/>
                  <a:pt x="1681" y="933"/>
                </a:cubicBezTo>
                <a:cubicBezTo>
                  <a:pt x="1747" y="988"/>
                  <a:pt x="1858" y="1105"/>
                  <a:pt x="1946" y="1065"/>
                </a:cubicBezTo>
                <a:cubicBezTo>
                  <a:pt x="2034" y="1025"/>
                  <a:pt x="2203" y="760"/>
                  <a:pt x="2211" y="691"/>
                </a:cubicBezTo>
                <a:cubicBezTo>
                  <a:pt x="2219" y="622"/>
                  <a:pt x="2050" y="669"/>
                  <a:pt x="1993" y="652"/>
                </a:cubicBezTo>
                <a:cubicBezTo>
                  <a:pt x="1936" y="635"/>
                  <a:pt x="1908" y="620"/>
                  <a:pt x="1869" y="590"/>
                </a:cubicBezTo>
                <a:cubicBezTo>
                  <a:pt x="1830" y="560"/>
                  <a:pt x="1787" y="522"/>
                  <a:pt x="1760" y="473"/>
                </a:cubicBezTo>
                <a:cubicBezTo>
                  <a:pt x="1733" y="424"/>
                  <a:pt x="1743" y="329"/>
                  <a:pt x="1705" y="293"/>
                </a:cubicBezTo>
                <a:cubicBezTo>
                  <a:pt x="1667" y="257"/>
                  <a:pt x="1585" y="251"/>
                  <a:pt x="1534" y="255"/>
                </a:cubicBezTo>
                <a:cubicBezTo>
                  <a:pt x="1483" y="259"/>
                  <a:pt x="1460" y="289"/>
                  <a:pt x="1401" y="317"/>
                </a:cubicBezTo>
                <a:cubicBezTo>
                  <a:pt x="1342" y="345"/>
                  <a:pt x="1227" y="417"/>
                  <a:pt x="1182" y="426"/>
                </a:cubicBezTo>
                <a:cubicBezTo>
                  <a:pt x="1137" y="435"/>
                  <a:pt x="1157" y="388"/>
                  <a:pt x="1129" y="371"/>
                </a:cubicBezTo>
                <a:cubicBezTo>
                  <a:pt x="1101" y="354"/>
                  <a:pt x="1062" y="344"/>
                  <a:pt x="1011" y="326"/>
                </a:cubicBezTo>
                <a:cubicBezTo>
                  <a:pt x="960" y="308"/>
                  <a:pt x="864" y="288"/>
                  <a:pt x="825" y="262"/>
                </a:cubicBezTo>
                <a:cubicBezTo>
                  <a:pt x="786" y="236"/>
                  <a:pt x="795" y="182"/>
                  <a:pt x="778" y="169"/>
                </a:cubicBezTo>
                <a:cubicBezTo>
                  <a:pt x="761" y="156"/>
                  <a:pt x="737" y="187"/>
                  <a:pt x="723" y="182"/>
                </a:cubicBezTo>
                <a:cubicBezTo>
                  <a:pt x="709" y="177"/>
                  <a:pt x="736" y="166"/>
                  <a:pt x="692" y="138"/>
                </a:cubicBezTo>
                <a:cubicBezTo>
                  <a:pt x="648" y="110"/>
                  <a:pt x="546" y="26"/>
                  <a:pt x="459" y="13"/>
                </a:cubicBezTo>
                <a:cubicBezTo>
                  <a:pt x="372" y="0"/>
                  <a:pt x="240" y="47"/>
                  <a:pt x="170" y="60"/>
                </a:cubicBezTo>
                <a:cubicBezTo>
                  <a:pt x="100" y="73"/>
                  <a:pt x="66" y="71"/>
                  <a:pt x="38" y="91"/>
                </a:cubicBezTo>
                <a:cubicBezTo>
                  <a:pt x="10" y="111"/>
                  <a:pt x="10" y="163"/>
                  <a:pt x="3" y="182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Red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Sea</a:t>
            </a:r>
            <a:endParaRPr kumimoji="0" lang="en-GB" altLang="en-US" sz="3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-190500" y="1646238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Mediterranean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Sea</a:t>
            </a:r>
            <a:endParaRPr kumimoji="0" lang="en-GB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7239000" y="4876800"/>
            <a:ext cx="19050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Persian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Gulf</a:t>
            </a:r>
            <a:endParaRPr kumimoji="0" lang="en-GB" alt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90" name="Freeform 16"/>
          <p:cNvSpPr>
            <a:spLocks/>
          </p:cNvSpPr>
          <p:nvPr/>
        </p:nvSpPr>
        <p:spPr bwMode="auto">
          <a:xfrm>
            <a:off x="2284413" y="3171825"/>
            <a:ext cx="468312" cy="571500"/>
          </a:xfrm>
          <a:custGeom>
            <a:avLst/>
            <a:gdLst>
              <a:gd name="T0" fmla="*/ 2147483647 w 10001"/>
              <a:gd name="T1" fmla="*/ 2147483647 h 9999"/>
              <a:gd name="T2" fmla="*/ 2147483647 w 10001"/>
              <a:gd name="T3" fmla="*/ 2147483647 h 9999"/>
              <a:gd name="T4" fmla="*/ 2147483647 w 10001"/>
              <a:gd name="T5" fmla="*/ 2147483647 h 9999"/>
              <a:gd name="T6" fmla="*/ 2147483647 w 10001"/>
              <a:gd name="T7" fmla="*/ 2147483647 h 9999"/>
              <a:gd name="T8" fmla="*/ 2147483647 w 10001"/>
              <a:gd name="T9" fmla="*/ 2147483647 h 9999"/>
              <a:gd name="T10" fmla="*/ 2147483647 w 10001"/>
              <a:gd name="T11" fmla="*/ 2147483647 h 9999"/>
              <a:gd name="T12" fmla="*/ 2147483647 w 10001"/>
              <a:gd name="T13" fmla="*/ 2147483647 h 9999"/>
              <a:gd name="T14" fmla="*/ 2147483647 w 10001"/>
              <a:gd name="T15" fmla="*/ 2147483647 h 9999"/>
              <a:gd name="T16" fmla="*/ 2147483647 w 10001"/>
              <a:gd name="T17" fmla="*/ 2147483647 h 9999"/>
              <a:gd name="T18" fmla="*/ 2147483647 w 10001"/>
              <a:gd name="T19" fmla="*/ 2147483647 h 9999"/>
              <a:gd name="T20" fmla="*/ 2147483647 w 10001"/>
              <a:gd name="T21" fmla="*/ 2147483647 h 9999"/>
              <a:gd name="T22" fmla="*/ 2147483647 w 10001"/>
              <a:gd name="T23" fmla="*/ 2147483647 h 9999"/>
              <a:gd name="T24" fmla="*/ 2147483647 w 10001"/>
              <a:gd name="T25" fmla="*/ 2147483647 h 99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01" h="9999">
                <a:moveTo>
                  <a:pt x="5906" y="1004"/>
                </a:moveTo>
                <a:cubicBezTo>
                  <a:pt x="5397" y="892"/>
                  <a:pt x="4650" y="698"/>
                  <a:pt x="4073" y="560"/>
                </a:cubicBezTo>
                <a:cubicBezTo>
                  <a:pt x="3495" y="420"/>
                  <a:pt x="2884" y="-301"/>
                  <a:pt x="2478" y="143"/>
                </a:cubicBezTo>
                <a:cubicBezTo>
                  <a:pt x="2070" y="588"/>
                  <a:pt x="2070" y="2004"/>
                  <a:pt x="1663" y="3170"/>
                </a:cubicBezTo>
                <a:cubicBezTo>
                  <a:pt x="1255" y="4337"/>
                  <a:pt x="-238" y="6281"/>
                  <a:pt x="33" y="7169"/>
                </a:cubicBezTo>
                <a:cubicBezTo>
                  <a:pt x="304" y="8059"/>
                  <a:pt x="1934" y="8059"/>
                  <a:pt x="3292" y="8503"/>
                </a:cubicBezTo>
                <a:cubicBezTo>
                  <a:pt x="4650" y="8947"/>
                  <a:pt x="7094" y="10502"/>
                  <a:pt x="8181" y="9836"/>
                </a:cubicBezTo>
                <a:cubicBezTo>
                  <a:pt x="9267" y="9169"/>
                  <a:pt x="9539" y="5725"/>
                  <a:pt x="9810" y="4503"/>
                </a:cubicBezTo>
                <a:cubicBezTo>
                  <a:pt x="10082" y="3281"/>
                  <a:pt x="10025" y="3052"/>
                  <a:pt x="9878" y="2531"/>
                </a:cubicBezTo>
                <a:cubicBezTo>
                  <a:pt x="9732" y="2011"/>
                  <a:pt x="9185" y="1599"/>
                  <a:pt x="8928" y="1379"/>
                </a:cubicBezTo>
                <a:cubicBezTo>
                  <a:pt x="8671" y="1159"/>
                  <a:pt x="8605" y="1185"/>
                  <a:pt x="8334" y="1212"/>
                </a:cubicBezTo>
                <a:cubicBezTo>
                  <a:pt x="8061" y="1240"/>
                  <a:pt x="7635" y="1261"/>
                  <a:pt x="7230" y="1226"/>
                </a:cubicBezTo>
                <a:cubicBezTo>
                  <a:pt x="6825" y="1191"/>
                  <a:pt x="6415" y="1115"/>
                  <a:pt x="5906" y="1004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72063" y="1227138"/>
            <a:ext cx="2146300" cy="838200"/>
            <a:chOff x="5092700" y="1052513"/>
            <a:chExt cx="2146300" cy="838200"/>
          </a:xfrm>
        </p:grpSpPr>
        <p:sp>
          <p:nvSpPr>
            <p:cNvPr id="24603" name="Text Box 6"/>
            <p:cNvSpPr txBox="1">
              <a:spLocks noChangeArrowheads="1"/>
            </p:cNvSpPr>
            <p:nvPr/>
          </p:nvSpPr>
          <p:spPr bwMode="auto">
            <a:xfrm>
              <a:off x="5105400" y="1068388"/>
              <a:ext cx="2133600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Assyria</a:t>
              </a:r>
              <a:endParaRPr kumimoji="0" lang="en-GB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604" name="Oval 19"/>
            <p:cNvSpPr>
              <a:spLocks noChangeArrowheads="1"/>
            </p:cNvSpPr>
            <p:nvPr/>
          </p:nvSpPr>
          <p:spPr bwMode="auto">
            <a:xfrm>
              <a:off x="5092700" y="1052513"/>
              <a:ext cx="2133600" cy="838200"/>
            </a:xfrm>
            <a:prstGeom prst="ellipse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2284413" y="593725"/>
            <a:ext cx="1965325" cy="5847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 730 BC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93" name="Rectangle 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609 BC</a:t>
            </a:r>
          </a:p>
        </p:txBody>
      </p:sp>
      <p:sp>
        <p:nvSpPr>
          <p:cNvPr id="24594" name="Freeform 4"/>
          <p:cNvSpPr>
            <a:spLocks/>
          </p:cNvSpPr>
          <p:nvPr/>
        </p:nvSpPr>
        <p:spPr bwMode="auto">
          <a:xfrm>
            <a:off x="3567113" y="1625600"/>
            <a:ext cx="1233487" cy="363538"/>
          </a:xfrm>
          <a:custGeom>
            <a:avLst/>
            <a:gdLst>
              <a:gd name="T0" fmla="*/ 1230651 w 1233745"/>
              <a:gd name="T1" fmla="*/ 0 h 362868"/>
              <a:gd name="T2" fmla="*/ 31 w 1233745"/>
              <a:gd name="T3" fmla="*/ 370978 h 362868"/>
              <a:gd name="T4" fmla="*/ 1230651 w 1233745"/>
              <a:gd name="T5" fmla="*/ 0 h 3628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33745" h="362868">
                <a:moveTo>
                  <a:pt x="1233745" y="0"/>
                </a:moveTo>
                <a:lnTo>
                  <a:pt x="31" y="362857"/>
                </a:lnTo>
                <a:cubicBezTo>
                  <a:pt x="-7226" y="365276"/>
                  <a:pt x="1233745" y="0"/>
                  <a:pt x="123374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5" name="Freeform 5"/>
          <p:cNvSpPr>
            <a:spLocks/>
          </p:cNvSpPr>
          <p:nvPr/>
        </p:nvSpPr>
        <p:spPr bwMode="auto">
          <a:xfrm>
            <a:off x="3962400" y="1281113"/>
            <a:ext cx="822325" cy="857250"/>
          </a:xfrm>
          <a:custGeom>
            <a:avLst/>
            <a:gdLst>
              <a:gd name="T0" fmla="*/ 777318 w 822915"/>
              <a:gd name="T1" fmla="*/ 241751 h 857462"/>
              <a:gd name="T2" fmla="*/ 267 w 822915"/>
              <a:gd name="T3" fmla="*/ 531178 h 857462"/>
              <a:gd name="T4" fmla="*/ 690980 w 822915"/>
              <a:gd name="T5" fmla="*/ 415406 h 857462"/>
              <a:gd name="T6" fmla="*/ 777318 w 822915"/>
              <a:gd name="T7" fmla="*/ 835073 h 857462"/>
              <a:gd name="T8" fmla="*/ 259283 w 822915"/>
              <a:gd name="T9" fmla="*/ 777191 h 857462"/>
              <a:gd name="T10" fmla="*/ 302453 w 822915"/>
              <a:gd name="T11" fmla="*/ 690362 h 857462"/>
              <a:gd name="T12" fmla="*/ 187334 w 822915"/>
              <a:gd name="T13" fmla="*/ 386462 h 857462"/>
              <a:gd name="T14" fmla="*/ 158554 w 822915"/>
              <a:gd name="T15" fmla="*/ 140451 h 857462"/>
              <a:gd name="T16" fmla="*/ 417571 w 822915"/>
              <a:gd name="T17" fmla="*/ 429881 h 857462"/>
              <a:gd name="T18" fmla="*/ 489523 w 822915"/>
              <a:gd name="T19" fmla="*/ 487762 h 8574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22915" h="857462">
                <a:moveTo>
                  <a:pt x="784038" y="242471"/>
                </a:moveTo>
                <a:cubicBezTo>
                  <a:pt x="399409" y="373100"/>
                  <a:pt x="14781" y="503729"/>
                  <a:pt x="267" y="532757"/>
                </a:cubicBezTo>
                <a:cubicBezTo>
                  <a:pt x="-14247" y="561785"/>
                  <a:pt x="566324" y="365842"/>
                  <a:pt x="696953" y="416642"/>
                </a:cubicBezTo>
                <a:cubicBezTo>
                  <a:pt x="827582" y="467442"/>
                  <a:pt x="856609" y="777081"/>
                  <a:pt x="784038" y="837557"/>
                </a:cubicBezTo>
                <a:cubicBezTo>
                  <a:pt x="711467" y="898033"/>
                  <a:pt x="341352" y="803690"/>
                  <a:pt x="261524" y="779500"/>
                </a:cubicBezTo>
                <a:cubicBezTo>
                  <a:pt x="181696" y="755310"/>
                  <a:pt x="317162" y="757728"/>
                  <a:pt x="305067" y="692414"/>
                </a:cubicBezTo>
                <a:cubicBezTo>
                  <a:pt x="292972" y="627100"/>
                  <a:pt x="213143" y="479538"/>
                  <a:pt x="188953" y="387614"/>
                </a:cubicBezTo>
                <a:cubicBezTo>
                  <a:pt x="164763" y="295690"/>
                  <a:pt x="121219" y="133614"/>
                  <a:pt x="159924" y="140871"/>
                </a:cubicBezTo>
                <a:cubicBezTo>
                  <a:pt x="198629" y="148128"/>
                  <a:pt x="365543" y="373100"/>
                  <a:pt x="421181" y="431157"/>
                </a:cubicBezTo>
                <a:cubicBezTo>
                  <a:pt x="476819" y="489214"/>
                  <a:pt x="440534" y="-606614"/>
                  <a:pt x="493753" y="48921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6" name="Freeform 7"/>
          <p:cNvSpPr>
            <a:spLocks/>
          </p:cNvSpPr>
          <p:nvPr/>
        </p:nvSpPr>
        <p:spPr bwMode="auto">
          <a:xfrm>
            <a:off x="2652713" y="1587500"/>
            <a:ext cx="2179637" cy="1509713"/>
          </a:xfrm>
          <a:custGeom>
            <a:avLst/>
            <a:gdLst>
              <a:gd name="T0" fmla="*/ 2182706 w 2179358"/>
              <a:gd name="T1" fmla="*/ 0 h 1508980"/>
              <a:gd name="T2" fmla="*/ 162124 w 2179358"/>
              <a:gd name="T3" fmla="*/ 1416116 h 1508980"/>
              <a:gd name="T4" fmla="*/ 133047 w 2179358"/>
              <a:gd name="T5" fmla="*/ 1386915 h 1508980"/>
              <a:gd name="T6" fmla="*/ 220265 w 2179358"/>
              <a:gd name="T7" fmla="*/ 1240925 h 1508980"/>
              <a:gd name="T8" fmla="*/ 162124 w 2179358"/>
              <a:gd name="T9" fmla="*/ 1226326 h 1508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79358" h="1508980">
                <a:moveTo>
                  <a:pt x="2179358" y="0"/>
                </a:moveTo>
                <a:lnTo>
                  <a:pt x="161872" y="1407886"/>
                </a:lnTo>
                <a:cubicBezTo>
                  <a:pt x="-179214" y="1637696"/>
                  <a:pt x="123167" y="1407885"/>
                  <a:pt x="132843" y="1378857"/>
                </a:cubicBezTo>
                <a:cubicBezTo>
                  <a:pt x="142519" y="1349829"/>
                  <a:pt x="215091" y="1260324"/>
                  <a:pt x="219929" y="1233715"/>
                </a:cubicBezTo>
                <a:cubicBezTo>
                  <a:pt x="224767" y="1207106"/>
                  <a:pt x="173967" y="1224038"/>
                  <a:pt x="161872" y="121920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8" name="Freeform 10"/>
          <p:cNvSpPr>
            <a:spLocks/>
          </p:cNvSpPr>
          <p:nvPr/>
        </p:nvSpPr>
        <p:spPr bwMode="auto">
          <a:xfrm>
            <a:off x="2409825" y="2794000"/>
            <a:ext cx="471488" cy="469900"/>
          </a:xfrm>
          <a:custGeom>
            <a:avLst/>
            <a:gdLst>
              <a:gd name="T0" fmla="*/ 101146 w 471001"/>
              <a:gd name="T1" fmla="*/ 129585 h 470648"/>
              <a:gd name="T2" fmla="*/ 143064 w 471001"/>
              <a:gd name="T3" fmla="*/ 39623 h 470648"/>
              <a:gd name="T4" fmla="*/ 237397 w 471001"/>
              <a:gd name="T5" fmla="*/ 1240 h 470648"/>
              <a:gd name="T6" fmla="*/ 351613 w 471001"/>
              <a:gd name="T7" fmla="*/ 11273 h 470648"/>
              <a:gd name="T8" fmla="*/ 455273 w 471001"/>
              <a:gd name="T9" fmla="*/ 91010 h 470648"/>
              <a:gd name="T10" fmla="*/ 471282 w 471001"/>
              <a:gd name="T11" fmla="*/ 220674 h 470648"/>
              <a:gd name="T12" fmla="*/ 465583 w 471001"/>
              <a:gd name="T13" fmla="*/ 281942 h 470648"/>
              <a:gd name="T14" fmla="*/ 407892 w 471001"/>
              <a:gd name="T15" fmla="*/ 366570 h 470648"/>
              <a:gd name="T16" fmla="*/ 334613 w 471001"/>
              <a:gd name="T17" fmla="*/ 462426 h 470648"/>
              <a:gd name="T18" fmla="*/ 289371 w 471001"/>
              <a:gd name="T19" fmla="*/ 435650 h 470648"/>
              <a:gd name="T20" fmla="*/ 220643 w 471001"/>
              <a:gd name="T21" fmla="*/ 433494 h 470648"/>
              <a:gd name="T22" fmla="*/ 157724 w 471001"/>
              <a:gd name="T23" fmla="*/ 423838 h 470648"/>
              <a:gd name="T24" fmla="*/ 6078 w 471001"/>
              <a:gd name="T25" fmla="*/ 376604 h 470648"/>
              <a:gd name="T26" fmla="*/ 28358 w 471001"/>
              <a:gd name="T27" fmla="*/ 294922 h 470648"/>
              <a:gd name="T28" fmla="*/ 62358 w 471001"/>
              <a:gd name="T29" fmla="*/ 218159 h 470648"/>
              <a:gd name="T30" fmla="*/ 101146 w 471001"/>
              <a:gd name="T31" fmla="*/ 129585 h 4706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71001" h="470648">
                <a:moveTo>
                  <a:pt x="100506" y="130900"/>
                </a:moveTo>
                <a:cubicBezTo>
                  <a:pt x="113871" y="100842"/>
                  <a:pt x="119593" y="61631"/>
                  <a:pt x="142157" y="40023"/>
                </a:cubicBezTo>
                <a:cubicBezTo>
                  <a:pt x="164721" y="18415"/>
                  <a:pt x="201355" y="6026"/>
                  <a:pt x="235893" y="1253"/>
                </a:cubicBezTo>
                <a:cubicBezTo>
                  <a:pt x="270431" y="-3520"/>
                  <a:pt x="310679" y="6549"/>
                  <a:pt x="349384" y="11387"/>
                </a:cubicBezTo>
                <a:cubicBezTo>
                  <a:pt x="363898" y="16225"/>
                  <a:pt x="432569" y="56679"/>
                  <a:pt x="452387" y="91933"/>
                </a:cubicBezTo>
                <a:cubicBezTo>
                  <a:pt x="472205" y="127187"/>
                  <a:pt x="473722" y="200710"/>
                  <a:pt x="468294" y="222912"/>
                </a:cubicBezTo>
                <a:cubicBezTo>
                  <a:pt x="462866" y="245114"/>
                  <a:pt x="464409" y="258649"/>
                  <a:pt x="462632" y="284802"/>
                </a:cubicBezTo>
                <a:cubicBezTo>
                  <a:pt x="457794" y="333183"/>
                  <a:pt x="429805" y="328288"/>
                  <a:pt x="405306" y="370287"/>
                </a:cubicBezTo>
                <a:cubicBezTo>
                  <a:pt x="405305" y="370289"/>
                  <a:pt x="354263" y="459858"/>
                  <a:pt x="332491" y="467115"/>
                </a:cubicBezTo>
                <a:cubicBezTo>
                  <a:pt x="310881" y="481927"/>
                  <a:pt x="304032" y="445735"/>
                  <a:pt x="287536" y="440069"/>
                </a:cubicBezTo>
                <a:cubicBezTo>
                  <a:pt x="271040" y="434403"/>
                  <a:pt x="241046" y="439878"/>
                  <a:pt x="219244" y="437889"/>
                </a:cubicBezTo>
                <a:cubicBezTo>
                  <a:pt x="197442" y="435900"/>
                  <a:pt x="194240" y="436124"/>
                  <a:pt x="156724" y="428137"/>
                </a:cubicBezTo>
                <a:cubicBezTo>
                  <a:pt x="119208" y="420150"/>
                  <a:pt x="27465" y="402125"/>
                  <a:pt x="6041" y="380421"/>
                </a:cubicBezTo>
                <a:cubicBezTo>
                  <a:pt x="-15383" y="358717"/>
                  <a:pt x="26959" y="301980"/>
                  <a:pt x="28179" y="297912"/>
                </a:cubicBezTo>
                <a:cubicBezTo>
                  <a:pt x="36972" y="268604"/>
                  <a:pt x="44991" y="245831"/>
                  <a:pt x="61964" y="220371"/>
                </a:cubicBezTo>
                <a:cubicBezTo>
                  <a:pt x="86845" y="166392"/>
                  <a:pt x="87141" y="160958"/>
                  <a:pt x="100506" y="130900"/>
                </a:cubicBezTo>
                <a:close/>
              </a:path>
            </a:pathLst>
          </a:custGeom>
          <a:solidFill>
            <a:srgbClr val="0033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1333500" y="2439988"/>
            <a:ext cx="1219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Israel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00" name="Freeform 11"/>
          <p:cNvSpPr>
            <a:spLocks/>
          </p:cNvSpPr>
          <p:nvPr/>
        </p:nvSpPr>
        <p:spPr bwMode="auto">
          <a:xfrm>
            <a:off x="3309938" y="3741738"/>
            <a:ext cx="144462" cy="206375"/>
          </a:xfrm>
          <a:custGeom>
            <a:avLst/>
            <a:gdLst>
              <a:gd name="T0" fmla="*/ 0 w 145143"/>
              <a:gd name="T1" fmla="*/ 201304 h 206842"/>
              <a:gd name="T2" fmla="*/ 82306 w 145143"/>
              <a:gd name="T3" fmla="*/ 17670 h 206842"/>
              <a:gd name="T4" fmla="*/ 137178 w 145143"/>
              <a:gd name="T5" fmla="*/ 17670 h 2068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143" h="206842">
                <a:moveTo>
                  <a:pt x="0" y="206842"/>
                </a:moveTo>
                <a:cubicBezTo>
                  <a:pt x="31448" y="128223"/>
                  <a:pt x="62896" y="49604"/>
                  <a:pt x="87086" y="18156"/>
                </a:cubicBezTo>
                <a:cubicBezTo>
                  <a:pt x="111276" y="-13292"/>
                  <a:pt x="128209" y="2432"/>
                  <a:pt x="145143" y="1815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601" name="TextBox 2"/>
          <p:cNvSpPr txBox="1">
            <a:spLocks noChangeArrowheads="1"/>
          </p:cNvSpPr>
          <p:nvPr/>
        </p:nvSpPr>
        <p:spPr bwMode="auto">
          <a:xfrm>
            <a:off x="4543425" y="898525"/>
            <a:ext cx="153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Nineveh</a:t>
            </a:r>
          </a:p>
        </p:txBody>
      </p:sp>
      <p:sp>
        <p:nvSpPr>
          <p:cNvPr id="24602" name="TextBox 3"/>
          <p:cNvSpPr txBox="1">
            <a:spLocks noChangeArrowheads="1"/>
          </p:cNvSpPr>
          <p:nvPr/>
        </p:nvSpPr>
        <p:spPr bwMode="auto">
          <a:xfrm>
            <a:off x="4676775" y="1116013"/>
            <a:ext cx="79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•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BF3EC788-6D05-458C-B8E4-CB64DD09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3075757"/>
            <a:ext cx="13618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F17A5-9A19-47F6-AA64-07AC3980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B0BE5-7209-4F3C-B7D6-0DDE85E67FD9}"/>
              </a:ext>
            </a:extLst>
          </p:cNvPr>
          <p:cNvSpPr txBox="1"/>
          <p:nvPr/>
        </p:nvSpPr>
        <p:spPr>
          <a:xfrm>
            <a:off x="457281" y="355587"/>
            <a:ext cx="266937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1:2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88722-635F-40F3-952E-E33DE9984FF6}"/>
              </a:ext>
            </a:extLst>
          </p:cNvPr>
          <p:cNvSpPr txBox="1"/>
          <p:nvPr/>
        </p:nvSpPr>
        <p:spPr>
          <a:xfrm>
            <a:off x="2182761" y="5073196"/>
            <a:ext cx="45300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Hosea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married Gomer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7EB85-1FFF-4060-BB25-4B3F9D77C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7390" y="0"/>
            <a:ext cx="12648909" cy="7167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E6837-9C7E-44C0-BED5-BBECE62B731D}"/>
              </a:ext>
            </a:extLst>
          </p:cNvPr>
          <p:cNvSpPr txBox="1"/>
          <p:nvPr/>
        </p:nvSpPr>
        <p:spPr>
          <a:xfrm>
            <a:off x="557938" y="3436124"/>
            <a:ext cx="616932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Their mother has been unfaithful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BEC54-1663-4F22-8D84-EC2F89AD26AA}"/>
              </a:ext>
            </a:extLst>
          </p:cNvPr>
          <p:cNvSpPr txBox="1"/>
          <p:nvPr/>
        </p:nvSpPr>
        <p:spPr>
          <a:xfrm>
            <a:off x="457281" y="355587"/>
            <a:ext cx="266937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2:5</a:t>
            </a:r>
          </a:p>
        </p:txBody>
      </p:sp>
    </p:spTree>
    <p:extLst>
      <p:ext uri="{BB962C8B-B14F-4D97-AF65-F5344CB8AC3E}">
        <p14:creationId xmlns:p14="http://schemas.microsoft.com/office/powerpoint/2010/main" val="19130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B19BA783-9ABD-4BC8-8E96-426492B4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93006" cy="8237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76DA6-6E21-47A8-B5B9-720EBBAE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62" y="441807"/>
            <a:ext cx="8952154" cy="597438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2E33A6B-BDCF-4144-9A81-8D3382A886E1}"/>
              </a:ext>
            </a:extLst>
          </p:cNvPr>
          <p:cNvSpPr/>
          <p:nvPr/>
        </p:nvSpPr>
        <p:spPr>
          <a:xfrm>
            <a:off x="1312608" y="3569110"/>
            <a:ext cx="7108722" cy="958646"/>
          </a:xfrm>
          <a:prstGeom prst="ellipse">
            <a:avLst/>
          </a:prstGeom>
          <a:noFill/>
          <a:ln w="1714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E6709-C508-46AB-905A-B93BC916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484" y="0"/>
            <a:ext cx="92914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5CC98-EF74-4EBC-A526-4F36D8EF484F}"/>
              </a:ext>
            </a:extLst>
          </p:cNvPr>
          <p:cNvSpPr txBox="1"/>
          <p:nvPr/>
        </p:nvSpPr>
        <p:spPr>
          <a:xfrm>
            <a:off x="2650210" y="3707259"/>
            <a:ext cx="5579889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I bought her back…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though she is an adulteress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9E471-4C8E-469F-BDB8-6203DD0BFF7B}"/>
              </a:ext>
            </a:extLst>
          </p:cNvPr>
          <p:cNvSpPr txBox="1"/>
          <p:nvPr/>
        </p:nvSpPr>
        <p:spPr>
          <a:xfrm>
            <a:off x="457281" y="355587"/>
            <a:ext cx="266937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3:2</a:t>
            </a:r>
          </a:p>
        </p:txBody>
      </p:sp>
    </p:spTree>
    <p:extLst>
      <p:ext uri="{BB962C8B-B14F-4D97-AF65-F5344CB8AC3E}">
        <p14:creationId xmlns:p14="http://schemas.microsoft.com/office/powerpoint/2010/main" val="11142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778C2E-1C8A-4649-8D5F-591025D37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2305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5CC98-EF74-4EBC-A526-4F36D8EF484F}"/>
              </a:ext>
            </a:extLst>
          </p:cNvPr>
          <p:cNvSpPr txBox="1"/>
          <p:nvPr/>
        </p:nvSpPr>
        <p:spPr>
          <a:xfrm>
            <a:off x="6121831" y="1945617"/>
            <a:ext cx="2898183" cy="35394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“You must 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 a prostitute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be intimate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any man,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&amp; I will behave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same 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toward you”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DD99D1-5147-4D10-85BE-37448D31BCF3}"/>
              </a:ext>
            </a:extLst>
          </p:cNvPr>
          <p:cNvSpPr txBox="1"/>
          <p:nvPr/>
        </p:nvSpPr>
        <p:spPr>
          <a:xfrm>
            <a:off x="6236233" y="423951"/>
            <a:ext cx="266937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Hosea 3:3</a:t>
            </a:r>
          </a:p>
        </p:txBody>
      </p:sp>
    </p:spTree>
    <p:extLst>
      <p:ext uri="{BB962C8B-B14F-4D97-AF65-F5344CB8AC3E}">
        <p14:creationId xmlns:p14="http://schemas.microsoft.com/office/powerpoint/2010/main" val="35639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-1600200" y="-1066800"/>
            <a:ext cx="4919663" cy="7123113"/>
          </a:xfrm>
          <a:custGeom>
            <a:avLst/>
            <a:gdLst>
              <a:gd name="T0" fmla="*/ 2147483647 w 2859"/>
              <a:gd name="T1" fmla="*/ 2147483647 h 3935"/>
              <a:gd name="T2" fmla="*/ 2147483647 w 2859"/>
              <a:gd name="T3" fmla="*/ 2147483647 h 3935"/>
              <a:gd name="T4" fmla="*/ 2147483647 w 2859"/>
              <a:gd name="T5" fmla="*/ 2147483647 h 3935"/>
              <a:gd name="T6" fmla="*/ 2147483647 w 2859"/>
              <a:gd name="T7" fmla="*/ 2147483647 h 3935"/>
              <a:gd name="T8" fmla="*/ 2147483647 w 2859"/>
              <a:gd name="T9" fmla="*/ 2147483647 h 3935"/>
              <a:gd name="T10" fmla="*/ 2147483647 w 2859"/>
              <a:gd name="T11" fmla="*/ 2147483647 h 3935"/>
              <a:gd name="T12" fmla="*/ 2147483647 w 2859"/>
              <a:gd name="T13" fmla="*/ 2147483647 h 3935"/>
              <a:gd name="T14" fmla="*/ 2147483647 w 2859"/>
              <a:gd name="T15" fmla="*/ 2147483647 h 3935"/>
              <a:gd name="T16" fmla="*/ 2147483647 w 2859"/>
              <a:gd name="T17" fmla="*/ 2147483647 h 3935"/>
              <a:gd name="T18" fmla="*/ 2147483647 w 2859"/>
              <a:gd name="T19" fmla="*/ 2147483647 h 3935"/>
              <a:gd name="T20" fmla="*/ 2147483647 w 2859"/>
              <a:gd name="T21" fmla="*/ 2147483647 h 3935"/>
              <a:gd name="T22" fmla="*/ 2147483647 w 2859"/>
              <a:gd name="T23" fmla="*/ 2147483647 h 3935"/>
              <a:gd name="T24" fmla="*/ 2147483647 w 2859"/>
              <a:gd name="T25" fmla="*/ 2147483647 h 3935"/>
              <a:gd name="T26" fmla="*/ 2147483647 w 2859"/>
              <a:gd name="T27" fmla="*/ 2147483647 h 3935"/>
              <a:gd name="T28" fmla="*/ 2147483647 w 2859"/>
              <a:gd name="T29" fmla="*/ 2147483647 h 3935"/>
              <a:gd name="T30" fmla="*/ 2147483647 w 2859"/>
              <a:gd name="T31" fmla="*/ 2147483647 h 3935"/>
              <a:gd name="T32" fmla="*/ 2147483647 w 2859"/>
              <a:gd name="T33" fmla="*/ 2147483647 h 3935"/>
              <a:gd name="T34" fmla="*/ 2147483647 w 2859"/>
              <a:gd name="T35" fmla="*/ 2147483647 h 3935"/>
              <a:gd name="T36" fmla="*/ 2147483647 w 2859"/>
              <a:gd name="T37" fmla="*/ 2147483647 h 3935"/>
              <a:gd name="T38" fmla="*/ 2147483647 w 2859"/>
              <a:gd name="T39" fmla="*/ 2147483647 h 3935"/>
              <a:gd name="T40" fmla="*/ 2147483647 w 2859"/>
              <a:gd name="T41" fmla="*/ 2147483647 h 3935"/>
              <a:gd name="T42" fmla="*/ 2147483647 w 2859"/>
              <a:gd name="T43" fmla="*/ 2147483647 h 3935"/>
              <a:gd name="T44" fmla="*/ 2147483647 w 2859"/>
              <a:gd name="T45" fmla="*/ 2147483647 h 3935"/>
              <a:gd name="T46" fmla="*/ 2147483647 w 2859"/>
              <a:gd name="T47" fmla="*/ 2147483647 h 3935"/>
              <a:gd name="T48" fmla="*/ 2147483647 w 2859"/>
              <a:gd name="T49" fmla="*/ 2147483647 h 3935"/>
              <a:gd name="T50" fmla="*/ 2147483647 w 2859"/>
              <a:gd name="T51" fmla="*/ 2147483647 h 3935"/>
              <a:gd name="T52" fmla="*/ 2147483647 w 2859"/>
              <a:gd name="T53" fmla="*/ 2147483647 h 3935"/>
              <a:gd name="T54" fmla="*/ 2147483647 w 2859"/>
              <a:gd name="T55" fmla="*/ 2147483647 h 3935"/>
              <a:gd name="T56" fmla="*/ 2147483647 w 2859"/>
              <a:gd name="T57" fmla="*/ 2147483647 h 3935"/>
              <a:gd name="T58" fmla="*/ 2147483647 w 2859"/>
              <a:gd name="T59" fmla="*/ 2147483647 h 3935"/>
              <a:gd name="T60" fmla="*/ 2147483647 w 2859"/>
              <a:gd name="T61" fmla="*/ 2147483647 h 3935"/>
              <a:gd name="T62" fmla="*/ 2147483647 w 2859"/>
              <a:gd name="T63" fmla="*/ 2147483647 h 3935"/>
              <a:gd name="T64" fmla="*/ 2147483647 w 2859"/>
              <a:gd name="T65" fmla="*/ 2147483647 h 3935"/>
              <a:gd name="T66" fmla="*/ 2147483647 w 2859"/>
              <a:gd name="T67" fmla="*/ 2147483647 h 3935"/>
              <a:gd name="T68" fmla="*/ 2147483647 w 2859"/>
              <a:gd name="T69" fmla="*/ 2147483647 h 3935"/>
              <a:gd name="T70" fmla="*/ 2147483647 w 2859"/>
              <a:gd name="T71" fmla="*/ 2147483647 h 3935"/>
              <a:gd name="T72" fmla="*/ 2147483647 w 2859"/>
              <a:gd name="T73" fmla="*/ 0 h 3935"/>
              <a:gd name="T74" fmla="*/ 2147483647 w 2859"/>
              <a:gd name="T75" fmla="*/ 2147483647 h 3935"/>
              <a:gd name="T76" fmla="*/ 2147483647 w 2859"/>
              <a:gd name="T77" fmla="*/ 2147483647 h 3935"/>
              <a:gd name="T78" fmla="*/ 2147483647 w 2859"/>
              <a:gd name="T79" fmla="*/ 2147483647 h 3935"/>
              <a:gd name="T80" fmla="*/ 2147483647 w 2859"/>
              <a:gd name="T81" fmla="*/ 2147483647 h 39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59" h="3935">
                <a:moveTo>
                  <a:pt x="2847" y="12"/>
                </a:moveTo>
                <a:cubicBezTo>
                  <a:pt x="2827" y="72"/>
                  <a:pt x="2816" y="131"/>
                  <a:pt x="2799" y="192"/>
                </a:cubicBezTo>
                <a:cubicBezTo>
                  <a:pt x="2790" y="224"/>
                  <a:pt x="2775" y="288"/>
                  <a:pt x="2775" y="288"/>
                </a:cubicBezTo>
                <a:cubicBezTo>
                  <a:pt x="2799" y="410"/>
                  <a:pt x="2823" y="1008"/>
                  <a:pt x="2703" y="996"/>
                </a:cubicBezTo>
                <a:cubicBezTo>
                  <a:pt x="2698" y="1010"/>
                  <a:pt x="2745" y="887"/>
                  <a:pt x="2739" y="900"/>
                </a:cubicBezTo>
                <a:cubicBezTo>
                  <a:pt x="2711" y="962"/>
                  <a:pt x="2632" y="993"/>
                  <a:pt x="2607" y="1056"/>
                </a:cubicBezTo>
                <a:cubicBezTo>
                  <a:pt x="2594" y="1209"/>
                  <a:pt x="2596" y="1174"/>
                  <a:pt x="2547" y="1320"/>
                </a:cubicBezTo>
                <a:cubicBezTo>
                  <a:pt x="2537" y="1411"/>
                  <a:pt x="2514" y="1494"/>
                  <a:pt x="2499" y="1584"/>
                </a:cubicBezTo>
                <a:cubicBezTo>
                  <a:pt x="2489" y="1727"/>
                  <a:pt x="2472" y="1856"/>
                  <a:pt x="2427" y="1992"/>
                </a:cubicBezTo>
                <a:cubicBezTo>
                  <a:pt x="2407" y="2053"/>
                  <a:pt x="2407" y="2121"/>
                  <a:pt x="2391" y="2184"/>
                </a:cubicBezTo>
                <a:cubicBezTo>
                  <a:pt x="2376" y="2385"/>
                  <a:pt x="2340" y="2585"/>
                  <a:pt x="2307" y="2784"/>
                </a:cubicBezTo>
                <a:cubicBezTo>
                  <a:pt x="2291" y="2880"/>
                  <a:pt x="2266" y="2905"/>
                  <a:pt x="2247" y="3000"/>
                </a:cubicBezTo>
                <a:cubicBezTo>
                  <a:pt x="2240" y="3120"/>
                  <a:pt x="2187" y="3180"/>
                  <a:pt x="2115" y="3372"/>
                </a:cubicBezTo>
                <a:cubicBezTo>
                  <a:pt x="2091" y="3444"/>
                  <a:pt x="2066" y="3493"/>
                  <a:pt x="2007" y="3528"/>
                </a:cubicBezTo>
                <a:cubicBezTo>
                  <a:pt x="1905" y="3589"/>
                  <a:pt x="1887" y="3636"/>
                  <a:pt x="1803" y="3708"/>
                </a:cubicBezTo>
                <a:cubicBezTo>
                  <a:pt x="1714" y="3767"/>
                  <a:pt x="1634" y="3805"/>
                  <a:pt x="1539" y="3852"/>
                </a:cubicBezTo>
                <a:cubicBezTo>
                  <a:pt x="1501" y="3871"/>
                  <a:pt x="1421" y="3869"/>
                  <a:pt x="1383" y="3888"/>
                </a:cubicBezTo>
                <a:cubicBezTo>
                  <a:pt x="1290" y="3935"/>
                  <a:pt x="1245" y="3834"/>
                  <a:pt x="1155" y="3864"/>
                </a:cubicBezTo>
                <a:cubicBezTo>
                  <a:pt x="995" y="3853"/>
                  <a:pt x="1139" y="3896"/>
                  <a:pt x="975" y="3888"/>
                </a:cubicBezTo>
                <a:cubicBezTo>
                  <a:pt x="822" y="3850"/>
                  <a:pt x="635" y="3858"/>
                  <a:pt x="483" y="3852"/>
                </a:cubicBezTo>
                <a:cubicBezTo>
                  <a:pt x="393" y="3822"/>
                  <a:pt x="504" y="3863"/>
                  <a:pt x="411" y="3816"/>
                </a:cubicBezTo>
                <a:cubicBezTo>
                  <a:pt x="386" y="3804"/>
                  <a:pt x="338" y="3797"/>
                  <a:pt x="315" y="3792"/>
                </a:cubicBezTo>
                <a:cubicBezTo>
                  <a:pt x="274" y="3765"/>
                  <a:pt x="254" y="3731"/>
                  <a:pt x="219" y="3696"/>
                </a:cubicBezTo>
                <a:cubicBezTo>
                  <a:pt x="199" y="3636"/>
                  <a:pt x="170" y="3593"/>
                  <a:pt x="135" y="3540"/>
                </a:cubicBezTo>
                <a:cubicBezTo>
                  <a:pt x="118" y="3515"/>
                  <a:pt x="113" y="3483"/>
                  <a:pt x="99" y="3456"/>
                </a:cubicBezTo>
                <a:cubicBezTo>
                  <a:pt x="72" y="3322"/>
                  <a:pt x="106" y="3178"/>
                  <a:pt x="63" y="3048"/>
                </a:cubicBezTo>
                <a:cubicBezTo>
                  <a:pt x="46" y="2996"/>
                  <a:pt x="32" y="2944"/>
                  <a:pt x="15" y="2892"/>
                </a:cubicBezTo>
                <a:cubicBezTo>
                  <a:pt x="0" y="2790"/>
                  <a:pt x="2" y="2693"/>
                  <a:pt x="27" y="2592"/>
                </a:cubicBezTo>
                <a:cubicBezTo>
                  <a:pt x="35" y="2514"/>
                  <a:pt x="39" y="2459"/>
                  <a:pt x="63" y="2388"/>
                </a:cubicBezTo>
                <a:cubicBezTo>
                  <a:pt x="87" y="2195"/>
                  <a:pt x="120" y="2004"/>
                  <a:pt x="147" y="1812"/>
                </a:cubicBezTo>
                <a:cubicBezTo>
                  <a:pt x="152" y="1780"/>
                  <a:pt x="155" y="1748"/>
                  <a:pt x="159" y="1716"/>
                </a:cubicBezTo>
                <a:cubicBezTo>
                  <a:pt x="167" y="1660"/>
                  <a:pt x="183" y="1548"/>
                  <a:pt x="183" y="1548"/>
                </a:cubicBezTo>
                <a:cubicBezTo>
                  <a:pt x="187" y="1444"/>
                  <a:pt x="193" y="1340"/>
                  <a:pt x="195" y="1236"/>
                </a:cubicBezTo>
                <a:cubicBezTo>
                  <a:pt x="201" y="912"/>
                  <a:pt x="199" y="588"/>
                  <a:pt x="207" y="264"/>
                </a:cubicBezTo>
                <a:cubicBezTo>
                  <a:pt x="212" y="63"/>
                  <a:pt x="307" y="54"/>
                  <a:pt x="483" y="36"/>
                </a:cubicBezTo>
                <a:cubicBezTo>
                  <a:pt x="507" y="28"/>
                  <a:pt x="531" y="20"/>
                  <a:pt x="555" y="12"/>
                </a:cubicBezTo>
                <a:cubicBezTo>
                  <a:pt x="567" y="8"/>
                  <a:pt x="591" y="0"/>
                  <a:pt x="591" y="0"/>
                </a:cubicBezTo>
                <a:cubicBezTo>
                  <a:pt x="1252" y="11"/>
                  <a:pt x="1910" y="24"/>
                  <a:pt x="2571" y="12"/>
                </a:cubicBezTo>
                <a:cubicBezTo>
                  <a:pt x="2643" y="16"/>
                  <a:pt x="2716" y="11"/>
                  <a:pt x="2787" y="24"/>
                </a:cubicBezTo>
                <a:cubicBezTo>
                  <a:pt x="2804" y="27"/>
                  <a:pt x="2810" y="49"/>
                  <a:pt x="2823" y="60"/>
                </a:cubicBezTo>
                <a:cubicBezTo>
                  <a:pt x="2834" y="69"/>
                  <a:pt x="2859" y="84"/>
                  <a:pt x="2859" y="84"/>
                </a:cubicBezTo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181600" y="4114800"/>
            <a:ext cx="425450" cy="1657350"/>
          </a:xfrm>
          <a:custGeom>
            <a:avLst/>
            <a:gdLst>
              <a:gd name="T0" fmla="*/ 2147483647 w 268"/>
              <a:gd name="T1" fmla="*/ 2147483647 h 1044"/>
              <a:gd name="T2" fmla="*/ 2147483647 w 268"/>
              <a:gd name="T3" fmla="*/ 2147483647 h 1044"/>
              <a:gd name="T4" fmla="*/ 2147483647 w 268"/>
              <a:gd name="T5" fmla="*/ 2147483647 h 1044"/>
              <a:gd name="T6" fmla="*/ 2147483647 w 268"/>
              <a:gd name="T7" fmla="*/ 2147483647 h 1044"/>
              <a:gd name="T8" fmla="*/ 2147483647 w 268"/>
              <a:gd name="T9" fmla="*/ 2147483647 h 1044"/>
              <a:gd name="T10" fmla="*/ 2147483647 w 268"/>
              <a:gd name="T11" fmla="*/ 2147483647 h 1044"/>
              <a:gd name="T12" fmla="*/ 2147483647 w 268"/>
              <a:gd name="T13" fmla="*/ 2147483647 h 1044"/>
              <a:gd name="T14" fmla="*/ 2147483647 w 268"/>
              <a:gd name="T15" fmla="*/ 2147483647 h 1044"/>
              <a:gd name="T16" fmla="*/ 2147483647 w 268"/>
              <a:gd name="T17" fmla="*/ 2147483647 h 1044"/>
              <a:gd name="T18" fmla="*/ 2147483647 w 268"/>
              <a:gd name="T19" fmla="*/ 2147483647 h 1044"/>
              <a:gd name="T20" fmla="*/ 2147483647 w 268"/>
              <a:gd name="T21" fmla="*/ 2147483647 h 1044"/>
              <a:gd name="T22" fmla="*/ 2147483647 w 268"/>
              <a:gd name="T23" fmla="*/ 2147483647 h 1044"/>
              <a:gd name="T24" fmla="*/ 2147483647 w 268"/>
              <a:gd name="T25" fmla="*/ 2147483647 h 1044"/>
              <a:gd name="T26" fmla="*/ 2147483647 w 268"/>
              <a:gd name="T27" fmla="*/ 2147483647 h 1044"/>
              <a:gd name="T28" fmla="*/ 2147483647 w 268"/>
              <a:gd name="T29" fmla="*/ 2147483647 h 1044"/>
              <a:gd name="T30" fmla="*/ 2147483647 w 268"/>
              <a:gd name="T31" fmla="*/ 2147483647 h 1044"/>
              <a:gd name="T32" fmla="*/ 2147483647 w 268"/>
              <a:gd name="T33" fmla="*/ 2147483647 h 1044"/>
              <a:gd name="T34" fmla="*/ 2147483647 w 268"/>
              <a:gd name="T35" fmla="*/ 2147483647 h 1044"/>
              <a:gd name="T36" fmla="*/ 2147483647 w 268"/>
              <a:gd name="T37" fmla="*/ 2147483647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8" h="1044">
                <a:moveTo>
                  <a:pt x="184" y="48"/>
                </a:moveTo>
                <a:cubicBezTo>
                  <a:pt x="172" y="36"/>
                  <a:pt x="164" y="16"/>
                  <a:pt x="148" y="12"/>
                </a:cubicBezTo>
                <a:cubicBezTo>
                  <a:pt x="99" y="0"/>
                  <a:pt x="79" y="33"/>
                  <a:pt x="52" y="60"/>
                </a:cubicBezTo>
                <a:cubicBezTo>
                  <a:pt x="14" y="174"/>
                  <a:pt x="17" y="302"/>
                  <a:pt x="4" y="420"/>
                </a:cubicBezTo>
                <a:cubicBezTo>
                  <a:pt x="12" y="519"/>
                  <a:pt x="22" y="571"/>
                  <a:pt x="40" y="660"/>
                </a:cubicBezTo>
                <a:cubicBezTo>
                  <a:pt x="17" y="775"/>
                  <a:pt x="0" y="835"/>
                  <a:pt x="40" y="984"/>
                </a:cubicBezTo>
                <a:cubicBezTo>
                  <a:pt x="48" y="1014"/>
                  <a:pt x="117" y="1034"/>
                  <a:pt x="148" y="1044"/>
                </a:cubicBezTo>
                <a:cubicBezTo>
                  <a:pt x="160" y="1040"/>
                  <a:pt x="175" y="1041"/>
                  <a:pt x="184" y="1032"/>
                </a:cubicBezTo>
                <a:cubicBezTo>
                  <a:pt x="204" y="1012"/>
                  <a:pt x="232" y="960"/>
                  <a:pt x="232" y="960"/>
                </a:cubicBezTo>
                <a:cubicBezTo>
                  <a:pt x="242" y="901"/>
                  <a:pt x="261" y="826"/>
                  <a:pt x="232" y="768"/>
                </a:cubicBezTo>
                <a:cubicBezTo>
                  <a:pt x="226" y="755"/>
                  <a:pt x="208" y="784"/>
                  <a:pt x="196" y="792"/>
                </a:cubicBezTo>
                <a:cubicBezTo>
                  <a:pt x="192" y="804"/>
                  <a:pt x="197" y="828"/>
                  <a:pt x="184" y="828"/>
                </a:cubicBezTo>
                <a:cubicBezTo>
                  <a:pt x="171" y="828"/>
                  <a:pt x="172" y="805"/>
                  <a:pt x="172" y="792"/>
                </a:cubicBezTo>
                <a:cubicBezTo>
                  <a:pt x="172" y="777"/>
                  <a:pt x="190" y="725"/>
                  <a:pt x="196" y="708"/>
                </a:cubicBezTo>
                <a:cubicBezTo>
                  <a:pt x="200" y="680"/>
                  <a:pt x="197" y="650"/>
                  <a:pt x="208" y="624"/>
                </a:cubicBezTo>
                <a:cubicBezTo>
                  <a:pt x="214" y="611"/>
                  <a:pt x="235" y="611"/>
                  <a:pt x="244" y="600"/>
                </a:cubicBezTo>
                <a:cubicBezTo>
                  <a:pt x="252" y="590"/>
                  <a:pt x="252" y="576"/>
                  <a:pt x="256" y="564"/>
                </a:cubicBezTo>
                <a:cubicBezTo>
                  <a:pt x="224" y="468"/>
                  <a:pt x="229" y="483"/>
                  <a:pt x="268" y="384"/>
                </a:cubicBezTo>
                <a:cubicBezTo>
                  <a:pt x="257" y="269"/>
                  <a:pt x="236" y="152"/>
                  <a:pt x="184" y="4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5334000" y="-676275"/>
            <a:ext cx="644525" cy="1352550"/>
          </a:xfrm>
          <a:custGeom>
            <a:avLst/>
            <a:gdLst>
              <a:gd name="T0" fmla="*/ 2147483647 w 406"/>
              <a:gd name="T1" fmla="*/ 0 h 852"/>
              <a:gd name="T2" fmla="*/ 2147483647 w 406"/>
              <a:gd name="T3" fmla="*/ 2147483647 h 852"/>
              <a:gd name="T4" fmla="*/ 2147483647 w 406"/>
              <a:gd name="T5" fmla="*/ 2147483647 h 852"/>
              <a:gd name="T6" fmla="*/ 2147483647 w 406"/>
              <a:gd name="T7" fmla="*/ 2147483647 h 852"/>
              <a:gd name="T8" fmla="*/ 2147483647 w 406"/>
              <a:gd name="T9" fmla="*/ 2147483647 h 852"/>
              <a:gd name="T10" fmla="*/ 2147483647 w 406"/>
              <a:gd name="T11" fmla="*/ 2147483647 h 852"/>
              <a:gd name="T12" fmla="*/ 2147483647 w 406"/>
              <a:gd name="T13" fmla="*/ 2147483647 h 852"/>
              <a:gd name="T14" fmla="*/ 2147483647 w 406"/>
              <a:gd name="T15" fmla="*/ 2147483647 h 852"/>
              <a:gd name="T16" fmla="*/ 2147483647 w 406"/>
              <a:gd name="T17" fmla="*/ 2147483647 h 852"/>
              <a:gd name="T18" fmla="*/ 2147483647 w 406"/>
              <a:gd name="T19" fmla="*/ 2147483647 h 852"/>
              <a:gd name="T20" fmla="*/ 2147483647 w 406"/>
              <a:gd name="T21" fmla="*/ 2147483647 h 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6" h="852">
                <a:moveTo>
                  <a:pt x="402" y="0"/>
                </a:moveTo>
                <a:cubicBezTo>
                  <a:pt x="406" y="12"/>
                  <a:pt x="321" y="99"/>
                  <a:pt x="330" y="108"/>
                </a:cubicBezTo>
                <a:cubicBezTo>
                  <a:pt x="354" y="132"/>
                  <a:pt x="402" y="108"/>
                  <a:pt x="330" y="132"/>
                </a:cubicBezTo>
                <a:cubicBezTo>
                  <a:pt x="306" y="205"/>
                  <a:pt x="276" y="256"/>
                  <a:pt x="210" y="300"/>
                </a:cubicBezTo>
                <a:cubicBezTo>
                  <a:pt x="206" y="312"/>
                  <a:pt x="204" y="325"/>
                  <a:pt x="198" y="336"/>
                </a:cubicBezTo>
                <a:cubicBezTo>
                  <a:pt x="192" y="349"/>
                  <a:pt x="168" y="359"/>
                  <a:pt x="174" y="372"/>
                </a:cubicBezTo>
                <a:cubicBezTo>
                  <a:pt x="181" y="387"/>
                  <a:pt x="206" y="380"/>
                  <a:pt x="222" y="384"/>
                </a:cubicBezTo>
                <a:cubicBezTo>
                  <a:pt x="193" y="472"/>
                  <a:pt x="216" y="438"/>
                  <a:pt x="162" y="492"/>
                </a:cubicBezTo>
                <a:cubicBezTo>
                  <a:pt x="181" y="549"/>
                  <a:pt x="163" y="574"/>
                  <a:pt x="138" y="624"/>
                </a:cubicBezTo>
                <a:cubicBezTo>
                  <a:pt x="110" y="679"/>
                  <a:pt x="86" y="724"/>
                  <a:pt x="42" y="768"/>
                </a:cubicBezTo>
                <a:cubicBezTo>
                  <a:pt x="16" y="845"/>
                  <a:pt x="0" y="822"/>
                  <a:pt x="30" y="85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2511425" y="0"/>
            <a:ext cx="3706813" cy="3851275"/>
          </a:xfrm>
          <a:custGeom>
            <a:avLst/>
            <a:gdLst>
              <a:gd name="T0" fmla="*/ 2147483647 w 2335"/>
              <a:gd name="T1" fmla="*/ 2147483647 h 2426"/>
              <a:gd name="T2" fmla="*/ 2147483647 w 2335"/>
              <a:gd name="T3" fmla="*/ 2147483647 h 2426"/>
              <a:gd name="T4" fmla="*/ 2147483647 w 2335"/>
              <a:gd name="T5" fmla="*/ 2147483647 h 2426"/>
              <a:gd name="T6" fmla="*/ 2147483647 w 2335"/>
              <a:gd name="T7" fmla="*/ 2147483647 h 2426"/>
              <a:gd name="T8" fmla="*/ 2147483647 w 2335"/>
              <a:gd name="T9" fmla="*/ 2147483647 h 2426"/>
              <a:gd name="T10" fmla="*/ 2147483647 w 2335"/>
              <a:gd name="T11" fmla="*/ 2147483647 h 2426"/>
              <a:gd name="T12" fmla="*/ 2147483647 w 2335"/>
              <a:gd name="T13" fmla="*/ 2147483647 h 2426"/>
              <a:gd name="T14" fmla="*/ 2147483647 w 2335"/>
              <a:gd name="T15" fmla="*/ 2147483647 h 2426"/>
              <a:gd name="T16" fmla="*/ 2147483647 w 2335"/>
              <a:gd name="T17" fmla="*/ 2147483647 h 2426"/>
              <a:gd name="T18" fmla="*/ 2147483647 w 2335"/>
              <a:gd name="T19" fmla="*/ 2147483647 h 2426"/>
              <a:gd name="T20" fmla="*/ 2147483647 w 2335"/>
              <a:gd name="T21" fmla="*/ 2147483647 h 2426"/>
              <a:gd name="T22" fmla="*/ 2147483647 w 2335"/>
              <a:gd name="T23" fmla="*/ 2147483647 h 2426"/>
              <a:gd name="T24" fmla="*/ 2147483647 w 2335"/>
              <a:gd name="T25" fmla="*/ 2147483647 h 2426"/>
              <a:gd name="T26" fmla="*/ 2147483647 w 2335"/>
              <a:gd name="T27" fmla="*/ 2147483647 h 2426"/>
              <a:gd name="T28" fmla="*/ 2147483647 w 2335"/>
              <a:gd name="T29" fmla="*/ 2147483647 h 2426"/>
              <a:gd name="T30" fmla="*/ 2147483647 w 2335"/>
              <a:gd name="T31" fmla="*/ 2147483647 h 2426"/>
              <a:gd name="T32" fmla="*/ 2147483647 w 2335"/>
              <a:gd name="T33" fmla="*/ 2147483647 h 2426"/>
              <a:gd name="T34" fmla="*/ 2147483647 w 2335"/>
              <a:gd name="T35" fmla="*/ 2147483647 h 2426"/>
              <a:gd name="T36" fmla="*/ 2147483647 w 2335"/>
              <a:gd name="T37" fmla="*/ 2147483647 h 2426"/>
              <a:gd name="T38" fmla="*/ 2147483647 w 2335"/>
              <a:gd name="T39" fmla="*/ 2147483647 h 2426"/>
              <a:gd name="T40" fmla="*/ 2147483647 w 2335"/>
              <a:gd name="T41" fmla="*/ 2147483647 h 2426"/>
              <a:gd name="T42" fmla="*/ 2147483647 w 2335"/>
              <a:gd name="T43" fmla="*/ 2147483647 h 2426"/>
              <a:gd name="T44" fmla="*/ 2147483647 w 2335"/>
              <a:gd name="T45" fmla="*/ 2147483647 h 2426"/>
              <a:gd name="T46" fmla="*/ 2147483647 w 2335"/>
              <a:gd name="T47" fmla="*/ 2147483647 h 2426"/>
              <a:gd name="T48" fmla="*/ 2147483647 w 2335"/>
              <a:gd name="T49" fmla="*/ 2147483647 h 2426"/>
              <a:gd name="T50" fmla="*/ 2147483647 w 2335"/>
              <a:gd name="T51" fmla="*/ 2147483647 h 2426"/>
              <a:gd name="T52" fmla="*/ 2147483647 w 2335"/>
              <a:gd name="T53" fmla="*/ 2147483647 h 2426"/>
              <a:gd name="T54" fmla="*/ 2147483647 w 2335"/>
              <a:gd name="T55" fmla="*/ 2147483647 h 2426"/>
              <a:gd name="T56" fmla="*/ 2147483647 w 2335"/>
              <a:gd name="T57" fmla="*/ 2147483647 h 24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335" h="2426">
                <a:moveTo>
                  <a:pt x="228" y="2277"/>
                </a:moveTo>
                <a:cubicBezTo>
                  <a:pt x="156" y="2269"/>
                  <a:pt x="46" y="2230"/>
                  <a:pt x="23" y="2104"/>
                </a:cubicBezTo>
                <a:cubicBezTo>
                  <a:pt x="0" y="1978"/>
                  <a:pt x="61" y="1712"/>
                  <a:pt x="89" y="1518"/>
                </a:cubicBezTo>
                <a:cubicBezTo>
                  <a:pt x="117" y="1324"/>
                  <a:pt x="161" y="1092"/>
                  <a:pt x="190" y="942"/>
                </a:cubicBezTo>
                <a:cubicBezTo>
                  <a:pt x="219" y="792"/>
                  <a:pt x="237" y="700"/>
                  <a:pt x="263" y="616"/>
                </a:cubicBezTo>
                <a:cubicBezTo>
                  <a:pt x="289" y="532"/>
                  <a:pt x="314" y="467"/>
                  <a:pt x="346" y="435"/>
                </a:cubicBezTo>
                <a:cubicBezTo>
                  <a:pt x="378" y="403"/>
                  <a:pt x="365" y="482"/>
                  <a:pt x="455" y="424"/>
                </a:cubicBezTo>
                <a:cubicBezTo>
                  <a:pt x="545" y="366"/>
                  <a:pt x="743" y="152"/>
                  <a:pt x="887" y="88"/>
                </a:cubicBezTo>
                <a:cubicBezTo>
                  <a:pt x="1031" y="24"/>
                  <a:pt x="1167" y="0"/>
                  <a:pt x="1319" y="40"/>
                </a:cubicBezTo>
                <a:cubicBezTo>
                  <a:pt x="1471" y="80"/>
                  <a:pt x="1725" y="274"/>
                  <a:pt x="1799" y="328"/>
                </a:cubicBezTo>
                <a:cubicBezTo>
                  <a:pt x="1873" y="382"/>
                  <a:pt x="1774" y="347"/>
                  <a:pt x="1764" y="365"/>
                </a:cubicBezTo>
                <a:cubicBezTo>
                  <a:pt x="1754" y="383"/>
                  <a:pt x="1746" y="412"/>
                  <a:pt x="1741" y="435"/>
                </a:cubicBezTo>
                <a:cubicBezTo>
                  <a:pt x="1736" y="458"/>
                  <a:pt x="1731" y="471"/>
                  <a:pt x="1733" y="505"/>
                </a:cubicBezTo>
                <a:cubicBezTo>
                  <a:pt x="1735" y="539"/>
                  <a:pt x="1742" y="604"/>
                  <a:pt x="1756" y="638"/>
                </a:cubicBezTo>
                <a:cubicBezTo>
                  <a:pt x="1770" y="672"/>
                  <a:pt x="1798" y="695"/>
                  <a:pt x="1819" y="708"/>
                </a:cubicBezTo>
                <a:cubicBezTo>
                  <a:pt x="1840" y="721"/>
                  <a:pt x="1860" y="715"/>
                  <a:pt x="1881" y="716"/>
                </a:cubicBezTo>
                <a:cubicBezTo>
                  <a:pt x="1902" y="717"/>
                  <a:pt x="1877" y="633"/>
                  <a:pt x="1943" y="712"/>
                </a:cubicBezTo>
                <a:cubicBezTo>
                  <a:pt x="2009" y="791"/>
                  <a:pt x="2223" y="1016"/>
                  <a:pt x="2279" y="1192"/>
                </a:cubicBezTo>
                <a:cubicBezTo>
                  <a:pt x="2335" y="1368"/>
                  <a:pt x="2303" y="1608"/>
                  <a:pt x="2279" y="1768"/>
                </a:cubicBezTo>
                <a:cubicBezTo>
                  <a:pt x="2255" y="1928"/>
                  <a:pt x="2199" y="2048"/>
                  <a:pt x="2135" y="2152"/>
                </a:cubicBezTo>
                <a:cubicBezTo>
                  <a:pt x="2071" y="2256"/>
                  <a:pt x="1972" y="2358"/>
                  <a:pt x="1895" y="2392"/>
                </a:cubicBezTo>
                <a:cubicBezTo>
                  <a:pt x="1818" y="2426"/>
                  <a:pt x="1769" y="2383"/>
                  <a:pt x="1673" y="2359"/>
                </a:cubicBezTo>
                <a:cubicBezTo>
                  <a:pt x="1577" y="2335"/>
                  <a:pt x="1432" y="2276"/>
                  <a:pt x="1316" y="2249"/>
                </a:cubicBezTo>
                <a:cubicBezTo>
                  <a:pt x="1200" y="2222"/>
                  <a:pt x="1063" y="2202"/>
                  <a:pt x="978" y="2194"/>
                </a:cubicBezTo>
                <a:cubicBezTo>
                  <a:pt x="893" y="2186"/>
                  <a:pt x="847" y="2195"/>
                  <a:pt x="804" y="2203"/>
                </a:cubicBezTo>
                <a:cubicBezTo>
                  <a:pt x="761" y="2211"/>
                  <a:pt x="754" y="2235"/>
                  <a:pt x="722" y="2240"/>
                </a:cubicBezTo>
                <a:cubicBezTo>
                  <a:pt x="690" y="2245"/>
                  <a:pt x="658" y="2225"/>
                  <a:pt x="612" y="2231"/>
                </a:cubicBezTo>
                <a:cubicBezTo>
                  <a:pt x="566" y="2237"/>
                  <a:pt x="512" y="2269"/>
                  <a:pt x="448" y="2277"/>
                </a:cubicBezTo>
                <a:cubicBezTo>
                  <a:pt x="384" y="2285"/>
                  <a:pt x="274" y="2277"/>
                  <a:pt x="228" y="2277"/>
                </a:cubicBezTo>
                <a:close/>
              </a:path>
            </a:pathLst>
          </a:custGeom>
          <a:solidFill>
            <a:srgbClr val="99FF66"/>
          </a:solidFill>
          <a:ln w="222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157538" y="12065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Israel</a:t>
            </a: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438400" y="3511550"/>
            <a:ext cx="3127375" cy="3068638"/>
          </a:xfrm>
          <a:custGeom>
            <a:avLst/>
            <a:gdLst>
              <a:gd name="T0" fmla="*/ 2147483647 w 1970"/>
              <a:gd name="T1" fmla="*/ 2147483647 h 1933"/>
              <a:gd name="T2" fmla="*/ 2147483647 w 1970"/>
              <a:gd name="T3" fmla="*/ 2147483647 h 1933"/>
              <a:gd name="T4" fmla="*/ 2147483647 w 1970"/>
              <a:gd name="T5" fmla="*/ 2147483647 h 1933"/>
              <a:gd name="T6" fmla="*/ 2147483647 w 1970"/>
              <a:gd name="T7" fmla="*/ 2147483647 h 1933"/>
              <a:gd name="T8" fmla="*/ 2147483647 w 1970"/>
              <a:gd name="T9" fmla="*/ 2147483647 h 1933"/>
              <a:gd name="T10" fmla="*/ 2147483647 w 1970"/>
              <a:gd name="T11" fmla="*/ 2147483647 h 1933"/>
              <a:gd name="T12" fmla="*/ 2147483647 w 1970"/>
              <a:gd name="T13" fmla="*/ 2147483647 h 1933"/>
              <a:gd name="T14" fmla="*/ 2147483647 w 1970"/>
              <a:gd name="T15" fmla="*/ 2147483647 h 1933"/>
              <a:gd name="T16" fmla="*/ 2147483647 w 1970"/>
              <a:gd name="T17" fmla="*/ 2147483647 h 1933"/>
              <a:gd name="T18" fmla="*/ 2147483647 w 1970"/>
              <a:gd name="T19" fmla="*/ 2147483647 h 1933"/>
              <a:gd name="T20" fmla="*/ 2147483647 w 1970"/>
              <a:gd name="T21" fmla="*/ 2147483647 h 1933"/>
              <a:gd name="T22" fmla="*/ 2147483647 w 1970"/>
              <a:gd name="T23" fmla="*/ 2147483647 h 1933"/>
              <a:gd name="T24" fmla="*/ 2147483647 w 1970"/>
              <a:gd name="T25" fmla="*/ 2147483647 h 1933"/>
              <a:gd name="T26" fmla="*/ 2147483647 w 1970"/>
              <a:gd name="T27" fmla="*/ 2147483647 h 1933"/>
              <a:gd name="T28" fmla="*/ 2147483647 w 1970"/>
              <a:gd name="T29" fmla="*/ 2147483647 h 1933"/>
              <a:gd name="T30" fmla="*/ 2147483647 w 1970"/>
              <a:gd name="T31" fmla="*/ 2147483647 h 1933"/>
              <a:gd name="T32" fmla="*/ 2147483647 w 1970"/>
              <a:gd name="T33" fmla="*/ 2147483647 h 1933"/>
              <a:gd name="T34" fmla="*/ 2147483647 w 1970"/>
              <a:gd name="T35" fmla="*/ 2147483647 h 1933"/>
              <a:gd name="T36" fmla="*/ 2147483647 w 1970"/>
              <a:gd name="T37" fmla="*/ 2147483647 h 1933"/>
              <a:gd name="T38" fmla="*/ 2147483647 w 1970"/>
              <a:gd name="T39" fmla="*/ 2147483647 h 1933"/>
              <a:gd name="T40" fmla="*/ 2147483647 w 1970"/>
              <a:gd name="T41" fmla="*/ 2147483647 h 1933"/>
              <a:gd name="T42" fmla="*/ 2147483647 w 1970"/>
              <a:gd name="T43" fmla="*/ 2147483647 h 1933"/>
              <a:gd name="T44" fmla="*/ 2147483647 w 1970"/>
              <a:gd name="T45" fmla="*/ 2147483647 h 1933"/>
              <a:gd name="T46" fmla="*/ 2147483647 w 1970"/>
              <a:gd name="T47" fmla="*/ 2147483647 h 19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70" h="1933">
                <a:moveTo>
                  <a:pt x="24" y="772"/>
                </a:moveTo>
                <a:cubicBezTo>
                  <a:pt x="16" y="852"/>
                  <a:pt x="8" y="972"/>
                  <a:pt x="24" y="1108"/>
                </a:cubicBezTo>
                <a:cubicBezTo>
                  <a:pt x="40" y="1244"/>
                  <a:pt x="0" y="1468"/>
                  <a:pt x="120" y="1588"/>
                </a:cubicBezTo>
                <a:cubicBezTo>
                  <a:pt x="240" y="1708"/>
                  <a:pt x="496" y="1772"/>
                  <a:pt x="744" y="1828"/>
                </a:cubicBezTo>
                <a:cubicBezTo>
                  <a:pt x="992" y="1884"/>
                  <a:pt x="1430" y="1915"/>
                  <a:pt x="1608" y="1924"/>
                </a:cubicBezTo>
                <a:cubicBezTo>
                  <a:pt x="1786" y="1933"/>
                  <a:pt x="1765" y="1909"/>
                  <a:pt x="1812" y="1880"/>
                </a:cubicBezTo>
                <a:cubicBezTo>
                  <a:pt x="1859" y="1851"/>
                  <a:pt x="1868" y="1798"/>
                  <a:pt x="1890" y="1747"/>
                </a:cubicBezTo>
                <a:cubicBezTo>
                  <a:pt x="1912" y="1696"/>
                  <a:pt x="1970" y="1641"/>
                  <a:pt x="1944" y="1576"/>
                </a:cubicBezTo>
                <a:cubicBezTo>
                  <a:pt x="1918" y="1511"/>
                  <a:pt x="1769" y="1450"/>
                  <a:pt x="1734" y="1357"/>
                </a:cubicBezTo>
                <a:cubicBezTo>
                  <a:pt x="1699" y="1264"/>
                  <a:pt x="1736" y="1114"/>
                  <a:pt x="1734" y="1015"/>
                </a:cubicBezTo>
                <a:cubicBezTo>
                  <a:pt x="1732" y="916"/>
                  <a:pt x="1715" y="847"/>
                  <a:pt x="1719" y="765"/>
                </a:cubicBezTo>
                <a:cubicBezTo>
                  <a:pt x="1723" y="683"/>
                  <a:pt x="1736" y="587"/>
                  <a:pt x="1757" y="524"/>
                </a:cubicBezTo>
                <a:cubicBezTo>
                  <a:pt x="1778" y="461"/>
                  <a:pt x="1825" y="427"/>
                  <a:pt x="1848" y="388"/>
                </a:cubicBezTo>
                <a:cubicBezTo>
                  <a:pt x="1871" y="349"/>
                  <a:pt x="1895" y="320"/>
                  <a:pt x="1896" y="292"/>
                </a:cubicBezTo>
                <a:cubicBezTo>
                  <a:pt x="1897" y="264"/>
                  <a:pt x="1898" y="247"/>
                  <a:pt x="1856" y="220"/>
                </a:cubicBezTo>
                <a:cubicBezTo>
                  <a:pt x="1814" y="193"/>
                  <a:pt x="1737" y="159"/>
                  <a:pt x="1646" y="129"/>
                </a:cubicBezTo>
                <a:cubicBezTo>
                  <a:pt x="1555" y="99"/>
                  <a:pt x="1418" y="58"/>
                  <a:pt x="1307" y="37"/>
                </a:cubicBezTo>
                <a:cubicBezTo>
                  <a:pt x="1196" y="16"/>
                  <a:pt x="1065" y="2"/>
                  <a:pt x="978" y="1"/>
                </a:cubicBezTo>
                <a:cubicBezTo>
                  <a:pt x="891" y="0"/>
                  <a:pt x="893" y="13"/>
                  <a:pt x="786" y="28"/>
                </a:cubicBezTo>
                <a:cubicBezTo>
                  <a:pt x="679" y="43"/>
                  <a:pt x="441" y="80"/>
                  <a:pt x="338" y="92"/>
                </a:cubicBezTo>
                <a:cubicBezTo>
                  <a:pt x="235" y="104"/>
                  <a:pt x="204" y="51"/>
                  <a:pt x="168" y="100"/>
                </a:cubicBezTo>
                <a:cubicBezTo>
                  <a:pt x="132" y="149"/>
                  <a:pt x="136" y="300"/>
                  <a:pt x="120" y="388"/>
                </a:cubicBezTo>
                <a:cubicBezTo>
                  <a:pt x="104" y="476"/>
                  <a:pt x="88" y="564"/>
                  <a:pt x="72" y="628"/>
                </a:cubicBezTo>
                <a:cubicBezTo>
                  <a:pt x="56" y="692"/>
                  <a:pt x="32" y="692"/>
                  <a:pt x="24" y="772"/>
                </a:cubicBezTo>
                <a:close/>
              </a:path>
            </a:pathLst>
          </a:custGeom>
          <a:solidFill>
            <a:srgbClr val="FFCCFF"/>
          </a:solidFill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3276600" y="2133600"/>
            <a:ext cx="2057400" cy="900113"/>
            <a:chOff x="2064" y="1344"/>
            <a:chExt cx="1296" cy="567"/>
          </a:xfrm>
        </p:grpSpPr>
        <p:sp>
          <p:nvSpPr>
            <p:cNvPr id="25618" name="Text Box 9"/>
            <p:cNvSpPr txBox="1">
              <a:spLocks noChangeArrowheads="1"/>
            </p:cNvSpPr>
            <p:nvPr/>
          </p:nvSpPr>
          <p:spPr bwMode="auto">
            <a:xfrm>
              <a:off x="2976" y="1392"/>
              <a:ext cx="2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•</a:t>
              </a:r>
            </a:p>
          </p:txBody>
        </p:sp>
        <p:sp>
          <p:nvSpPr>
            <p:cNvPr id="25619" name="Text Box 10"/>
            <p:cNvSpPr txBox="1">
              <a:spLocks noChangeArrowheads="1"/>
            </p:cNvSpPr>
            <p:nvPr/>
          </p:nvSpPr>
          <p:spPr bwMode="auto">
            <a:xfrm>
              <a:off x="2064" y="1344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Samaria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609" name="Freeform 11"/>
          <p:cNvSpPr>
            <a:spLocks/>
          </p:cNvSpPr>
          <p:nvPr/>
        </p:nvSpPr>
        <p:spPr bwMode="auto">
          <a:xfrm>
            <a:off x="5334000" y="1219200"/>
            <a:ext cx="157163" cy="2925763"/>
          </a:xfrm>
          <a:custGeom>
            <a:avLst/>
            <a:gdLst>
              <a:gd name="T0" fmla="*/ 2147483647 w 99"/>
              <a:gd name="T1" fmla="*/ 0 h 1843"/>
              <a:gd name="T2" fmla="*/ 2147483647 w 99"/>
              <a:gd name="T3" fmla="*/ 2147483647 h 1843"/>
              <a:gd name="T4" fmla="*/ 0 w 99"/>
              <a:gd name="T5" fmla="*/ 2147483647 h 1843"/>
              <a:gd name="T6" fmla="*/ 2147483647 w 99"/>
              <a:gd name="T7" fmla="*/ 2147483647 h 1843"/>
              <a:gd name="T8" fmla="*/ 2147483647 w 99"/>
              <a:gd name="T9" fmla="*/ 2147483647 h 1843"/>
              <a:gd name="T10" fmla="*/ 2147483647 w 99"/>
              <a:gd name="T11" fmla="*/ 2147483647 h 1843"/>
              <a:gd name="T12" fmla="*/ 2147483647 w 99"/>
              <a:gd name="T13" fmla="*/ 2147483647 h 1843"/>
              <a:gd name="T14" fmla="*/ 2147483647 w 99"/>
              <a:gd name="T15" fmla="*/ 2147483647 h 1843"/>
              <a:gd name="T16" fmla="*/ 2147483647 w 99"/>
              <a:gd name="T17" fmla="*/ 2147483647 h 1843"/>
              <a:gd name="T18" fmla="*/ 2147483647 w 99"/>
              <a:gd name="T19" fmla="*/ 2147483647 h 1843"/>
              <a:gd name="T20" fmla="*/ 2147483647 w 99"/>
              <a:gd name="T21" fmla="*/ 2147483647 h 1843"/>
              <a:gd name="T22" fmla="*/ 2147483647 w 99"/>
              <a:gd name="T23" fmla="*/ 2147483647 h 1843"/>
              <a:gd name="T24" fmla="*/ 2147483647 w 99"/>
              <a:gd name="T25" fmla="*/ 2147483647 h 1843"/>
              <a:gd name="T26" fmla="*/ 2147483647 w 99"/>
              <a:gd name="T27" fmla="*/ 2147483647 h 18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843">
                <a:moveTo>
                  <a:pt x="36" y="0"/>
                </a:moveTo>
                <a:cubicBezTo>
                  <a:pt x="7" y="86"/>
                  <a:pt x="6" y="79"/>
                  <a:pt x="36" y="168"/>
                </a:cubicBezTo>
                <a:cubicBezTo>
                  <a:pt x="28" y="243"/>
                  <a:pt x="17" y="291"/>
                  <a:pt x="0" y="360"/>
                </a:cubicBezTo>
                <a:cubicBezTo>
                  <a:pt x="27" y="468"/>
                  <a:pt x="34" y="425"/>
                  <a:pt x="12" y="492"/>
                </a:cubicBezTo>
                <a:cubicBezTo>
                  <a:pt x="41" y="535"/>
                  <a:pt x="53" y="550"/>
                  <a:pt x="36" y="600"/>
                </a:cubicBezTo>
                <a:cubicBezTo>
                  <a:pt x="45" y="636"/>
                  <a:pt x="63" y="699"/>
                  <a:pt x="60" y="732"/>
                </a:cubicBezTo>
                <a:cubicBezTo>
                  <a:pt x="58" y="757"/>
                  <a:pt x="44" y="780"/>
                  <a:pt x="36" y="804"/>
                </a:cubicBezTo>
                <a:cubicBezTo>
                  <a:pt x="32" y="816"/>
                  <a:pt x="24" y="840"/>
                  <a:pt x="24" y="840"/>
                </a:cubicBezTo>
                <a:cubicBezTo>
                  <a:pt x="40" y="918"/>
                  <a:pt x="37" y="992"/>
                  <a:pt x="12" y="1068"/>
                </a:cubicBezTo>
                <a:cubicBezTo>
                  <a:pt x="24" y="1076"/>
                  <a:pt x="39" y="1081"/>
                  <a:pt x="48" y="1092"/>
                </a:cubicBezTo>
                <a:cubicBezTo>
                  <a:pt x="80" y="1132"/>
                  <a:pt x="35" y="1203"/>
                  <a:pt x="24" y="1248"/>
                </a:cubicBezTo>
                <a:cubicBezTo>
                  <a:pt x="24" y="1304"/>
                  <a:pt x="1" y="1367"/>
                  <a:pt x="12" y="1437"/>
                </a:cubicBezTo>
                <a:cubicBezTo>
                  <a:pt x="23" y="1507"/>
                  <a:pt x="81" y="1603"/>
                  <a:pt x="90" y="1671"/>
                </a:cubicBezTo>
                <a:cubicBezTo>
                  <a:pt x="99" y="1739"/>
                  <a:pt x="72" y="1807"/>
                  <a:pt x="67" y="1843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0"/>
            <a:ext cx="7772400" cy="1143000"/>
          </a:xfrm>
        </p:spPr>
        <p:txBody>
          <a:bodyPr/>
          <a:lstStyle/>
          <a:p>
            <a:r>
              <a:rPr lang="en-GB" altLang="en-US"/>
              <a:t>Israel and Assyria</a:t>
            </a:r>
          </a:p>
        </p:txBody>
      </p:sp>
      <p:sp>
        <p:nvSpPr>
          <p:cNvPr id="25611" name="Freeform 14"/>
          <p:cNvSpPr>
            <a:spLocks/>
          </p:cNvSpPr>
          <p:nvPr/>
        </p:nvSpPr>
        <p:spPr bwMode="auto">
          <a:xfrm>
            <a:off x="5105400" y="609600"/>
            <a:ext cx="596900" cy="642938"/>
          </a:xfrm>
          <a:custGeom>
            <a:avLst/>
            <a:gdLst>
              <a:gd name="T0" fmla="*/ 2147483647 w 376"/>
              <a:gd name="T1" fmla="*/ 2147483647 h 405"/>
              <a:gd name="T2" fmla="*/ 2147483647 w 376"/>
              <a:gd name="T3" fmla="*/ 2147483647 h 405"/>
              <a:gd name="T4" fmla="*/ 2147483647 w 376"/>
              <a:gd name="T5" fmla="*/ 2147483647 h 405"/>
              <a:gd name="T6" fmla="*/ 2147483647 w 376"/>
              <a:gd name="T7" fmla="*/ 2147483647 h 405"/>
              <a:gd name="T8" fmla="*/ 2147483647 w 376"/>
              <a:gd name="T9" fmla="*/ 2147483647 h 405"/>
              <a:gd name="T10" fmla="*/ 2147483647 w 376"/>
              <a:gd name="T11" fmla="*/ 2147483647 h 405"/>
              <a:gd name="T12" fmla="*/ 2147483647 w 376"/>
              <a:gd name="T13" fmla="*/ 2147483647 h 405"/>
              <a:gd name="T14" fmla="*/ 2147483647 w 376"/>
              <a:gd name="T15" fmla="*/ 2147483647 h 405"/>
              <a:gd name="T16" fmla="*/ 2147483647 w 376"/>
              <a:gd name="T17" fmla="*/ 2147483647 h 405"/>
              <a:gd name="T18" fmla="*/ 2147483647 w 376"/>
              <a:gd name="T19" fmla="*/ 2147483647 h 405"/>
              <a:gd name="T20" fmla="*/ 2147483647 w 376"/>
              <a:gd name="T21" fmla="*/ 2147483647 h 405"/>
              <a:gd name="T22" fmla="*/ 2147483647 w 376"/>
              <a:gd name="T23" fmla="*/ 2147483647 h 405"/>
              <a:gd name="T24" fmla="*/ 2147483647 w 376"/>
              <a:gd name="T25" fmla="*/ 2147483647 h 4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6" h="405">
                <a:moveTo>
                  <a:pt x="210" y="8"/>
                </a:moveTo>
                <a:cubicBezTo>
                  <a:pt x="190" y="12"/>
                  <a:pt x="145" y="0"/>
                  <a:pt x="126" y="8"/>
                </a:cubicBezTo>
                <a:cubicBezTo>
                  <a:pt x="100" y="20"/>
                  <a:pt x="54" y="104"/>
                  <a:pt x="54" y="104"/>
                </a:cubicBezTo>
                <a:cubicBezTo>
                  <a:pt x="34" y="135"/>
                  <a:pt x="0" y="174"/>
                  <a:pt x="30" y="212"/>
                </a:cubicBezTo>
                <a:cubicBezTo>
                  <a:pt x="39" y="223"/>
                  <a:pt x="54" y="228"/>
                  <a:pt x="66" y="236"/>
                </a:cubicBezTo>
                <a:cubicBezTo>
                  <a:pt x="91" y="311"/>
                  <a:pt x="96" y="360"/>
                  <a:pt x="162" y="404"/>
                </a:cubicBezTo>
                <a:cubicBezTo>
                  <a:pt x="190" y="400"/>
                  <a:pt x="221" y="405"/>
                  <a:pt x="246" y="392"/>
                </a:cubicBezTo>
                <a:cubicBezTo>
                  <a:pt x="257" y="386"/>
                  <a:pt x="252" y="367"/>
                  <a:pt x="258" y="356"/>
                </a:cubicBezTo>
                <a:cubicBezTo>
                  <a:pt x="264" y="343"/>
                  <a:pt x="270" y="328"/>
                  <a:pt x="282" y="320"/>
                </a:cubicBezTo>
                <a:cubicBezTo>
                  <a:pt x="296" y="311"/>
                  <a:pt x="314" y="312"/>
                  <a:pt x="330" y="308"/>
                </a:cubicBezTo>
                <a:cubicBezTo>
                  <a:pt x="376" y="239"/>
                  <a:pt x="342" y="188"/>
                  <a:pt x="318" y="116"/>
                </a:cubicBezTo>
                <a:cubicBezTo>
                  <a:pt x="309" y="89"/>
                  <a:pt x="294" y="84"/>
                  <a:pt x="270" y="68"/>
                </a:cubicBezTo>
                <a:cubicBezTo>
                  <a:pt x="227" y="40"/>
                  <a:pt x="248" y="8"/>
                  <a:pt x="210" y="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76" name="Text Box 15"/>
          <p:cNvSpPr txBox="1">
            <a:spLocks noChangeArrowheads="1"/>
          </p:cNvSpPr>
          <p:nvPr/>
        </p:nvSpPr>
        <p:spPr bwMode="auto">
          <a:xfrm>
            <a:off x="0" y="774700"/>
            <a:ext cx="2511425" cy="2432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Samaria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was destroyed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&amp; the people of </a:t>
            </a:r>
            <a:r>
              <a: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ISRAEL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were taken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into exile</a:t>
            </a:r>
          </a:p>
        </p:txBody>
      </p:sp>
      <p:sp>
        <p:nvSpPr>
          <p:cNvPr id="25613" name="Freeform 16"/>
          <p:cNvSpPr>
            <a:spLocks/>
          </p:cNvSpPr>
          <p:nvPr/>
        </p:nvSpPr>
        <p:spPr bwMode="auto">
          <a:xfrm>
            <a:off x="5181600" y="228600"/>
            <a:ext cx="3505200" cy="2133600"/>
          </a:xfrm>
          <a:custGeom>
            <a:avLst/>
            <a:gdLst>
              <a:gd name="T0" fmla="*/ 0 w 2208"/>
              <a:gd name="T1" fmla="*/ 2147483647 h 1344"/>
              <a:gd name="T2" fmla="*/ 2147483647 w 2208"/>
              <a:gd name="T3" fmla="*/ 2147483647 h 1344"/>
              <a:gd name="T4" fmla="*/ 2147483647 w 2208"/>
              <a:gd name="T5" fmla="*/ 0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" h="1344">
                <a:moveTo>
                  <a:pt x="0" y="1344"/>
                </a:moveTo>
                <a:cubicBezTo>
                  <a:pt x="128" y="1198"/>
                  <a:pt x="400" y="693"/>
                  <a:pt x="768" y="469"/>
                </a:cubicBezTo>
                <a:cubicBezTo>
                  <a:pt x="1136" y="245"/>
                  <a:pt x="1908" y="98"/>
                  <a:pt x="2208" y="0"/>
                </a:cubicBezTo>
              </a:path>
            </a:pathLst>
          </a:custGeom>
          <a:noFill/>
          <a:ln w="98425">
            <a:solidFill>
              <a:srgbClr val="660066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14" name="Text Box 17"/>
          <p:cNvSpPr txBox="1">
            <a:spLocks noChangeArrowheads="1"/>
          </p:cNvSpPr>
          <p:nvPr/>
        </p:nvSpPr>
        <p:spPr bwMode="auto">
          <a:xfrm>
            <a:off x="6248400" y="914400"/>
            <a:ext cx="2438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Invasion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ASSYRIA</a:t>
            </a:r>
          </a:p>
        </p:txBody>
      </p:sp>
      <p:grpSp>
        <p:nvGrpSpPr>
          <p:cNvPr id="25615" name="Group 18"/>
          <p:cNvGrpSpPr>
            <a:grpSpLocks/>
          </p:cNvGrpSpPr>
          <p:nvPr/>
        </p:nvGrpSpPr>
        <p:grpSpPr bwMode="auto">
          <a:xfrm>
            <a:off x="6400800" y="2743200"/>
            <a:ext cx="2057400" cy="1927225"/>
            <a:chOff x="4128" y="2880"/>
            <a:chExt cx="1827" cy="1995"/>
          </a:xfrm>
        </p:grpSpPr>
        <p:pic>
          <p:nvPicPr>
            <p:cNvPr id="2561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880"/>
              <a:ext cx="1827" cy="1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7" name="Text Box 20"/>
            <p:cNvSpPr txBox="1">
              <a:spLocks noChangeArrowheads="1"/>
            </p:cNvSpPr>
            <p:nvPr/>
          </p:nvSpPr>
          <p:spPr bwMode="auto">
            <a:xfrm>
              <a:off x="4607" y="3743"/>
              <a:ext cx="72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Times New Roman" panose="02020603050405020304" pitchFamily="18" charset="0"/>
                </a:rPr>
                <a:t>722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-838200" y="-1066800"/>
            <a:ext cx="4919663" cy="7123113"/>
          </a:xfrm>
          <a:custGeom>
            <a:avLst/>
            <a:gdLst>
              <a:gd name="T0" fmla="*/ 2147483647 w 2859"/>
              <a:gd name="T1" fmla="*/ 2147483647 h 3935"/>
              <a:gd name="T2" fmla="*/ 2147483647 w 2859"/>
              <a:gd name="T3" fmla="*/ 2147483647 h 3935"/>
              <a:gd name="T4" fmla="*/ 2147483647 w 2859"/>
              <a:gd name="T5" fmla="*/ 2147483647 h 3935"/>
              <a:gd name="T6" fmla="*/ 2147483647 w 2859"/>
              <a:gd name="T7" fmla="*/ 2147483647 h 3935"/>
              <a:gd name="T8" fmla="*/ 2147483647 w 2859"/>
              <a:gd name="T9" fmla="*/ 2147483647 h 3935"/>
              <a:gd name="T10" fmla="*/ 2147483647 w 2859"/>
              <a:gd name="T11" fmla="*/ 2147483647 h 3935"/>
              <a:gd name="T12" fmla="*/ 2147483647 w 2859"/>
              <a:gd name="T13" fmla="*/ 2147483647 h 3935"/>
              <a:gd name="T14" fmla="*/ 2147483647 w 2859"/>
              <a:gd name="T15" fmla="*/ 2147483647 h 3935"/>
              <a:gd name="T16" fmla="*/ 2147483647 w 2859"/>
              <a:gd name="T17" fmla="*/ 2147483647 h 3935"/>
              <a:gd name="T18" fmla="*/ 2147483647 w 2859"/>
              <a:gd name="T19" fmla="*/ 2147483647 h 3935"/>
              <a:gd name="T20" fmla="*/ 2147483647 w 2859"/>
              <a:gd name="T21" fmla="*/ 2147483647 h 3935"/>
              <a:gd name="T22" fmla="*/ 2147483647 w 2859"/>
              <a:gd name="T23" fmla="*/ 2147483647 h 3935"/>
              <a:gd name="T24" fmla="*/ 2147483647 w 2859"/>
              <a:gd name="T25" fmla="*/ 2147483647 h 3935"/>
              <a:gd name="T26" fmla="*/ 2147483647 w 2859"/>
              <a:gd name="T27" fmla="*/ 2147483647 h 3935"/>
              <a:gd name="T28" fmla="*/ 2147483647 w 2859"/>
              <a:gd name="T29" fmla="*/ 2147483647 h 3935"/>
              <a:gd name="T30" fmla="*/ 2147483647 w 2859"/>
              <a:gd name="T31" fmla="*/ 2147483647 h 3935"/>
              <a:gd name="T32" fmla="*/ 2147483647 w 2859"/>
              <a:gd name="T33" fmla="*/ 2147483647 h 3935"/>
              <a:gd name="T34" fmla="*/ 2147483647 w 2859"/>
              <a:gd name="T35" fmla="*/ 2147483647 h 3935"/>
              <a:gd name="T36" fmla="*/ 2147483647 w 2859"/>
              <a:gd name="T37" fmla="*/ 2147483647 h 3935"/>
              <a:gd name="T38" fmla="*/ 2147483647 w 2859"/>
              <a:gd name="T39" fmla="*/ 2147483647 h 3935"/>
              <a:gd name="T40" fmla="*/ 2147483647 w 2859"/>
              <a:gd name="T41" fmla="*/ 2147483647 h 3935"/>
              <a:gd name="T42" fmla="*/ 2147483647 w 2859"/>
              <a:gd name="T43" fmla="*/ 2147483647 h 3935"/>
              <a:gd name="T44" fmla="*/ 2147483647 w 2859"/>
              <a:gd name="T45" fmla="*/ 2147483647 h 3935"/>
              <a:gd name="T46" fmla="*/ 2147483647 w 2859"/>
              <a:gd name="T47" fmla="*/ 2147483647 h 3935"/>
              <a:gd name="T48" fmla="*/ 2147483647 w 2859"/>
              <a:gd name="T49" fmla="*/ 2147483647 h 3935"/>
              <a:gd name="T50" fmla="*/ 2147483647 w 2859"/>
              <a:gd name="T51" fmla="*/ 2147483647 h 3935"/>
              <a:gd name="T52" fmla="*/ 2147483647 w 2859"/>
              <a:gd name="T53" fmla="*/ 2147483647 h 3935"/>
              <a:gd name="T54" fmla="*/ 2147483647 w 2859"/>
              <a:gd name="T55" fmla="*/ 2147483647 h 3935"/>
              <a:gd name="T56" fmla="*/ 2147483647 w 2859"/>
              <a:gd name="T57" fmla="*/ 2147483647 h 3935"/>
              <a:gd name="T58" fmla="*/ 2147483647 w 2859"/>
              <a:gd name="T59" fmla="*/ 2147483647 h 3935"/>
              <a:gd name="T60" fmla="*/ 2147483647 w 2859"/>
              <a:gd name="T61" fmla="*/ 2147483647 h 3935"/>
              <a:gd name="T62" fmla="*/ 2147483647 w 2859"/>
              <a:gd name="T63" fmla="*/ 2147483647 h 3935"/>
              <a:gd name="T64" fmla="*/ 2147483647 w 2859"/>
              <a:gd name="T65" fmla="*/ 2147483647 h 3935"/>
              <a:gd name="T66" fmla="*/ 2147483647 w 2859"/>
              <a:gd name="T67" fmla="*/ 2147483647 h 3935"/>
              <a:gd name="T68" fmla="*/ 2147483647 w 2859"/>
              <a:gd name="T69" fmla="*/ 2147483647 h 3935"/>
              <a:gd name="T70" fmla="*/ 2147483647 w 2859"/>
              <a:gd name="T71" fmla="*/ 2147483647 h 3935"/>
              <a:gd name="T72" fmla="*/ 2147483647 w 2859"/>
              <a:gd name="T73" fmla="*/ 0 h 3935"/>
              <a:gd name="T74" fmla="*/ 2147483647 w 2859"/>
              <a:gd name="T75" fmla="*/ 2147483647 h 3935"/>
              <a:gd name="T76" fmla="*/ 2147483647 w 2859"/>
              <a:gd name="T77" fmla="*/ 2147483647 h 3935"/>
              <a:gd name="T78" fmla="*/ 2147483647 w 2859"/>
              <a:gd name="T79" fmla="*/ 2147483647 h 3935"/>
              <a:gd name="T80" fmla="*/ 2147483647 w 2859"/>
              <a:gd name="T81" fmla="*/ 2147483647 h 39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59" h="3935">
                <a:moveTo>
                  <a:pt x="2847" y="12"/>
                </a:moveTo>
                <a:cubicBezTo>
                  <a:pt x="2827" y="72"/>
                  <a:pt x="2816" y="131"/>
                  <a:pt x="2799" y="192"/>
                </a:cubicBezTo>
                <a:cubicBezTo>
                  <a:pt x="2790" y="224"/>
                  <a:pt x="2775" y="288"/>
                  <a:pt x="2775" y="288"/>
                </a:cubicBezTo>
                <a:cubicBezTo>
                  <a:pt x="2799" y="410"/>
                  <a:pt x="2823" y="1008"/>
                  <a:pt x="2703" y="996"/>
                </a:cubicBezTo>
                <a:cubicBezTo>
                  <a:pt x="2698" y="1010"/>
                  <a:pt x="2745" y="887"/>
                  <a:pt x="2739" y="900"/>
                </a:cubicBezTo>
                <a:cubicBezTo>
                  <a:pt x="2711" y="962"/>
                  <a:pt x="2632" y="993"/>
                  <a:pt x="2607" y="1056"/>
                </a:cubicBezTo>
                <a:cubicBezTo>
                  <a:pt x="2594" y="1209"/>
                  <a:pt x="2596" y="1174"/>
                  <a:pt x="2547" y="1320"/>
                </a:cubicBezTo>
                <a:cubicBezTo>
                  <a:pt x="2537" y="1411"/>
                  <a:pt x="2514" y="1494"/>
                  <a:pt x="2499" y="1584"/>
                </a:cubicBezTo>
                <a:cubicBezTo>
                  <a:pt x="2489" y="1727"/>
                  <a:pt x="2472" y="1856"/>
                  <a:pt x="2427" y="1992"/>
                </a:cubicBezTo>
                <a:cubicBezTo>
                  <a:pt x="2407" y="2053"/>
                  <a:pt x="2407" y="2121"/>
                  <a:pt x="2391" y="2184"/>
                </a:cubicBezTo>
                <a:cubicBezTo>
                  <a:pt x="2376" y="2385"/>
                  <a:pt x="2340" y="2585"/>
                  <a:pt x="2307" y="2784"/>
                </a:cubicBezTo>
                <a:cubicBezTo>
                  <a:pt x="2291" y="2880"/>
                  <a:pt x="2266" y="2905"/>
                  <a:pt x="2247" y="3000"/>
                </a:cubicBezTo>
                <a:cubicBezTo>
                  <a:pt x="2240" y="3120"/>
                  <a:pt x="2187" y="3180"/>
                  <a:pt x="2115" y="3372"/>
                </a:cubicBezTo>
                <a:cubicBezTo>
                  <a:pt x="2091" y="3444"/>
                  <a:pt x="2066" y="3493"/>
                  <a:pt x="2007" y="3528"/>
                </a:cubicBezTo>
                <a:cubicBezTo>
                  <a:pt x="1905" y="3589"/>
                  <a:pt x="1887" y="3636"/>
                  <a:pt x="1803" y="3708"/>
                </a:cubicBezTo>
                <a:cubicBezTo>
                  <a:pt x="1714" y="3767"/>
                  <a:pt x="1634" y="3805"/>
                  <a:pt x="1539" y="3852"/>
                </a:cubicBezTo>
                <a:cubicBezTo>
                  <a:pt x="1501" y="3871"/>
                  <a:pt x="1421" y="3869"/>
                  <a:pt x="1383" y="3888"/>
                </a:cubicBezTo>
                <a:cubicBezTo>
                  <a:pt x="1290" y="3935"/>
                  <a:pt x="1245" y="3834"/>
                  <a:pt x="1155" y="3864"/>
                </a:cubicBezTo>
                <a:cubicBezTo>
                  <a:pt x="995" y="3853"/>
                  <a:pt x="1139" y="3896"/>
                  <a:pt x="975" y="3888"/>
                </a:cubicBezTo>
                <a:cubicBezTo>
                  <a:pt x="822" y="3850"/>
                  <a:pt x="635" y="3858"/>
                  <a:pt x="483" y="3852"/>
                </a:cubicBezTo>
                <a:cubicBezTo>
                  <a:pt x="393" y="3822"/>
                  <a:pt x="504" y="3863"/>
                  <a:pt x="411" y="3816"/>
                </a:cubicBezTo>
                <a:cubicBezTo>
                  <a:pt x="386" y="3804"/>
                  <a:pt x="338" y="3797"/>
                  <a:pt x="315" y="3792"/>
                </a:cubicBezTo>
                <a:cubicBezTo>
                  <a:pt x="274" y="3765"/>
                  <a:pt x="254" y="3731"/>
                  <a:pt x="219" y="3696"/>
                </a:cubicBezTo>
                <a:cubicBezTo>
                  <a:pt x="199" y="3636"/>
                  <a:pt x="170" y="3593"/>
                  <a:pt x="135" y="3540"/>
                </a:cubicBezTo>
                <a:cubicBezTo>
                  <a:pt x="118" y="3515"/>
                  <a:pt x="113" y="3483"/>
                  <a:pt x="99" y="3456"/>
                </a:cubicBezTo>
                <a:cubicBezTo>
                  <a:pt x="72" y="3322"/>
                  <a:pt x="106" y="3178"/>
                  <a:pt x="63" y="3048"/>
                </a:cubicBezTo>
                <a:cubicBezTo>
                  <a:pt x="46" y="2996"/>
                  <a:pt x="32" y="2944"/>
                  <a:pt x="15" y="2892"/>
                </a:cubicBezTo>
                <a:cubicBezTo>
                  <a:pt x="0" y="2790"/>
                  <a:pt x="2" y="2693"/>
                  <a:pt x="27" y="2592"/>
                </a:cubicBezTo>
                <a:cubicBezTo>
                  <a:pt x="35" y="2514"/>
                  <a:pt x="39" y="2459"/>
                  <a:pt x="63" y="2388"/>
                </a:cubicBezTo>
                <a:cubicBezTo>
                  <a:pt x="87" y="2195"/>
                  <a:pt x="120" y="2004"/>
                  <a:pt x="147" y="1812"/>
                </a:cubicBezTo>
                <a:cubicBezTo>
                  <a:pt x="152" y="1780"/>
                  <a:pt x="155" y="1748"/>
                  <a:pt x="159" y="1716"/>
                </a:cubicBezTo>
                <a:cubicBezTo>
                  <a:pt x="167" y="1660"/>
                  <a:pt x="183" y="1548"/>
                  <a:pt x="183" y="1548"/>
                </a:cubicBezTo>
                <a:cubicBezTo>
                  <a:pt x="187" y="1444"/>
                  <a:pt x="193" y="1340"/>
                  <a:pt x="195" y="1236"/>
                </a:cubicBezTo>
                <a:cubicBezTo>
                  <a:pt x="201" y="912"/>
                  <a:pt x="199" y="588"/>
                  <a:pt x="207" y="264"/>
                </a:cubicBezTo>
                <a:cubicBezTo>
                  <a:pt x="212" y="63"/>
                  <a:pt x="307" y="54"/>
                  <a:pt x="483" y="36"/>
                </a:cubicBezTo>
                <a:cubicBezTo>
                  <a:pt x="507" y="28"/>
                  <a:pt x="531" y="20"/>
                  <a:pt x="555" y="12"/>
                </a:cubicBezTo>
                <a:cubicBezTo>
                  <a:pt x="567" y="8"/>
                  <a:pt x="591" y="0"/>
                  <a:pt x="591" y="0"/>
                </a:cubicBezTo>
                <a:cubicBezTo>
                  <a:pt x="1252" y="11"/>
                  <a:pt x="1910" y="24"/>
                  <a:pt x="2571" y="12"/>
                </a:cubicBezTo>
                <a:cubicBezTo>
                  <a:pt x="2643" y="16"/>
                  <a:pt x="2716" y="11"/>
                  <a:pt x="2787" y="24"/>
                </a:cubicBezTo>
                <a:cubicBezTo>
                  <a:pt x="2804" y="27"/>
                  <a:pt x="2810" y="49"/>
                  <a:pt x="2823" y="60"/>
                </a:cubicBezTo>
                <a:cubicBezTo>
                  <a:pt x="2834" y="69"/>
                  <a:pt x="2859" y="84"/>
                  <a:pt x="2859" y="84"/>
                </a:cubicBezTo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5943600" y="4114800"/>
            <a:ext cx="425450" cy="1657350"/>
          </a:xfrm>
          <a:custGeom>
            <a:avLst/>
            <a:gdLst>
              <a:gd name="T0" fmla="*/ 2147483647 w 268"/>
              <a:gd name="T1" fmla="*/ 2147483647 h 1044"/>
              <a:gd name="T2" fmla="*/ 2147483647 w 268"/>
              <a:gd name="T3" fmla="*/ 2147483647 h 1044"/>
              <a:gd name="T4" fmla="*/ 2147483647 w 268"/>
              <a:gd name="T5" fmla="*/ 2147483647 h 1044"/>
              <a:gd name="T6" fmla="*/ 2147483647 w 268"/>
              <a:gd name="T7" fmla="*/ 2147483647 h 1044"/>
              <a:gd name="T8" fmla="*/ 2147483647 w 268"/>
              <a:gd name="T9" fmla="*/ 2147483647 h 1044"/>
              <a:gd name="T10" fmla="*/ 2147483647 w 268"/>
              <a:gd name="T11" fmla="*/ 2147483647 h 1044"/>
              <a:gd name="T12" fmla="*/ 2147483647 w 268"/>
              <a:gd name="T13" fmla="*/ 2147483647 h 1044"/>
              <a:gd name="T14" fmla="*/ 2147483647 w 268"/>
              <a:gd name="T15" fmla="*/ 2147483647 h 1044"/>
              <a:gd name="T16" fmla="*/ 2147483647 w 268"/>
              <a:gd name="T17" fmla="*/ 2147483647 h 1044"/>
              <a:gd name="T18" fmla="*/ 2147483647 w 268"/>
              <a:gd name="T19" fmla="*/ 2147483647 h 1044"/>
              <a:gd name="T20" fmla="*/ 2147483647 w 268"/>
              <a:gd name="T21" fmla="*/ 2147483647 h 1044"/>
              <a:gd name="T22" fmla="*/ 2147483647 w 268"/>
              <a:gd name="T23" fmla="*/ 2147483647 h 1044"/>
              <a:gd name="T24" fmla="*/ 2147483647 w 268"/>
              <a:gd name="T25" fmla="*/ 2147483647 h 1044"/>
              <a:gd name="T26" fmla="*/ 2147483647 w 268"/>
              <a:gd name="T27" fmla="*/ 2147483647 h 1044"/>
              <a:gd name="T28" fmla="*/ 2147483647 w 268"/>
              <a:gd name="T29" fmla="*/ 2147483647 h 1044"/>
              <a:gd name="T30" fmla="*/ 2147483647 w 268"/>
              <a:gd name="T31" fmla="*/ 2147483647 h 1044"/>
              <a:gd name="T32" fmla="*/ 2147483647 w 268"/>
              <a:gd name="T33" fmla="*/ 2147483647 h 1044"/>
              <a:gd name="T34" fmla="*/ 2147483647 w 268"/>
              <a:gd name="T35" fmla="*/ 2147483647 h 1044"/>
              <a:gd name="T36" fmla="*/ 2147483647 w 268"/>
              <a:gd name="T37" fmla="*/ 2147483647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8" h="1044">
                <a:moveTo>
                  <a:pt x="184" y="48"/>
                </a:moveTo>
                <a:cubicBezTo>
                  <a:pt x="172" y="36"/>
                  <a:pt x="164" y="16"/>
                  <a:pt x="148" y="12"/>
                </a:cubicBezTo>
                <a:cubicBezTo>
                  <a:pt x="99" y="0"/>
                  <a:pt x="79" y="33"/>
                  <a:pt x="52" y="60"/>
                </a:cubicBezTo>
                <a:cubicBezTo>
                  <a:pt x="14" y="174"/>
                  <a:pt x="17" y="302"/>
                  <a:pt x="4" y="420"/>
                </a:cubicBezTo>
                <a:cubicBezTo>
                  <a:pt x="12" y="519"/>
                  <a:pt x="22" y="571"/>
                  <a:pt x="40" y="660"/>
                </a:cubicBezTo>
                <a:cubicBezTo>
                  <a:pt x="17" y="775"/>
                  <a:pt x="0" y="835"/>
                  <a:pt x="40" y="984"/>
                </a:cubicBezTo>
                <a:cubicBezTo>
                  <a:pt x="48" y="1014"/>
                  <a:pt x="117" y="1034"/>
                  <a:pt x="148" y="1044"/>
                </a:cubicBezTo>
                <a:cubicBezTo>
                  <a:pt x="160" y="1040"/>
                  <a:pt x="175" y="1041"/>
                  <a:pt x="184" y="1032"/>
                </a:cubicBezTo>
                <a:cubicBezTo>
                  <a:pt x="204" y="1012"/>
                  <a:pt x="232" y="960"/>
                  <a:pt x="232" y="960"/>
                </a:cubicBezTo>
                <a:cubicBezTo>
                  <a:pt x="242" y="901"/>
                  <a:pt x="261" y="826"/>
                  <a:pt x="232" y="768"/>
                </a:cubicBezTo>
                <a:cubicBezTo>
                  <a:pt x="226" y="755"/>
                  <a:pt x="208" y="784"/>
                  <a:pt x="196" y="792"/>
                </a:cubicBezTo>
                <a:cubicBezTo>
                  <a:pt x="192" y="804"/>
                  <a:pt x="197" y="828"/>
                  <a:pt x="184" y="828"/>
                </a:cubicBezTo>
                <a:cubicBezTo>
                  <a:pt x="171" y="828"/>
                  <a:pt x="172" y="805"/>
                  <a:pt x="172" y="792"/>
                </a:cubicBezTo>
                <a:cubicBezTo>
                  <a:pt x="172" y="777"/>
                  <a:pt x="190" y="725"/>
                  <a:pt x="196" y="708"/>
                </a:cubicBezTo>
                <a:cubicBezTo>
                  <a:pt x="200" y="680"/>
                  <a:pt x="197" y="650"/>
                  <a:pt x="208" y="624"/>
                </a:cubicBezTo>
                <a:cubicBezTo>
                  <a:pt x="214" y="611"/>
                  <a:pt x="235" y="611"/>
                  <a:pt x="244" y="600"/>
                </a:cubicBezTo>
                <a:cubicBezTo>
                  <a:pt x="252" y="590"/>
                  <a:pt x="252" y="576"/>
                  <a:pt x="256" y="564"/>
                </a:cubicBezTo>
                <a:cubicBezTo>
                  <a:pt x="224" y="468"/>
                  <a:pt x="229" y="483"/>
                  <a:pt x="268" y="384"/>
                </a:cubicBezTo>
                <a:cubicBezTo>
                  <a:pt x="257" y="269"/>
                  <a:pt x="236" y="152"/>
                  <a:pt x="184" y="4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6096000" y="-763588"/>
            <a:ext cx="644525" cy="1352551"/>
          </a:xfrm>
          <a:custGeom>
            <a:avLst/>
            <a:gdLst>
              <a:gd name="T0" fmla="*/ 2147483647 w 406"/>
              <a:gd name="T1" fmla="*/ 0 h 852"/>
              <a:gd name="T2" fmla="*/ 2147483647 w 406"/>
              <a:gd name="T3" fmla="*/ 2147483647 h 852"/>
              <a:gd name="T4" fmla="*/ 2147483647 w 406"/>
              <a:gd name="T5" fmla="*/ 2147483647 h 852"/>
              <a:gd name="T6" fmla="*/ 2147483647 w 406"/>
              <a:gd name="T7" fmla="*/ 2147483647 h 852"/>
              <a:gd name="T8" fmla="*/ 2147483647 w 406"/>
              <a:gd name="T9" fmla="*/ 2147483647 h 852"/>
              <a:gd name="T10" fmla="*/ 2147483647 w 406"/>
              <a:gd name="T11" fmla="*/ 2147483647 h 852"/>
              <a:gd name="T12" fmla="*/ 2147483647 w 406"/>
              <a:gd name="T13" fmla="*/ 2147483647 h 852"/>
              <a:gd name="T14" fmla="*/ 2147483647 w 406"/>
              <a:gd name="T15" fmla="*/ 2147483647 h 852"/>
              <a:gd name="T16" fmla="*/ 2147483647 w 406"/>
              <a:gd name="T17" fmla="*/ 2147483647 h 852"/>
              <a:gd name="T18" fmla="*/ 2147483647 w 406"/>
              <a:gd name="T19" fmla="*/ 2147483647 h 852"/>
              <a:gd name="T20" fmla="*/ 2147483647 w 406"/>
              <a:gd name="T21" fmla="*/ 2147483647 h 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6" h="852">
                <a:moveTo>
                  <a:pt x="402" y="0"/>
                </a:moveTo>
                <a:cubicBezTo>
                  <a:pt x="406" y="12"/>
                  <a:pt x="321" y="99"/>
                  <a:pt x="330" y="108"/>
                </a:cubicBezTo>
                <a:cubicBezTo>
                  <a:pt x="354" y="132"/>
                  <a:pt x="402" y="108"/>
                  <a:pt x="330" y="132"/>
                </a:cubicBezTo>
                <a:cubicBezTo>
                  <a:pt x="306" y="205"/>
                  <a:pt x="276" y="256"/>
                  <a:pt x="210" y="300"/>
                </a:cubicBezTo>
                <a:cubicBezTo>
                  <a:pt x="206" y="312"/>
                  <a:pt x="204" y="325"/>
                  <a:pt x="198" y="336"/>
                </a:cubicBezTo>
                <a:cubicBezTo>
                  <a:pt x="192" y="349"/>
                  <a:pt x="168" y="359"/>
                  <a:pt x="174" y="372"/>
                </a:cubicBezTo>
                <a:cubicBezTo>
                  <a:pt x="181" y="387"/>
                  <a:pt x="206" y="380"/>
                  <a:pt x="222" y="384"/>
                </a:cubicBezTo>
                <a:cubicBezTo>
                  <a:pt x="193" y="472"/>
                  <a:pt x="216" y="438"/>
                  <a:pt x="162" y="492"/>
                </a:cubicBezTo>
                <a:cubicBezTo>
                  <a:pt x="181" y="549"/>
                  <a:pt x="163" y="574"/>
                  <a:pt x="138" y="624"/>
                </a:cubicBezTo>
                <a:cubicBezTo>
                  <a:pt x="110" y="679"/>
                  <a:pt x="86" y="724"/>
                  <a:pt x="42" y="768"/>
                </a:cubicBezTo>
                <a:cubicBezTo>
                  <a:pt x="16" y="845"/>
                  <a:pt x="0" y="822"/>
                  <a:pt x="30" y="852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3200400" y="0"/>
            <a:ext cx="3706813" cy="3851275"/>
          </a:xfrm>
          <a:custGeom>
            <a:avLst/>
            <a:gdLst>
              <a:gd name="T0" fmla="*/ 2147483647 w 2335"/>
              <a:gd name="T1" fmla="*/ 2147483647 h 2426"/>
              <a:gd name="T2" fmla="*/ 2147483647 w 2335"/>
              <a:gd name="T3" fmla="*/ 2147483647 h 2426"/>
              <a:gd name="T4" fmla="*/ 2147483647 w 2335"/>
              <a:gd name="T5" fmla="*/ 2147483647 h 2426"/>
              <a:gd name="T6" fmla="*/ 2147483647 w 2335"/>
              <a:gd name="T7" fmla="*/ 2147483647 h 2426"/>
              <a:gd name="T8" fmla="*/ 2147483647 w 2335"/>
              <a:gd name="T9" fmla="*/ 2147483647 h 2426"/>
              <a:gd name="T10" fmla="*/ 2147483647 w 2335"/>
              <a:gd name="T11" fmla="*/ 2147483647 h 2426"/>
              <a:gd name="T12" fmla="*/ 2147483647 w 2335"/>
              <a:gd name="T13" fmla="*/ 2147483647 h 2426"/>
              <a:gd name="T14" fmla="*/ 2147483647 w 2335"/>
              <a:gd name="T15" fmla="*/ 2147483647 h 2426"/>
              <a:gd name="T16" fmla="*/ 2147483647 w 2335"/>
              <a:gd name="T17" fmla="*/ 2147483647 h 2426"/>
              <a:gd name="T18" fmla="*/ 2147483647 w 2335"/>
              <a:gd name="T19" fmla="*/ 2147483647 h 2426"/>
              <a:gd name="T20" fmla="*/ 2147483647 w 2335"/>
              <a:gd name="T21" fmla="*/ 2147483647 h 2426"/>
              <a:gd name="T22" fmla="*/ 2147483647 w 2335"/>
              <a:gd name="T23" fmla="*/ 2147483647 h 2426"/>
              <a:gd name="T24" fmla="*/ 2147483647 w 2335"/>
              <a:gd name="T25" fmla="*/ 2147483647 h 2426"/>
              <a:gd name="T26" fmla="*/ 2147483647 w 2335"/>
              <a:gd name="T27" fmla="*/ 2147483647 h 2426"/>
              <a:gd name="T28" fmla="*/ 2147483647 w 2335"/>
              <a:gd name="T29" fmla="*/ 2147483647 h 2426"/>
              <a:gd name="T30" fmla="*/ 2147483647 w 2335"/>
              <a:gd name="T31" fmla="*/ 2147483647 h 2426"/>
              <a:gd name="T32" fmla="*/ 2147483647 w 2335"/>
              <a:gd name="T33" fmla="*/ 2147483647 h 2426"/>
              <a:gd name="T34" fmla="*/ 2147483647 w 2335"/>
              <a:gd name="T35" fmla="*/ 2147483647 h 2426"/>
              <a:gd name="T36" fmla="*/ 2147483647 w 2335"/>
              <a:gd name="T37" fmla="*/ 2147483647 h 2426"/>
              <a:gd name="T38" fmla="*/ 2147483647 w 2335"/>
              <a:gd name="T39" fmla="*/ 2147483647 h 2426"/>
              <a:gd name="T40" fmla="*/ 2147483647 w 2335"/>
              <a:gd name="T41" fmla="*/ 2147483647 h 2426"/>
              <a:gd name="T42" fmla="*/ 2147483647 w 2335"/>
              <a:gd name="T43" fmla="*/ 2147483647 h 2426"/>
              <a:gd name="T44" fmla="*/ 2147483647 w 2335"/>
              <a:gd name="T45" fmla="*/ 2147483647 h 2426"/>
              <a:gd name="T46" fmla="*/ 2147483647 w 2335"/>
              <a:gd name="T47" fmla="*/ 2147483647 h 2426"/>
              <a:gd name="T48" fmla="*/ 2147483647 w 2335"/>
              <a:gd name="T49" fmla="*/ 2147483647 h 2426"/>
              <a:gd name="T50" fmla="*/ 2147483647 w 2335"/>
              <a:gd name="T51" fmla="*/ 2147483647 h 2426"/>
              <a:gd name="T52" fmla="*/ 2147483647 w 2335"/>
              <a:gd name="T53" fmla="*/ 2147483647 h 2426"/>
              <a:gd name="T54" fmla="*/ 2147483647 w 2335"/>
              <a:gd name="T55" fmla="*/ 2147483647 h 2426"/>
              <a:gd name="T56" fmla="*/ 2147483647 w 2335"/>
              <a:gd name="T57" fmla="*/ 2147483647 h 24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335" h="2426">
                <a:moveTo>
                  <a:pt x="228" y="2277"/>
                </a:moveTo>
                <a:cubicBezTo>
                  <a:pt x="156" y="2269"/>
                  <a:pt x="46" y="2230"/>
                  <a:pt x="23" y="2104"/>
                </a:cubicBezTo>
                <a:cubicBezTo>
                  <a:pt x="0" y="1978"/>
                  <a:pt x="61" y="1712"/>
                  <a:pt x="89" y="1518"/>
                </a:cubicBezTo>
                <a:cubicBezTo>
                  <a:pt x="117" y="1324"/>
                  <a:pt x="161" y="1092"/>
                  <a:pt x="190" y="942"/>
                </a:cubicBezTo>
                <a:cubicBezTo>
                  <a:pt x="219" y="792"/>
                  <a:pt x="237" y="700"/>
                  <a:pt x="263" y="616"/>
                </a:cubicBezTo>
                <a:cubicBezTo>
                  <a:pt x="289" y="532"/>
                  <a:pt x="314" y="467"/>
                  <a:pt x="346" y="435"/>
                </a:cubicBezTo>
                <a:cubicBezTo>
                  <a:pt x="378" y="403"/>
                  <a:pt x="365" y="482"/>
                  <a:pt x="455" y="424"/>
                </a:cubicBezTo>
                <a:cubicBezTo>
                  <a:pt x="545" y="366"/>
                  <a:pt x="743" y="152"/>
                  <a:pt x="887" y="88"/>
                </a:cubicBezTo>
                <a:cubicBezTo>
                  <a:pt x="1031" y="24"/>
                  <a:pt x="1167" y="0"/>
                  <a:pt x="1319" y="40"/>
                </a:cubicBezTo>
                <a:cubicBezTo>
                  <a:pt x="1471" y="80"/>
                  <a:pt x="1725" y="274"/>
                  <a:pt x="1799" y="328"/>
                </a:cubicBezTo>
                <a:cubicBezTo>
                  <a:pt x="1873" y="382"/>
                  <a:pt x="1774" y="347"/>
                  <a:pt x="1764" y="365"/>
                </a:cubicBezTo>
                <a:cubicBezTo>
                  <a:pt x="1754" y="383"/>
                  <a:pt x="1746" y="412"/>
                  <a:pt x="1741" y="435"/>
                </a:cubicBezTo>
                <a:cubicBezTo>
                  <a:pt x="1736" y="458"/>
                  <a:pt x="1731" y="471"/>
                  <a:pt x="1733" y="505"/>
                </a:cubicBezTo>
                <a:cubicBezTo>
                  <a:pt x="1735" y="539"/>
                  <a:pt x="1742" y="604"/>
                  <a:pt x="1756" y="638"/>
                </a:cubicBezTo>
                <a:cubicBezTo>
                  <a:pt x="1770" y="672"/>
                  <a:pt x="1798" y="695"/>
                  <a:pt x="1819" y="708"/>
                </a:cubicBezTo>
                <a:cubicBezTo>
                  <a:pt x="1840" y="721"/>
                  <a:pt x="1860" y="715"/>
                  <a:pt x="1881" y="716"/>
                </a:cubicBezTo>
                <a:cubicBezTo>
                  <a:pt x="1902" y="717"/>
                  <a:pt x="1877" y="633"/>
                  <a:pt x="1943" y="712"/>
                </a:cubicBezTo>
                <a:cubicBezTo>
                  <a:pt x="2009" y="791"/>
                  <a:pt x="2223" y="1016"/>
                  <a:pt x="2279" y="1192"/>
                </a:cubicBezTo>
                <a:cubicBezTo>
                  <a:pt x="2335" y="1368"/>
                  <a:pt x="2303" y="1608"/>
                  <a:pt x="2279" y="1768"/>
                </a:cubicBezTo>
                <a:cubicBezTo>
                  <a:pt x="2255" y="1928"/>
                  <a:pt x="2199" y="2048"/>
                  <a:pt x="2135" y="2152"/>
                </a:cubicBezTo>
                <a:cubicBezTo>
                  <a:pt x="2071" y="2256"/>
                  <a:pt x="1972" y="2358"/>
                  <a:pt x="1895" y="2392"/>
                </a:cubicBezTo>
                <a:cubicBezTo>
                  <a:pt x="1818" y="2426"/>
                  <a:pt x="1769" y="2383"/>
                  <a:pt x="1673" y="2359"/>
                </a:cubicBezTo>
                <a:cubicBezTo>
                  <a:pt x="1577" y="2335"/>
                  <a:pt x="1432" y="2276"/>
                  <a:pt x="1316" y="2249"/>
                </a:cubicBezTo>
                <a:cubicBezTo>
                  <a:pt x="1200" y="2222"/>
                  <a:pt x="1063" y="2202"/>
                  <a:pt x="978" y="2194"/>
                </a:cubicBezTo>
                <a:cubicBezTo>
                  <a:pt x="893" y="2186"/>
                  <a:pt x="847" y="2195"/>
                  <a:pt x="804" y="2203"/>
                </a:cubicBezTo>
                <a:cubicBezTo>
                  <a:pt x="761" y="2211"/>
                  <a:pt x="754" y="2235"/>
                  <a:pt x="722" y="2240"/>
                </a:cubicBezTo>
                <a:cubicBezTo>
                  <a:pt x="690" y="2245"/>
                  <a:pt x="658" y="2225"/>
                  <a:pt x="612" y="2231"/>
                </a:cubicBezTo>
                <a:cubicBezTo>
                  <a:pt x="566" y="2237"/>
                  <a:pt x="512" y="2269"/>
                  <a:pt x="448" y="2277"/>
                </a:cubicBezTo>
                <a:cubicBezTo>
                  <a:pt x="384" y="2285"/>
                  <a:pt x="274" y="2277"/>
                  <a:pt x="228" y="2277"/>
                </a:cubicBezTo>
                <a:close/>
              </a:path>
            </a:pathLst>
          </a:custGeom>
          <a:noFill/>
          <a:ln w="222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3200400" y="3429000"/>
            <a:ext cx="3127375" cy="3068638"/>
          </a:xfrm>
          <a:custGeom>
            <a:avLst/>
            <a:gdLst>
              <a:gd name="T0" fmla="*/ 2147483647 w 1970"/>
              <a:gd name="T1" fmla="*/ 2147483647 h 1933"/>
              <a:gd name="T2" fmla="*/ 2147483647 w 1970"/>
              <a:gd name="T3" fmla="*/ 2147483647 h 1933"/>
              <a:gd name="T4" fmla="*/ 2147483647 w 1970"/>
              <a:gd name="T5" fmla="*/ 2147483647 h 1933"/>
              <a:gd name="T6" fmla="*/ 2147483647 w 1970"/>
              <a:gd name="T7" fmla="*/ 2147483647 h 1933"/>
              <a:gd name="T8" fmla="*/ 2147483647 w 1970"/>
              <a:gd name="T9" fmla="*/ 2147483647 h 1933"/>
              <a:gd name="T10" fmla="*/ 2147483647 w 1970"/>
              <a:gd name="T11" fmla="*/ 2147483647 h 1933"/>
              <a:gd name="T12" fmla="*/ 2147483647 w 1970"/>
              <a:gd name="T13" fmla="*/ 2147483647 h 1933"/>
              <a:gd name="T14" fmla="*/ 2147483647 w 1970"/>
              <a:gd name="T15" fmla="*/ 2147483647 h 1933"/>
              <a:gd name="T16" fmla="*/ 2147483647 w 1970"/>
              <a:gd name="T17" fmla="*/ 2147483647 h 1933"/>
              <a:gd name="T18" fmla="*/ 2147483647 w 1970"/>
              <a:gd name="T19" fmla="*/ 2147483647 h 1933"/>
              <a:gd name="T20" fmla="*/ 2147483647 w 1970"/>
              <a:gd name="T21" fmla="*/ 2147483647 h 1933"/>
              <a:gd name="T22" fmla="*/ 2147483647 w 1970"/>
              <a:gd name="T23" fmla="*/ 2147483647 h 1933"/>
              <a:gd name="T24" fmla="*/ 2147483647 w 1970"/>
              <a:gd name="T25" fmla="*/ 2147483647 h 1933"/>
              <a:gd name="T26" fmla="*/ 2147483647 w 1970"/>
              <a:gd name="T27" fmla="*/ 2147483647 h 1933"/>
              <a:gd name="T28" fmla="*/ 2147483647 w 1970"/>
              <a:gd name="T29" fmla="*/ 2147483647 h 1933"/>
              <a:gd name="T30" fmla="*/ 2147483647 w 1970"/>
              <a:gd name="T31" fmla="*/ 2147483647 h 1933"/>
              <a:gd name="T32" fmla="*/ 2147483647 w 1970"/>
              <a:gd name="T33" fmla="*/ 2147483647 h 1933"/>
              <a:gd name="T34" fmla="*/ 2147483647 w 1970"/>
              <a:gd name="T35" fmla="*/ 2147483647 h 1933"/>
              <a:gd name="T36" fmla="*/ 2147483647 w 1970"/>
              <a:gd name="T37" fmla="*/ 2147483647 h 1933"/>
              <a:gd name="T38" fmla="*/ 2147483647 w 1970"/>
              <a:gd name="T39" fmla="*/ 2147483647 h 1933"/>
              <a:gd name="T40" fmla="*/ 2147483647 w 1970"/>
              <a:gd name="T41" fmla="*/ 2147483647 h 1933"/>
              <a:gd name="T42" fmla="*/ 2147483647 w 1970"/>
              <a:gd name="T43" fmla="*/ 2147483647 h 1933"/>
              <a:gd name="T44" fmla="*/ 2147483647 w 1970"/>
              <a:gd name="T45" fmla="*/ 2147483647 h 1933"/>
              <a:gd name="T46" fmla="*/ 2147483647 w 1970"/>
              <a:gd name="T47" fmla="*/ 2147483647 h 19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70" h="1933">
                <a:moveTo>
                  <a:pt x="24" y="772"/>
                </a:moveTo>
                <a:cubicBezTo>
                  <a:pt x="16" y="852"/>
                  <a:pt x="8" y="972"/>
                  <a:pt x="24" y="1108"/>
                </a:cubicBezTo>
                <a:cubicBezTo>
                  <a:pt x="40" y="1244"/>
                  <a:pt x="0" y="1468"/>
                  <a:pt x="120" y="1588"/>
                </a:cubicBezTo>
                <a:cubicBezTo>
                  <a:pt x="240" y="1708"/>
                  <a:pt x="496" y="1772"/>
                  <a:pt x="744" y="1828"/>
                </a:cubicBezTo>
                <a:cubicBezTo>
                  <a:pt x="992" y="1884"/>
                  <a:pt x="1430" y="1915"/>
                  <a:pt x="1608" y="1924"/>
                </a:cubicBezTo>
                <a:cubicBezTo>
                  <a:pt x="1786" y="1933"/>
                  <a:pt x="1765" y="1909"/>
                  <a:pt x="1812" y="1880"/>
                </a:cubicBezTo>
                <a:cubicBezTo>
                  <a:pt x="1859" y="1851"/>
                  <a:pt x="1868" y="1798"/>
                  <a:pt x="1890" y="1747"/>
                </a:cubicBezTo>
                <a:cubicBezTo>
                  <a:pt x="1912" y="1696"/>
                  <a:pt x="1970" y="1641"/>
                  <a:pt x="1944" y="1576"/>
                </a:cubicBezTo>
                <a:cubicBezTo>
                  <a:pt x="1918" y="1511"/>
                  <a:pt x="1769" y="1450"/>
                  <a:pt x="1734" y="1357"/>
                </a:cubicBezTo>
                <a:cubicBezTo>
                  <a:pt x="1699" y="1264"/>
                  <a:pt x="1736" y="1114"/>
                  <a:pt x="1734" y="1015"/>
                </a:cubicBezTo>
                <a:cubicBezTo>
                  <a:pt x="1732" y="916"/>
                  <a:pt x="1715" y="847"/>
                  <a:pt x="1719" y="765"/>
                </a:cubicBezTo>
                <a:cubicBezTo>
                  <a:pt x="1723" y="683"/>
                  <a:pt x="1736" y="587"/>
                  <a:pt x="1757" y="524"/>
                </a:cubicBezTo>
                <a:cubicBezTo>
                  <a:pt x="1778" y="461"/>
                  <a:pt x="1825" y="427"/>
                  <a:pt x="1848" y="388"/>
                </a:cubicBezTo>
                <a:cubicBezTo>
                  <a:pt x="1871" y="349"/>
                  <a:pt x="1895" y="320"/>
                  <a:pt x="1896" y="292"/>
                </a:cubicBezTo>
                <a:cubicBezTo>
                  <a:pt x="1897" y="264"/>
                  <a:pt x="1898" y="247"/>
                  <a:pt x="1856" y="220"/>
                </a:cubicBezTo>
                <a:cubicBezTo>
                  <a:pt x="1814" y="193"/>
                  <a:pt x="1737" y="159"/>
                  <a:pt x="1646" y="129"/>
                </a:cubicBezTo>
                <a:cubicBezTo>
                  <a:pt x="1555" y="99"/>
                  <a:pt x="1418" y="58"/>
                  <a:pt x="1307" y="37"/>
                </a:cubicBezTo>
                <a:cubicBezTo>
                  <a:pt x="1196" y="16"/>
                  <a:pt x="1065" y="2"/>
                  <a:pt x="978" y="1"/>
                </a:cubicBezTo>
                <a:cubicBezTo>
                  <a:pt x="891" y="0"/>
                  <a:pt x="893" y="13"/>
                  <a:pt x="786" y="28"/>
                </a:cubicBezTo>
                <a:cubicBezTo>
                  <a:pt x="679" y="43"/>
                  <a:pt x="441" y="80"/>
                  <a:pt x="338" y="92"/>
                </a:cubicBezTo>
                <a:cubicBezTo>
                  <a:pt x="235" y="104"/>
                  <a:pt x="204" y="51"/>
                  <a:pt x="168" y="100"/>
                </a:cubicBezTo>
                <a:cubicBezTo>
                  <a:pt x="132" y="149"/>
                  <a:pt x="136" y="300"/>
                  <a:pt x="120" y="388"/>
                </a:cubicBezTo>
                <a:cubicBezTo>
                  <a:pt x="104" y="476"/>
                  <a:pt x="88" y="564"/>
                  <a:pt x="72" y="628"/>
                </a:cubicBezTo>
                <a:cubicBezTo>
                  <a:pt x="56" y="692"/>
                  <a:pt x="32" y="692"/>
                  <a:pt x="24" y="772"/>
                </a:cubicBezTo>
                <a:close/>
              </a:path>
            </a:pathLst>
          </a:custGeom>
          <a:solidFill>
            <a:srgbClr val="FFCCFF"/>
          </a:solidFill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3543300" y="4724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505200" y="3810000"/>
            <a:ext cx="2133600" cy="1098550"/>
            <a:chOff x="2064" y="2304"/>
            <a:chExt cx="1344" cy="692"/>
          </a:xfrm>
        </p:grpSpPr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2064" y="2448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Jerusalem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•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369" name="Freeform 17"/>
          <p:cNvSpPr>
            <a:spLocks/>
          </p:cNvSpPr>
          <p:nvPr/>
        </p:nvSpPr>
        <p:spPr bwMode="auto">
          <a:xfrm>
            <a:off x="6096000" y="1219200"/>
            <a:ext cx="157163" cy="2925763"/>
          </a:xfrm>
          <a:custGeom>
            <a:avLst/>
            <a:gdLst>
              <a:gd name="T0" fmla="*/ 2147483647 w 99"/>
              <a:gd name="T1" fmla="*/ 0 h 1843"/>
              <a:gd name="T2" fmla="*/ 2147483647 w 99"/>
              <a:gd name="T3" fmla="*/ 2147483647 h 1843"/>
              <a:gd name="T4" fmla="*/ 0 w 99"/>
              <a:gd name="T5" fmla="*/ 2147483647 h 1843"/>
              <a:gd name="T6" fmla="*/ 2147483647 w 99"/>
              <a:gd name="T7" fmla="*/ 2147483647 h 1843"/>
              <a:gd name="T8" fmla="*/ 2147483647 w 99"/>
              <a:gd name="T9" fmla="*/ 2147483647 h 1843"/>
              <a:gd name="T10" fmla="*/ 2147483647 w 99"/>
              <a:gd name="T11" fmla="*/ 2147483647 h 1843"/>
              <a:gd name="T12" fmla="*/ 2147483647 w 99"/>
              <a:gd name="T13" fmla="*/ 2147483647 h 1843"/>
              <a:gd name="T14" fmla="*/ 2147483647 w 99"/>
              <a:gd name="T15" fmla="*/ 2147483647 h 1843"/>
              <a:gd name="T16" fmla="*/ 2147483647 w 99"/>
              <a:gd name="T17" fmla="*/ 2147483647 h 1843"/>
              <a:gd name="T18" fmla="*/ 2147483647 w 99"/>
              <a:gd name="T19" fmla="*/ 2147483647 h 1843"/>
              <a:gd name="T20" fmla="*/ 2147483647 w 99"/>
              <a:gd name="T21" fmla="*/ 2147483647 h 1843"/>
              <a:gd name="T22" fmla="*/ 2147483647 w 99"/>
              <a:gd name="T23" fmla="*/ 2147483647 h 1843"/>
              <a:gd name="T24" fmla="*/ 2147483647 w 99"/>
              <a:gd name="T25" fmla="*/ 2147483647 h 1843"/>
              <a:gd name="T26" fmla="*/ 2147483647 w 99"/>
              <a:gd name="T27" fmla="*/ 2147483647 h 18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843">
                <a:moveTo>
                  <a:pt x="36" y="0"/>
                </a:moveTo>
                <a:cubicBezTo>
                  <a:pt x="7" y="86"/>
                  <a:pt x="6" y="79"/>
                  <a:pt x="36" y="168"/>
                </a:cubicBezTo>
                <a:cubicBezTo>
                  <a:pt x="28" y="243"/>
                  <a:pt x="17" y="291"/>
                  <a:pt x="0" y="360"/>
                </a:cubicBezTo>
                <a:cubicBezTo>
                  <a:pt x="27" y="468"/>
                  <a:pt x="34" y="425"/>
                  <a:pt x="12" y="492"/>
                </a:cubicBezTo>
                <a:cubicBezTo>
                  <a:pt x="41" y="535"/>
                  <a:pt x="53" y="550"/>
                  <a:pt x="36" y="600"/>
                </a:cubicBezTo>
                <a:cubicBezTo>
                  <a:pt x="45" y="636"/>
                  <a:pt x="63" y="699"/>
                  <a:pt x="60" y="732"/>
                </a:cubicBezTo>
                <a:cubicBezTo>
                  <a:pt x="58" y="757"/>
                  <a:pt x="44" y="780"/>
                  <a:pt x="36" y="804"/>
                </a:cubicBezTo>
                <a:cubicBezTo>
                  <a:pt x="32" y="816"/>
                  <a:pt x="24" y="840"/>
                  <a:pt x="24" y="840"/>
                </a:cubicBezTo>
                <a:cubicBezTo>
                  <a:pt x="40" y="918"/>
                  <a:pt x="37" y="992"/>
                  <a:pt x="12" y="1068"/>
                </a:cubicBezTo>
                <a:cubicBezTo>
                  <a:pt x="24" y="1076"/>
                  <a:pt x="39" y="1081"/>
                  <a:pt x="48" y="1092"/>
                </a:cubicBezTo>
                <a:cubicBezTo>
                  <a:pt x="80" y="1132"/>
                  <a:pt x="35" y="1203"/>
                  <a:pt x="24" y="1248"/>
                </a:cubicBezTo>
                <a:cubicBezTo>
                  <a:pt x="24" y="1304"/>
                  <a:pt x="1" y="1367"/>
                  <a:pt x="12" y="1437"/>
                </a:cubicBezTo>
                <a:cubicBezTo>
                  <a:pt x="23" y="1507"/>
                  <a:pt x="81" y="1603"/>
                  <a:pt x="90" y="1671"/>
                </a:cubicBezTo>
                <a:cubicBezTo>
                  <a:pt x="99" y="1739"/>
                  <a:pt x="72" y="1807"/>
                  <a:pt x="67" y="1843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7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0"/>
            <a:ext cx="7772400" cy="1143000"/>
          </a:xfrm>
        </p:spPr>
        <p:txBody>
          <a:bodyPr/>
          <a:lstStyle/>
          <a:p>
            <a:r>
              <a:rPr lang="en-GB" altLang="en-US"/>
              <a:t>Israel and Assyria</a:t>
            </a:r>
          </a:p>
        </p:txBody>
      </p:sp>
      <p:sp>
        <p:nvSpPr>
          <p:cNvPr id="15371" name="Text Box 19"/>
          <p:cNvSpPr txBox="1">
            <a:spLocks noChangeArrowheads="1"/>
          </p:cNvSpPr>
          <p:nvPr/>
        </p:nvSpPr>
        <p:spPr bwMode="auto">
          <a:xfrm>
            <a:off x="611188" y="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Mediterranean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Sea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2" name="Freeform 21"/>
          <p:cNvSpPr>
            <a:spLocks/>
          </p:cNvSpPr>
          <p:nvPr/>
        </p:nvSpPr>
        <p:spPr bwMode="auto">
          <a:xfrm>
            <a:off x="5867400" y="533400"/>
            <a:ext cx="596900" cy="642938"/>
          </a:xfrm>
          <a:custGeom>
            <a:avLst/>
            <a:gdLst>
              <a:gd name="T0" fmla="*/ 2147483647 w 376"/>
              <a:gd name="T1" fmla="*/ 2147483647 h 405"/>
              <a:gd name="T2" fmla="*/ 2147483647 w 376"/>
              <a:gd name="T3" fmla="*/ 2147483647 h 405"/>
              <a:gd name="T4" fmla="*/ 2147483647 w 376"/>
              <a:gd name="T5" fmla="*/ 2147483647 h 405"/>
              <a:gd name="T6" fmla="*/ 2147483647 w 376"/>
              <a:gd name="T7" fmla="*/ 2147483647 h 405"/>
              <a:gd name="T8" fmla="*/ 2147483647 w 376"/>
              <a:gd name="T9" fmla="*/ 2147483647 h 405"/>
              <a:gd name="T10" fmla="*/ 2147483647 w 376"/>
              <a:gd name="T11" fmla="*/ 2147483647 h 405"/>
              <a:gd name="T12" fmla="*/ 2147483647 w 376"/>
              <a:gd name="T13" fmla="*/ 2147483647 h 405"/>
              <a:gd name="T14" fmla="*/ 2147483647 w 376"/>
              <a:gd name="T15" fmla="*/ 2147483647 h 405"/>
              <a:gd name="T16" fmla="*/ 2147483647 w 376"/>
              <a:gd name="T17" fmla="*/ 2147483647 h 405"/>
              <a:gd name="T18" fmla="*/ 2147483647 w 376"/>
              <a:gd name="T19" fmla="*/ 2147483647 h 405"/>
              <a:gd name="T20" fmla="*/ 2147483647 w 376"/>
              <a:gd name="T21" fmla="*/ 2147483647 h 405"/>
              <a:gd name="T22" fmla="*/ 2147483647 w 376"/>
              <a:gd name="T23" fmla="*/ 2147483647 h 405"/>
              <a:gd name="T24" fmla="*/ 2147483647 w 376"/>
              <a:gd name="T25" fmla="*/ 2147483647 h 4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6" h="405">
                <a:moveTo>
                  <a:pt x="210" y="8"/>
                </a:moveTo>
                <a:cubicBezTo>
                  <a:pt x="190" y="12"/>
                  <a:pt x="145" y="0"/>
                  <a:pt x="126" y="8"/>
                </a:cubicBezTo>
                <a:cubicBezTo>
                  <a:pt x="100" y="20"/>
                  <a:pt x="54" y="104"/>
                  <a:pt x="54" y="104"/>
                </a:cubicBezTo>
                <a:cubicBezTo>
                  <a:pt x="34" y="135"/>
                  <a:pt x="0" y="174"/>
                  <a:pt x="30" y="212"/>
                </a:cubicBezTo>
                <a:cubicBezTo>
                  <a:pt x="39" y="223"/>
                  <a:pt x="54" y="228"/>
                  <a:pt x="66" y="236"/>
                </a:cubicBezTo>
                <a:cubicBezTo>
                  <a:pt x="91" y="311"/>
                  <a:pt x="96" y="360"/>
                  <a:pt x="162" y="404"/>
                </a:cubicBezTo>
                <a:cubicBezTo>
                  <a:pt x="190" y="400"/>
                  <a:pt x="221" y="405"/>
                  <a:pt x="246" y="392"/>
                </a:cubicBezTo>
                <a:cubicBezTo>
                  <a:pt x="257" y="386"/>
                  <a:pt x="252" y="367"/>
                  <a:pt x="258" y="356"/>
                </a:cubicBezTo>
                <a:cubicBezTo>
                  <a:pt x="264" y="343"/>
                  <a:pt x="270" y="328"/>
                  <a:pt x="282" y="320"/>
                </a:cubicBezTo>
                <a:cubicBezTo>
                  <a:pt x="296" y="311"/>
                  <a:pt x="314" y="312"/>
                  <a:pt x="330" y="308"/>
                </a:cubicBezTo>
                <a:cubicBezTo>
                  <a:pt x="376" y="239"/>
                  <a:pt x="342" y="188"/>
                  <a:pt x="318" y="116"/>
                </a:cubicBezTo>
                <a:cubicBezTo>
                  <a:pt x="309" y="89"/>
                  <a:pt x="294" y="84"/>
                  <a:pt x="270" y="68"/>
                </a:cubicBezTo>
                <a:cubicBezTo>
                  <a:pt x="227" y="40"/>
                  <a:pt x="248" y="8"/>
                  <a:pt x="210" y="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901" name="Text Box 22"/>
          <p:cNvSpPr txBox="1">
            <a:spLocks noChangeArrowheads="1"/>
          </p:cNvSpPr>
          <p:nvPr/>
        </p:nvSpPr>
        <p:spPr bwMode="auto">
          <a:xfrm>
            <a:off x="6327775" y="996950"/>
            <a:ext cx="2590800" cy="230822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Meanwhile…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what was happening in the southern kingdom of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JUDAH?</a:t>
            </a:r>
          </a:p>
        </p:txBody>
      </p:sp>
    </p:spTree>
    <p:extLst>
      <p:ext uri="{BB962C8B-B14F-4D97-AF65-F5344CB8AC3E}">
        <p14:creationId xmlns:p14="http://schemas.microsoft.com/office/powerpoint/2010/main" val="36461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3"/>
          <p:cNvSpPr>
            <a:spLocks/>
          </p:cNvSpPr>
          <p:nvPr/>
        </p:nvSpPr>
        <p:spPr bwMode="auto">
          <a:xfrm>
            <a:off x="3414713" y="1422400"/>
            <a:ext cx="3630612" cy="2832100"/>
          </a:xfrm>
          <a:custGeom>
            <a:avLst/>
            <a:gdLst>
              <a:gd name="T0" fmla="*/ 2147483647 w 2287"/>
              <a:gd name="T1" fmla="*/ 2147483647 h 1784"/>
              <a:gd name="T2" fmla="*/ 2147483647 w 2287"/>
              <a:gd name="T3" fmla="*/ 2147483647 h 1784"/>
              <a:gd name="T4" fmla="*/ 2147483647 w 2287"/>
              <a:gd name="T5" fmla="*/ 2147483647 h 1784"/>
              <a:gd name="T6" fmla="*/ 2147483647 w 2287"/>
              <a:gd name="T7" fmla="*/ 2147483647 h 1784"/>
              <a:gd name="T8" fmla="*/ 2147483647 w 2287"/>
              <a:gd name="T9" fmla="*/ 2147483647 h 1784"/>
              <a:gd name="T10" fmla="*/ 2147483647 w 2287"/>
              <a:gd name="T11" fmla="*/ 2147483647 h 1784"/>
              <a:gd name="T12" fmla="*/ 2147483647 w 2287"/>
              <a:gd name="T13" fmla="*/ 2147483647 h 1784"/>
              <a:gd name="T14" fmla="*/ 2147483647 w 2287"/>
              <a:gd name="T15" fmla="*/ 2147483647 h 1784"/>
              <a:gd name="T16" fmla="*/ 2147483647 w 2287"/>
              <a:gd name="T17" fmla="*/ 2147483647 h 1784"/>
              <a:gd name="T18" fmla="*/ 2147483647 w 2287"/>
              <a:gd name="T19" fmla="*/ 2147483647 h 1784"/>
              <a:gd name="T20" fmla="*/ 2147483647 w 2287"/>
              <a:gd name="T21" fmla="*/ 2147483647 h 1784"/>
              <a:gd name="T22" fmla="*/ 2147483647 w 2287"/>
              <a:gd name="T23" fmla="*/ 2147483647 h 1784"/>
              <a:gd name="T24" fmla="*/ 2147483647 w 2287"/>
              <a:gd name="T25" fmla="*/ 2147483647 h 1784"/>
              <a:gd name="T26" fmla="*/ 2147483647 w 2287"/>
              <a:gd name="T27" fmla="*/ 2147483647 h 1784"/>
              <a:gd name="T28" fmla="*/ 2147483647 w 2287"/>
              <a:gd name="T29" fmla="*/ 2147483647 h 1784"/>
              <a:gd name="T30" fmla="*/ 2147483647 w 2287"/>
              <a:gd name="T31" fmla="*/ 2147483647 h 1784"/>
              <a:gd name="T32" fmla="*/ 2147483647 w 2287"/>
              <a:gd name="T33" fmla="*/ 2147483647 h 1784"/>
              <a:gd name="T34" fmla="*/ 2147483647 w 2287"/>
              <a:gd name="T35" fmla="*/ 2147483647 h 1784"/>
              <a:gd name="T36" fmla="*/ 2147483647 w 2287"/>
              <a:gd name="T37" fmla="*/ 2147483647 h 1784"/>
              <a:gd name="T38" fmla="*/ 2147483647 w 2287"/>
              <a:gd name="T39" fmla="*/ 2147483647 h 1784"/>
              <a:gd name="T40" fmla="*/ 2147483647 w 2287"/>
              <a:gd name="T41" fmla="*/ 2147483647 h 1784"/>
              <a:gd name="T42" fmla="*/ 2147483647 w 2287"/>
              <a:gd name="T43" fmla="*/ 2147483647 h 1784"/>
              <a:gd name="T44" fmla="*/ 2147483647 w 2287"/>
              <a:gd name="T45" fmla="*/ 2147483647 h 1784"/>
              <a:gd name="T46" fmla="*/ 2147483647 w 2287"/>
              <a:gd name="T47" fmla="*/ 2147483647 h 1784"/>
              <a:gd name="T48" fmla="*/ 2147483647 w 2287"/>
              <a:gd name="T49" fmla="*/ 2147483647 h 1784"/>
              <a:gd name="T50" fmla="*/ 2147483647 w 2287"/>
              <a:gd name="T51" fmla="*/ 2147483647 h 1784"/>
              <a:gd name="T52" fmla="*/ 0 w 2287"/>
              <a:gd name="T53" fmla="*/ 0 h 17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connsiteX0" fmla="*/ 10000 w 10000"/>
              <a:gd name="connsiteY0" fmla="*/ 10000 h 10000"/>
              <a:gd name="connsiteX1" fmla="*/ 9729 w 10000"/>
              <a:gd name="connsiteY1" fmla="*/ 9737 h 10000"/>
              <a:gd name="connsiteX2" fmla="*/ 9624 w 10000"/>
              <a:gd name="connsiteY2" fmla="*/ 9602 h 10000"/>
              <a:gd name="connsiteX3" fmla="*/ 9318 w 10000"/>
              <a:gd name="connsiteY3" fmla="*/ 9518 h 10000"/>
              <a:gd name="connsiteX4" fmla="*/ 7818 w 10000"/>
              <a:gd name="connsiteY4" fmla="*/ 9210 h 10000"/>
              <a:gd name="connsiteX5" fmla="*/ 7070 w 10000"/>
              <a:gd name="connsiteY5" fmla="*/ 8862 h 10000"/>
              <a:gd name="connsiteX6" fmla="*/ 6865 w 10000"/>
              <a:gd name="connsiteY6" fmla="*/ 8643 h 10000"/>
              <a:gd name="connsiteX7" fmla="*/ 6729 w 10000"/>
              <a:gd name="connsiteY7" fmla="*/ 8470 h 10000"/>
              <a:gd name="connsiteX8" fmla="*/ 6659 w 10000"/>
              <a:gd name="connsiteY8" fmla="*/ 8335 h 10000"/>
              <a:gd name="connsiteX9" fmla="*/ 6594 w 10000"/>
              <a:gd name="connsiteY9" fmla="*/ 7679 h 10000"/>
              <a:gd name="connsiteX10" fmla="*/ 6388 w 10000"/>
              <a:gd name="connsiteY10" fmla="*/ 7068 h 10000"/>
              <a:gd name="connsiteX11" fmla="*/ 6117 w 10000"/>
              <a:gd name="connsiteY11" fmla="*/ 6502 h 10000"/>
              <a:gd name="connsiteX12" fmla="*/ 5877 w 10000"/>
              <a:gd name="connsiteY12" fmla="*/ 6020 h 10000"/>
              <a:gd name="connsiteX13" fmla="*/ 5990 w 10000"/>
              <a:gd name="connsiteY13" fmla="*/ 5427 h 10000"/>
              <a:gd name="connsiteX14" fmla="*/ 5365 w 10000"/>
              <a:gd name="connsiteY14" fmla="*/ 4972 h 10000"/>
              <a:gd name="connsiteX15" fmla="*/ 5300 w 10000"/>
              <a:gd name="connsiteY15" fmla="*/ 4843 h 10000"/>
              <a:gd name="connsiteX16" fmla="*/ 5094 w 10000"/>
              <a:gd name="connsiteY16" fmla="*/ 4753 h 10000"/>
              <a:gd name="connsiteX17" fmla="*/ 5024 w 10000"/>
              <a:gd name="connsiteY17" fmla="*/ 4624 h 10000"/>
              <a:gd name="connsiteX18" fmla="*/ 4823 w 10000"/>
              <a:gd name="connsiteY18" fmla="*/ 4451 h 10000"/>
              <a:gd name="connsiteX19" fmla="*/ 3494 w 10000"/>
              <a:gd name="connsiteY19" fmla="*/ 4058 h 10000"/>
              <a:gd name="connsiteX20" fmla="*/ 3048 w 10000"/>
              <a:gd name="connsiteY20" fmla="*/ 3840 h 10000"/>
              <a:gd name="connsiteX21" fmla="*/ 2436 w 10000"/>
              <a:gd name="connsiteY21" fmla="*/ 3621 h 10000"/>
              <a:gd name="connsiteX22" fmla="*/ 2094 w 10000"/>
              <a:gd name="connsiteY22" fmla="*/ 3184 h 10000"/>
              <a:gd name="connsiteX23" fmla="*/ 1465 w 10000"/>
              <a:gd name="connsiteY23" fmla="*/ 2971 h 10000"/>
              <a:gd name="connsiteX24" fmla="*/ 682 w 10000"/>
              <a:gd name="connsiteY24" fmla="*/ 2012 h 10000"/>
              <a:gd name="connsiteX25" fmla="*/ 372 w 10000"/>
              <a:gd name="connsiteY25" fmla="*/ 1183 h 10000"/>
              <a:gd name="connsiteX26" fmla="*/ 0 w 10000"/>
              <a:gd name="connsiteY26" fmla="*/ 0 h 10000"/>
              <a:gd name="connsiteX0" fmla="*/ 10000 w 10000"/>
              <a:gd name="connsiteY0" fmla="*/ 10000 h 10000"/>
              <a:gd name="connsiteX1" fmla="*/ 9729 w 10000"/>
              <a:gd name="connsiteY1" fmla="*/ 9737 h 10000"/>
              <a:gd name="connsiteX2" fmla="*/ 9624 w 10000"/>
              <a:gd name="connsiteY2" fmla="*/ 9602 h 10000"/>
              <a:gd name="connsiteX3" fmla="*/ 9318 w 10000"/>
              <a:gd name="connsiteY3" fmla="*/ 9518 h 10000"/>
              <a:gd name="connsiteX4" fmla="*/ 7818 w 10000"/>
              <a:gd name="connsiteY4" fmla="*/ 9210 h 10000"/>
              <a:gd name="connsiteX5" fmla="*/ 7070 w 10000"/>
              <a:gd name="connsiteY5" fmla="*/ 8862 h 10000"/>
              <a:gd name="connsiteX6" fmla="*/ 6865 w 10000"/>
              <a:gd name="connsiteY6" fmla="*/ 8643 h 10000"/>
              <a:gd name="connsiteX7" fmla="*/ 6729 w 10000"/>
              <a:gd name="connsiteY7" fmla="*/ 8470 h 10000"/>
              <a:gd name="connsiteX8" fmla="*/ 6659 w 10000"/>
              <a:gd name="connsiteY8" fmla="*/ 8335 h 10000"/>
              <a:gd name="connsiteX9" fmla="*/ 6594 w 10000"/>
              <a:gd name="connsiteY9" fmla="*/ 7679 h 10000"/>
              <a:gd name="connsiteX10" fmla="*/ 6388 w 10000"/>
              <a:gd name="connsiteY10" fmla="*/ 7068 h 10000"/>
              <a:gd name="connsiteX11" fmla="*/ 6117 w 10000"/>
              <a:gd name="connsiteY11" fmla="*/ 6502 h 10000"/>
              <a:gd name="connsiteX12" fmla="*/ 5877 w 10000"/>
              <a:gd name="connsiteY12" fmla="*/ 6020 h 10000"/>
              <a:gd name="connsiteX13" fmla="*/ 5990 w 10000"/>
              <a:gd name="connsiteY13" fmla="*/ 5427 h 10000"/>
              <a:gd name="connsiteX14" fmla="*/ 5365 w 10000"/>
              <a:gd name="connsiteY14" fmla="*/ 4972 h 10000"/>
              <a:gd name="connsiteX15" fmla="*/ 5300 w 10000"/>
              <a:gd name="connsiteY15" fmla="*/ 4843 h 10000"/>
              <a:gd name="connsiteX16" fmla="*/ 5500 w 10000"/>
              <a:gd name="connsiteY16" fmla="*/ 4909 h 10000"/>
              <a:gd name="connsiteX17" fmla="*/ 5024 w 10000"/>
              <a:gd name="connsiteY17" fmla="*/ 4624 h 10000"/>
              <a:gd name="connsiteX18" fmla="*/ 4823 w 10000"/>
              <a:gd name="connsiteY18" fmla="*/ 4451 h 10000"/>
              <a:gd name="connsiteX19" fmla="*/ 3494 w 10000"/>
              <a:gd name="connsiteY19" fmla="*/ 4058 h 10000"/>
              <a:gd name="connsiteX20" fmla="*/ 3048 w 10000"/>
              <a:gd name="connsiteY20" fmla="*/ 3840 h 10000"/>
              <a:gd name="connsiteX21" fmla="*/ 2436 w 10000"/>
              <a:gd name="connsiteY21" fmla="*/ 3621 h 10000"/>
              <a:gd name="connsiteX22" fmla="*/ 2094 w 10000"/>
              <a:gd name="connsiteY22" fmla="*/ 3184 h 10000"/>
              <a:gd name="connsiteX23" fmla="*/ 1465 w 10000"/>
              <a:gd name="connsiteY23" fmla="*/ 2971 h 10000"/>
              <a:gd name="connsiteX24" fmla="*/ 682 w 10000"/>
              <a:gd name="connsiteY24" fmla="*/ 2012 h 10000"/>
              <a:gd name="connsiteX25" fmla="*/ 372 w 10000"/>
              <a:gd name="connsiteY25" fmla="*/ 1183 h 10000"/>
              <a:gd name="connsiteX26" fmla="*/ 0 w 10000"/>
              <a:gd name="connsiteY26" fmla="*/ 0 h 10000"/>
              <a:gd name="connsiteX0" fmla="*/ 10000 w 10000"/>
              <a:gd name="connsiteY0" fmla="*/ 10000 h 10000"/>
              <a:gd name="connsiteX1" fmla="*/ 9729 w 10000"/>
              <a:gd name="connsiteY1" fmla="*/ 9737 h 10000"/>
              <a:gd name="connsiteX2" fmla="*/ 9624 w 10000"/>
              <a:gd name="connsiteY2" fmla="*/ 9602 h 10000"/>
              <a:gd name="connsiteX3" fmla="*/ 9318 w 10000"/>
              <a:gd name="connsiteY3" fmla="*/ 9518 h 10000"/>
              <a:gd name="connsiteX4" fmla="*/ 7818 w 10000"/>
              <a:gd name="connsiteY4" fmla="*/ 9210 h 10000"/>
              <a:gd name="connsiteX5" fmla="*/ 7070 w 10000"/>
              <a:gd name="connsiteY5" fmla="*/ 8862 h 10000"/>
              <a:gd name="connsiteX6" fmla="*/ 6865 w 10000"/>
              <a:gd name="connsiteY6" fmla="*/ 8643 h 10000"/>
              <a:gd name="connsiteX7" fmla="*/ 6729 w 10000"/>
              <a:gd name="connsiteY7" fmla="*/ 8470 h 10000"/>
              <a:gd name="connsiteX8" fmla="*/ 6659 w 10000"/>
              <a:gd name="connsiteY8" fmla="*/ 8335 h 10000"/>
              <a:gd name="connsiteX9" fmla="*/ 6594 w 10000"/>
              <a:gd name="connsiteY9" fmla="*/ 7679 h 10000"/>
              <a:gd name="connsiteX10" fmla="*/ 6388 w 10000"/>
              <a:gd name="connsiteY10" fmla="*/ 7068 h 10000"/>
              <a:gd name="connsiteX11" fmla="*/ 6117 w 10000"/>
              <a:gd name="connsiteY11" fmla="*/ 6502 h 10000"/>
              <a:gd name="connsiteX12" fmla="*/ 6121 w 10000"/>
              <a:gd name="connsiteY12" fmla="*/ 6020 h 10000"/>
              <a:gd name="connsiteX13" fmla="*/ 5990 w 10000"/>
              <a:gd name="connsiteY13" fmla="*/ 5427 h 10000"/>
              <a:gd name="connsiteX14" fmla="*/ 5365 w 10000"/>
              <a:gd name="connsiteY14" fmla="*/ 4972 h 10000"/>
              <a:gd name="connsiteX15" fmla="*/ 5300 w 10000"/>
              <a:gd name="connsiteY15" fmla="*/ 4843 h 10000"/>
              <a:gd name="connsiteX16" fmla="*/ 5500 w 10000"/>
              <a:gd name="connsiteY16" fmla="*/ 4909 h 10000"/>
              <a:gd name="connsiteX17" fmla="*/ 5024 w 10000"/>
              <a:gd name="connsiteY17" fmla="*/ 4624 h 10000"/>
              <a:gd name="connsiteX18" fmla="*/ 4823 w 10000"/>
              <a:gd name="connsiteY18" fmla="*/ 4451 h 10000"/>
              <a:gd name="connsiteX19" fmla="*/ 3494 w 10000"/>
              <a:gd name="connsiteY19" fmla="*/ 4058 h 10000"/>
              <a:gd name="connsiteX20" fmla="*/ 3048 w 10000"/>
              <a:gd name="connsiteY20" fmla="*/ 3840 h 10000"/>
              <a:gd name="connsiteX21" fmla="*/ 2436 w 10000"/>
              <a:gd name="connsiteY21" fmla="*/ 3621 h 10000"/>
              <a:gd name="connsiteX22" fmla="*/ 2094 w 10000"/>
              <a:gd name="connsiteY22" fmla="*/ 3184 h 10000"/>
              <a:gd name="connsiteX23" fmla="*/ 1465 w 10000"/>
              <a:gd name="connsiteY23" fmla="*/ 2971 h 10000"/>
              <a:gd name="connsiteX24" fmla="*/ 682 w 10000"/>
              <a:gd name="connsiteY24" fmla="*/ 2012 h 10000"/>
              <a:gd name="connsiteX25" fmla="*/ 372 w 10000"/>
              <a:gd name="connsiteY25" fmla="*/ 1183 h 10000"/>
              <a:gd name="connsiteX26" fmla="*/ 0 w 10000"/>
              <a:gd name="connsiteY26" fmla="*/ 0 h 10000"/>
              <a:gd name="connsiteX0" fmla="*/ 10000 w 10000"/>
              <a:gd name="connsiteY0" fmla="*/ 10000 h 10000"/>
              <a:gd name="connsiteX1" fmla="*/ 9729 w 10000"/>
              <a:gd name="connsiteY1" fmla="*/ 9737 h 10000"/>
              <a:gd name="connsiteX2" fmla="*/ 9624 w 10000"/>
              <a:gd name="connsiteY2" fmla="*/ 9602 h 10000"/>
              <a:gd name="connsiteX3" fmla="*/ 9318 w 10000"/>
              <a:gd name="connsiteY3" fmla="*/ 9518 h 10000"/>
              <a:gd name="connsiteX4" fmla="*/ 7818 w 10000"/>
              <a:gd name="connsiteY4" fmla="*/ 9210 h 10000"/>
              <a:gd name="connsiteX5" fmla="*/ 7070 w 10000"/>
              <a:gd name="connsiteY5" fmla="*/ 8862 h 10000"/>
              <a:gd name="connsiteX6" fmla="*/ 6865 w 10000"/>
              <a:gd name="connsiteY6" fmla="*/ 8643 h 10000"/>
              <a:gd name="connsiteX7" fmla="*/ 6729 w 10000"/>
              <a:gd name="connsiteY7" fmla="*/ 8470 h 10000"/>
              <a:gd name="connsiteX8" fmla="*/ 6659 w 10000"/>
              <a:gd name="connsiteY8" fmla="*/ 8335 h 10000"/>
              <a:gd name="connsiteX9" fmla="*/ 6594 w 10000"/>
              <a:gd name="connsiteY9" fmla="*/ 7679 h 10000"/>
              <a:gd name="connsiteX10" fmla="*/ 6185 w 10000"/>
              <a:gd name="connsiteY10" fmla="*/ 7224 h 10000"/>
              <a:gd name="connsiteX11" fmla="*/ 6117 w 10000"/>
              <a:gd name="connsiteY11" fmla="*/ 6502 h 10000"/>
              <a:gd name="connsiteX12" fmla="*/ 6121 w 10000"/>
              <a:gd name="connsiteY12" fmla="*/ 6020 h 10000"/>
              <a:gd name="connsiteX13" fmla="*/ 5990 w 10000"/>
              <a:gd name="connsiteY13" fmla="*/ 5427 h 10000"/>
              <a:gd name="connsiteX14" fmla="*/ 5365 w 10000"/>
              <a:gd name="connsiteY14" fmla="*/ 4972 h 10000"/>
              <a:gd name="connsiteX15" fmla="*/ 5300 w 10000"/>
              <a:gd name="connsiteY15" fmla="*/ 4843 h 10000"/>
              <a:gd name="connsiteX16" fmla="*/ 5500 w 10000"/>
              <a:gd name="connsiteY16" fmla="*/ 4909 h 10000"/>
              <a:gd name="connsiteX17" fmla="*/ 5024 w 10000"/>
              <a:gd name="connsiteY17" fmla="*/ 4624 h 10000"/>
              <a:gd name="connsiteX18" fmla="*/ 4823 w 10000"/>
              <a:gd name="connsiteY18" fmla="*/ 4451 h 10000"/>
              <a:gd name="connsiteX19" fmla="*/ 3494 w 10000"/>
              <a:gd name="connsiteY19" fmla="*/ 4058 h 10000"/>
              <a:gd name="connsiteX20" fmla="*/ 3048 w 10000"/>
              <a:gd name="connsiteY20" fmla="*/ 3840 h 10000"/>
              <a:gd name="connsiteX21" fmla="*/ 2436 w 10000"/>
              <a:gd name="connsiteY21" fmla="*/ 3621 h 10000"/>
              <a:gd name="connsiteX22" fmla="*/ 2094 w 10000"/>
              <a:gd name="connsiteY22" fmla="*/ 3184 h 10000"/>
              <a:gd name="connsiteX23" fmla="*/ 1465 w 10000"/>
              <a:gd name="connsiteY23" fmla="*/ 2971 h 10000"/>
              <a:gd name="connsiteX24" fmla="*/ 682 w 10000"/>
              <a:gd name="connsiteY24" fmla="*/ 2012 h 10000"/>
              <a:gd name="connsiteX25" fmla="*/ 372 w 10000"/>
              <a:gd name="connsiteY25" fmla="*/ 1183 h 10000"/>
              <a:gd name="connsiteX26" fmla="*/ 0 w 10000"/>
              <a:gd name="connsiteY26" fmla="*/ 0 h 10000"/>
              <a:gd name="connsiteX0" fmla="*/ 10000 w 10000"/>
              <a:gd name="connsiteY0" fmla="*/ 10000 h 10000"/>
              <a:gd name="connsiteX1" fmla="*/ 9729 w 10000"/>
              <a:gd name="connsiteY1" fmla="*/ 9737 h 10000"/>
              <a:gd name="connsiteX2" fmla="*/ 9624 w 10000"/>
              <a:gd name="connsiteY2" fmla="*/ 9602 h 10000"/>
              <a:gd name="connsiteX3" fmla="*/ 9318 w 10000"/>
              <a:gd name="connsiteY3" fmla="*/ 9518 h 10000"/>
              <a:gd name="connsiteX4" fmla="*/ 7818 w 10000"/>
              <a:gd name="connsiteY4" fmla="*/ 9210 h 10000"/>
              <a:gd name="connsiteX5" fmla="*/ 7070 w 10000"/>
              <a:gd name="connsiteY5" fmla="*/ 8862 h 10000"/>
              <a:gd name="connsiteX6" fmla="*/ 6865 w 10000"/>
              <a:gd name="connsiteY6" fmla="*/ 8643 h 10000"/>
              <a:gd name="connsiteX7" fmla="*/ 6729 w 10000"/>
              <a:gd name="connsiteY7" fmla="*/ 8470 h 10000"/>
              <a:gd name="connsiteX8" fmla="*/ 6659 w 10000"/>
              <a:gd name="connsiteY8" fmla="*/ 8335 h 10000"/>
              <a:gd name="connsiteX9" fmla="*/ 6432 w 10000"/>
              <a:gd name="connsiteY9" fmla="*/ 7939 h 10000"/>
              <a:gd name="connsiteX10" fmla="*/ 6185 w 10000"/>
              <a:gd name="connsiteY10" fmla="*/ 7224 h 10000"/>
              <a:gd name="connsiteX11" fmla="*/ 6117 w 10000"/>
              <a:gd name="connsiteY11" fmla="*/ 6502 h 10000"/>
              <a:gd name="connsiteX12" fmla="*/ 6121 w 10000"/>
              <a:gd name="connsiteY12" fmla="*/ 6020 h 10000"/>
              <a:gd name="connsiteX13" fmla="*/ 5990 w 10000"/>
              <a:gd name="connsiteY13" fmla="*/ 5427 h 10000"/>
              <a:gd name="connsiteX14" fmla="*/ 5365 w 10000"/>
              <a:gd name="connsiteY14" fmla="*/ 4972 h 10000"/>
              <a:gd name="connsiteX15" fmla="*/ 5300 w 10000"/>
              <a:gd name="connsiteY15" fmla="*/ 4843 h 10000"/>
              <a:gd name="connsiteX16" fmla="*/ 5500 w 10000"/>
              <a:gd name="connsiteY16" fmla="*/ 4909 h 10000"/>
              <a:gd name="connsiteX17" fmla="*/ 5024 w 10000"/>
              <a:gd name="connsiteY17" fmla="*/ 4624 h 10000"/>
              <a:gd name="connsiteX18" fmla="*/ 4823 w 10000"/>
              <a:gd name="connsiteY18" fmla="*/ 4451 h 10000"/>
              <a:gd name="connsiteX19" fmla="*/ 3494 w 10000"/>
              <a:gd name="connsiteY19" fmla="*/ 4058 h 10000"/>
              <a:gd name="connsiteX20" fmla="*/ 3048 w 10000"/>
              <a:gd name="connsiteY20" fmla="*/ 3840 h 10000"/>
              <a:gd name="connsiteX21" fmla="*/ 2436 w 10000"/>
              <a:gd name="connsiteY21" fmla="*/ 3621 h 10000"/>
              <a:gd name="connsiteX22" fmla="*/ 2094 w 10000"/>
              <a:gd name="connsiteY22" fmla="*/ 3184 h 10000"/>
              <a:gd name="connsiteX23" fmla="*/ 1465 w 10000"/>
              <a:gd name="connsiteY23" fmla="*/ 2971 h 10000"/>
              <a:gd name="connsiteX24" fmla="*/ 682 w 10000"/>
              <a:gd name="connsiteY24" fmla="*/ 2012 h 10000"/>
              <a:gd name="connsiteX25" fmla="*/ 372 w 10000"/>
              <a:gd name="connsiteY25" fmla="*/ 1183 h 10000"/>
              <a:gd name="connsiteX26" fmla="*/ 0 w 10000"/>
              <a:gd name="connsiteY2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913" y="9832"/>
                  <a:pt x="9847" y="9860"/>
                  <a:pt x="9729" y="9737"/>
                </a:cubicBezTo>
                <a:cubicBezTo>
                  <a:pt x="9690" y="9697"/>
                  <a:pt x="9663" y="9636"/>
                  <a:pt x="9624" y="9602"/>
                </a:cubicBezTo>
                <a:cubicBezTo>
                  <a:pt x="9537" y="9529"/>
                  <a:pt x="9423" y="9540"/>
                  <a:pt x="9318" y="9518"/>
                </a:cubicBezTo>
                <a:cubicBezTo>
                  <a:pt x="8723" y="8985"/>
                  <a:pt x="9348" y="9266"/>
                  <a:pt x="7818" y="9210"/>
                </a:cubicBezTo>
                <a:cubicBezTo>
                  <a:pt x="7604" y="9170"/>
                  <a:pt x="7245" y="9047"/>
                  <a:pt x="7070" y="8862"/>
                </a:cubicBezTo>
                <a:cubicBezTo>
                  <a:pt x="6799" y="8576"/>
                  <a:pt x="7136" y="8873"/>
                  <a:pt x="6865" y="8643"/>
                </a:cubicBezTo>
                <a:cubicBezTo>
                  <a:pt x="6786" y="8358"/>
                  <a:pt x="6895" y="8643"/>
                  <a:pt x="6729" y="8470"/>
                </a:cubicBezTo>
                <a:cubicBezTo>
                  <a:pt x="6699" y="8436"/>
                  <a:pt x="6709" y="8424"/>
                  <a:pt x="6659" y="8335"/>
                </a:cubicBezTo>
                <a:cubicBezTo>
                  <a:pt x="6610" y="8247"/>
                  <a:pt x="6467" y="7967"/>
                  <a:pt x="6432" y="7939"/>
                </a:cubicBezTo>
                <a:cubicBezTo>
                  <a:pt x="6357" y="7799"/>
                  <a:pt x="6295" y="7320"/>
                  <a:pt x="6185" y="7224"/>
                </a:cubicBezTo>
                <a:cubicBezTo>
                  <a:pt x="6142" y="7135"/>
                  <a:pt x="6161" y="6592"/>
                  <a:pt x="6117" y="6502"/>
                </a:cubicBezTo>
                <a:cubicBezTo>
                  <a:pt x="6003" y="6278"/>
                  <a:pt x="6309" y="6250"/>
                  <a:pt x="6121" y="6020"/>
                </a:cubicBezTo>
                <a:cubicBezTo>
                  <a:pt x="6020" y="5617"/>
                  <a:pt x="6161" y="5601"/>
                  <a:pt x="5990" y="5427"/>
                </a:cubicBezTo>
                <a:cubicBezTo>
                  <a:pt x="5955" y="5130"/>
                  <a:pt x="5566" y="5146"/>
                  <a:pt x="5365" y="4972"/>
                </a:cubicBezTo>
                <a:cubicBezTo>
                  <a:pt x="5343" y="4927"/>
                  <a:pt x="5278" y="4853"/>
                  <a:pt x="5300" y="4843"/>
                </a:cubicBezTo>
                <a:cubicBezTo>
                  <a:pt x="5322" y="4833"/>
                  <a:pt x="5500" y="4909"/>
                  <a:pt x="5500" y="4909"/>
                </a:cubicBezTo>
                <a:cubicBezTo>
                  <a:pt x="5478" y="4865"/>
                  <a:pt x="5137" y="4700"/>
                  <a:pt x="5024" y="4624"/>
                </a:cubicBezTo>
                <a:cubicBezTo>
                  <a:pt x="4911" y="4548"/>
                  <a:pt x="4823" y="4451"/>
                  <a:pt x="4823" y="4451"/>
                </a:cubicBezTo>
                <a:cubicBezTo>
                  <a:pt x="4613" y="4047"/>
                  <a:pt x="3817" y="4086"/>
                  <a:pt x="3494" y="4058"/>
                </a:cubicBezTo>
                <a:cubicBezTo>
                  <a:pt x="3341" y="3991"/>
                  <a:pt x="3196" y="3913"/>
                  <a:pt x="3048" y="3840"/>
                </a:cubicBezTo>
                <a:cubicBezTo>
                  <a:pt x="2847" y="3744"/>
                  <a:pt x="2637" y="3711"/>
                  <a:pt x="2436" y="3621"/>
                </a:cubicBezTo>
                <a:cubicBezTo>
                  <a:pt x="2309" y="3453"/>
                  <a:pt x="2269" y="3257"/>
                  <a:pt x="2094" y="3184"/>
                </a:cubicBezTo>
                <a:cubicBezTo>
                  <a:pt x="2029" y="3049"/>
                  <a:pt x="1465" y="2971"/>
                  <a:pt x="1465" y="2971"/>
                </a:cubicBezTo>
                <a:cubicBezTo>
                  <a:pt x="1395" y="2657"/>
                  <a:pt x="713" y="2332"/>
                  <a:pt x="682" y="2012"/>
                </a:cubicBezTo>
                <a:cubicBezTo>
                  <a:pt x="673" y="1923"/>
                  <a:pt x="389" y="1267"/>
                  <a:pt x="372" y="1183"/>
                </a:cubicBezTo>
                <a:cubicBezTo>
                  <a:pt x="363" y="1138"/>
                  <a:pt x="367" y="325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5" name="Freeform 4"/>
          <p:cNvSpPr>
            <a:spLocks/>
          </p:cNvSpPr>
          <p:nvPr/>
        </p:nvSpPr>
        <p:spPr bwMode="auto">
          <a:xfrm>
            <a:off x="4343400" y="1447800"/>
            <a:ext cx="2546350" cy="2703513"/>
          </a:xfrm>
          <a:custGeom>
            <a:avLst/>
            <a:gdLst>
              <a:gd name="T0" fmla="*/ 2147483647 w 1604"/>
              <a:gd name="T1" fmla="*/ 2147483647 h 1703"/>
              <a:gd name="T2" fmla="*/ 2147483647 w 1604"/>
              <a:gd name="T3" fmla="*/ 2147483647 h 1703"/>
              <a:gd name="T4" fmla="*/ 2147483647 w 1604"/>
              <a:gd name="T5" fmla="*/ 2147483647 h 1703"/>
              <a:gd name="T6" fmla="*/ 2147483647 w 1604"/>
              <a:gd name="T7" fmla="*/ 2147483647 h 1703"/>
              <a:gd name="T8" fmla="*/ 2147483647 w 1604"/>
              <a:gd name="T9" fmla="*/ 2147483647 h 1703"/>
              <a:gd name="T10" fmla="*/ 2147483647 w 1604"/>
              <a:gd name="T11" fmla="*/ 2147483647 h 1703"/>
              <a:gd name="T12" fmla="*/ 2147483647 w 1604"/>
              <a:gd name="T13" fmla="*/ 2147483647 h 1703"/>
              <a:gd name="T14" fmla="*/ 2147483647 w 1604"/>
              <a:gd name="T15" fmla="*/ 2147483647 h 1703"/>
              <a:gd name="T16" fmla="*/ 2147483647 w 1604"/>
              <a:gd name="T17" fmla="*/ 2147483647 h 1703"/>
              <a:gd name="T18" fmla="*/ 2147483647 w 1604"/>
              <a:gd name="T19" fmla="*/ 2147483647 h 1703"/>
              <a:gd name="T20" fmla="*/ 2147483647 w 1604"/>
              <a:gd name="T21" fmla="*/ 2147483647 h 1703"/>
              <a:gd name="T22" fmla="*/ 2147483647 w 1604"/>
              <a:gd name="T23" fmla="*/ 2147483647 h 1703"/>
              <a:gd name="T24" fmla="*/ 2147483647 w 1604"/>
              <a:gd name="T25" fmla="*/ 2147483647 h 1703"/>
              <a:gd name="T26" fmla="*/ 2147483647 w 1604"/>
              <a:gd name="T27" fmla="*/ 2147483647 h 1703"/>
              <a:gd name="T28" fmla="*/ 2147483647 w 1604"/>
              <a:gd name="T29" fmla="*/ 2147483647 h 1703"/>
              <a:gd name="T30" fmla="*/ 2147483647 w 1604"/>
              <a:gd name="T31" fmla="*/ 2147483647 h 1703"/>
              <a:gd name="T32" fmla="*/ 2147483647 w 1604"/>
              <a:gd name="T33" fmla="*/ 2147483647 h 1703"/>
              <a:gd name="T34" fmla="*/ 2147483647 w 1604"/>
              <a:gd name="T35" fmla="*/ 2147483647 h 1703"/>
              <a:gd name="T36" fmla="*/ 2147483647 w 1604"/>
              <a:gd name="T37" fmla="*/ 2147483647 h 1703"/>
              <a:gd name="T38" fmla="*/ 2147483647 w 1604"/>
              <a:gd name="T39" fmla="*/ 2147483647 h 1703"/>
              <a:gd name="T40" fmla="*/ 2147483647 w 1604"/>
              <a:gd name="T41" fmla="*/ 2147483647 h 1703"/>
              <a:gd name="T42" fmla="*/ 2147483647 w 1604"/>
              <a:gd name="T43" fmla="*/ 2147483647 h 1703"/>
              <a:gd name="T44" fmla="*/ 2147483647 w 1604"/>
              <a:gd name="T45" fmla="*/ 2147483647 h 1703"/>
              <a:gd name="T46" fmla="*/ 0 w 1604"/>
              <a:gd name="T47" fmla="*/ 0 h 17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04" h="1703">
                <a:moveTo>
                  <a:pt x="1604" y="1703"/>
                </a:moveTo>
                <a:cubicBezTo>
                  <a:pt x="1596" y="1698"/>
                  <a:pt x="1586" y="1696"/>
                  <a:pt x="1581" y="1688"/>
                </a:cubicBezTo>
                <a:cubicBezTo>
                  <a:pt x="1572" y="1674"/>
                  <a:pt x="1565" y="1641"/>
                  <a:pt x="1565" y="1641"/>
                </a:cubicBezTo>
                <a:cubicBezTo>
                  <a:pt x="1559" y="1602"/>
                  <a:pt x="1542" y="1512"/>
                  <a:pt x="1526" y="1477"/>
                </a:cubicBezTo>
                <a:cubicBezTo>
                  <a:pt x="1518" y="1460"/>
                  <a:pt x="1495" y="1431"/>
                  <a:pt x="1495" y="1431"/>
                </a:cubicBezTo>
                <a:cubicBezTo>
                  <a:pt x="1487" y="1384"/>
                  <a:pt x="1487" y="1371"/>
                  <a:pt x="1448" y="1345"/>
                </a:cubicBezTo>
                <a:cubicBezTo>
                  <a:pt x="1443" y="1337"/>
                  <a:pt x="1440" y="1328"/>
                  <a:pt x="1433" y="1322"/>
                </a:cubicBezTo>
                <a:cubicBezTo>
                  <a:pt x="1419" y="1309"/>
                  <a:pt x="1386" y="1290"/>
                  <a:pt x="1386" y="1290"/>
                </a:cubicBezTo>
                <a:cubicBezTo>
                  <a:pt x="1338" y="1221"/>
                  <a:pt x="1403" y="1304"/>
                  <a:pt x="1347" y="1259"/>
                </a:cubicBezTo>
                <a:cubicBezTo>
                  <a:pt x="1310" y="1229"/>
                  <a:pt x="1357" y="1239"/>
                  <a:pt x="1308" y="1212"/>
                </a:cubicBezTo>
                <a:cubicBezTo>
                  <a:pt x="1294" y="1204"/>
                  <a:pt x="1261" y="1197"/>
                  <a:pt x="1261" y="1197"/>
                </a:cubicBezTo>
                <a:cubicBezTo>
                  <a:pt x="1229" y="1175"/>
                  <a:pt x="1196" y="1171"/>
                  <a:pt x="1160" y="1158"/>
                </a:cubicBezTo>
                <a:cubicBezTo>
                  <a:pt x="1124" y="1122"/>
                  <a:pt x="1113" y="1119"/>
                  <a:pt x="1082" y="1072"/>
                </a:cubicBezTo>
                <a:cubicBezTo>
                  <a:pt x="1077" y="1064"/>
                  <a:pt x="1067" y="1049"/>
                  <a:pt x="1067" y="1049"/>
                </a:cubicBezTo>
                <a:cubicBezTo>
                  <a:pt x="1052" y="991"/>
                  <a:pt x="1051" y="926"/>
                  <a:pt x="1035" y="870"/>
                </a:cubicBezTo>
                <a:cubicBezTo>
                  <a:pt x="1022" y="827"/>
                  <a:pt x="1013" y="791"/>
                  <a:pt x="1004" y="745"/>
                </a:cubicBezTo>
                <a:cubicBezTo>
                  <a:pt x="990" y="677"/>
                  <a:pt x="972" y="606"/>
                  <a:pt x="911" y="566"/>
                </a:cubicBezTo>
                <a:cubicBezTo>
                  <a:pt x="890" y="535"/>
                  <a:pt x="877" y="504"/>
                  <a:pt x="856" y="472"/>
                </a:cubicBezTo>
                <a:cubicBezTo>
                  <a:pt x="833" y="436"/>
                  <a:pt x="727" y="375"/>
                  <a:pt x="678" y="359"/>
                </a:cubicBezTo>
                <a:cubicBezTo>
                  <a:pt x="639" y="299"/>
                  <a:pt x="550" y="301"/>
                  <a:pt x="499" y="250"/>
                </a:cubicBezTo>
                <a:cubicBezTo>
                  <a:pt x="473" y="224"/>
                  <a:pt x="460" y="177"/>
                  <a:pt x="421" y="164"/>
                </a:cubicBezTo>
                <a:cubicBezTo>
                  <a:pt x="417" y="154"/>
                  <a:pt x="278" y="36"/>
                  <a:pt x="273" y="31"/>
                </a:cubicBezTo>
                <a:cubicBezTo>
                  <a:pt x="267" y="25"/>
                  <a:pt x="179" y="33"/>
                  <a:pt x="171" y="31"/>
                </a:cubicBezTo>
                <a:cubicBezTo>
                  <a:pt x="153" y="19"/>
                  <a:pt x="136" y="48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457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Egypt</a:t>
            </a:r>
            <a:endParaRPr kumimoji="0" lang="en-GB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800600" y="1219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Assyria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8" name="Freeform 8"/>
          <p:cNvSpPr>
            <a:spLocks/>
          </p:cNvSpPr>
          <p:nvPr/>
        </p:nvSpPr>
        <p:spPr bwMode="auto">
          <a:xfrm>
            <a:off x="-314325" y="1130300"/>
            <a:ext cx="3209925" cy="2908300"/>
          </a:xfrm>
          <a:custGeom>
            <a:avLst/>
            <a:gdLst>
              <a:gd name="T0" fmla="*/ 2147483647 w 2022"/>
              <a:gd name="T1" fmla="*/ 2147483647 h 1832"/>
              <a:gd name="T2" fmla="*/ 2147483647 w 2022"/>
              <a:gd name="T3" fmla="*/ 2147483647 h 1832"/>
              <a:gd name="T4" fmla="*/ 2147483647 w 2022"/>
              <a:gd name="T5" fmla="*/ 2147483647 h 1832"/>
              <a:gd name="T6" fmla="*/ 2147483647 w 2022"/>
              <a:gd name="T7" fmla="*/ 2147483647 h 1832"/>
              <a:gd name="T8" fmla="*/ 2147483647 w 2022"/>
              <a:gd name="T9" fmla="*/ 2147483647 h 1832"/>
              <a:gd name="T10" fmla="*/ 2147483647 w 2022"/>
              <a:gd name="T11" fmla="*/ 2147483647 h 1832"/>
              <a:gd name="T12" fmla="*/ 2147483647 w 2022"/>
              <a:gd name="T13" fmla="*/ 2147483647 h 1832"/>
              <a:gd name="T14" fmla="*/ 2147483647 w 2022"/>
              <a:gd name="T15" fmla="*/ 2147483647 h 1832"/>
              <a:gd name="T16" fmla="*/ 2147483647 w 2022"/>
              <a:gd name="T17" fmla="*/ 2147483647 h 1832"/>
              <a:gd name="T18" fmla="*/ 2147483647 w 2022"/>
              <a:gd name="T19" fmla="*/ 2147483647 h 1832"/>
              <a:gd name="T20" fmla="*/ 2147483647 w 2022"/>
              <a:gd name="T21" fmla="*/ 2147483647 h 1832"/>
              <a:gd name="T22" fmla="*/ 2147483647 w 2022"/>
              <a:gd name="T23" fmla="*/ 2147483647 h 1832"/>
              <a:gd name="T24" fmla="*/ 2147483647 w 2022"/>
              <a:gd name="T25" fmla="*/ 2147483647 h 1832"/>
              <a:gd name="T26" fmla="*/ 2147483647 w 2022"/>
              <a:gd name="T27" fmla="*/ 2147483647 h 1832"/>
              <a:gd name="T28" fmla="*/ 2147483647 w 2022"/>
              <a:gd name="T29" fmla="*/ 2147483647 h 1832"/>
              <a:gd name="T30" fmla="*/ 2147483647 w 2022"/>
              <a:gd name="T31" fmla="*/ 2147483647 h 1832"/>
              <a:gd name="T32" fmla="*/ 2147483647 w 2022"/>
              <a:gd name="T33" fmla="*/ 2147483647 h 1832"/>
              <a:gd name="T34" fmla="*/ 2147483647 w 2022"/>
              <a:gd name="T35" fmla="*/ 2147483647 h 1832"/>
              <a:gd name="T36" fmla="*/ 2147483647 w 2022"/>
              <a:gd name="T37" fmla="*/ 2147483647 h 1832"/>
              <a:gd name="T38" fmla="*/ 2147483647 w 2022"/>
              <a:gd name="T39" fmla="*/ 2147483647 h 1832"/>
              <a:gd name="T40" fmla="*/ 2147483647 w 2022"/>
              <a:gd name="T41" fmla="*/ 2147483647 h 1832"/>
              <a:gd name="T42" fmla="*/ 2147483647 w 2022"/>
              <a:gd name="T43" fmla="*/ 2147483647 h 1832"/>
              <a:gd name="T44" fmla="*/ 2147483647 w 2022"/>
              <a:gd name="T45" fmla="*/ 2147483647 h 1832"/>
              <a:gd name="T46" fmla="*/ 2147483647 w 2022"/>
              <a:gd name="T47" fmla="*/ 2147483647 h 1832"/>
              <a:gd name="T48" fmla="*/ 2147483647 w 2022"/>
              <a:gd name="T49" fmla="*/ 2147483647 h 1832"/>
              <a:gd name="T50" fmla="*/ 2147483647 w 2022"/>
              <a:gd name="T51" fmla="*/ 2147483647 h 1832"/>
              <a:gd name="T52" fmla="*/ 2147483647 w 2022"/>
              <a:gd name="T53" fmla="*/ 2147483647 h 1832"/>
              <a:gd name="T54" fmla="*/ 2147483647 w 2022"/>
              <a:gd name="T55" fmla="*/ 2147483647 h 1832"/>
              <a:gd name="T56" fmla="*/ 2147483647 w 2022"/>
              <a:gd name="T57" fmla="*/ 2147483647 h 1832"/>
              <a:gd name="T58" fmla="*/ 2147483647 w 2022"/>
              <a:gd name="T59" fmla="*/ 2147483647 h 1832"/>
              <a:gd name="T60" fmla="*/ 2147483647 w 2022"/>
              <a:gd name="T61" fmla="*/ 2147483647 h 1832"/>
              <a:gd name="T62" fmla="*/ 2147483647 w 2022"/>
              <a:gd name="T63" fmla="*/ 2147483647 h 1832"/>
              <a:gd name="T64" fmla="*/ 2147483647 w 2022"/>
              <a:gd name="T65" fmla="*/ 2147483647 h 1832"/>
              <a:gd name="T66" fmla="*/ 2147483647 w 2022"/>
              <a:gd name="T67" fmla="*/ 2147483647 h 1832"/>
              <a:gd name="T68" fmla="*/ 2147483647 w 2022"/>
              <a:gd name="T69" fmla="*/ 2147483647 h 1832"/>
              <a:gd name="T70" fmla="*/ 2147483647 w 2022"/>
              <a:gd name="T71" fmla="*/ 2147483647 h 1832"/>
              <a:gd name="T72" fmla="*/ 2147483647 w 2022"/>
              <a:gd name="T73" fmla="*/ 2147483647 h 1832"/>
              <a:gd name="T74" fmla="*/ 2147483647 w 2022"/>
              <a:gd name="T75" fmla="*/ 2147483647 h 1832"/>
              <a:gd name="T76" fmla="*/ 2147483647 w 2022"/>
              <a:gd name="T77" fmla="*/ 2147483647 h 18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022" h="1832">
                <a:moveTo>
                  <a:pt x="89" y="215"/>
                </a:moveTo>
                <a:cubicBezTo>
                  <a:pt x="160" y="0"/>
                  <a:pt x="404" y="274"/>
                  <a:pt x="486" y="296"/>
                </a:cubicBezTo>
                <a:cubicBezTo>
                  <a:pt x="568" y="318"/>
                  <a:pt x="542" y="344"/>
                  <a:pt x="582" y="344"/>
                </a:cubicBezTo>
                <a:cubicBezTo>
                  <a:pt x="622" y="344"/>
                  <a:pt x="686" y="320"/>
                  <a:pt x="726" y="296"/>
                </a:cubicBezTo>
                <a:cubicBezTo>
                  <a:pt x="766" y="272"/>
                  <a:pt x="782" y="224"/>
                  <a:pt x="822" y="200"/>
                </a:cubicBezTo>
                <a:cubicBezTo>
                  <a:pt x="862" y="176"/>
                  <a:pt x="918" y="144"/>
                  <a:pt x="966" y="152"/>
                </a:cubicBezTo>
                <a:cubicBezTo>
                  <a:pt x="1014" y="160"/>
                  <a:pt x="1070" y="216"/>
                  <a:pt x="1110" y="248"/>
                </a:cubicBezTo>
                <a:cubicBezTo>
                  <a:pt x="1150" y="280"/>
                  <a:pt x="1166" y="336"/>
                  <a:pt x="1206" y="344"/>
                </a:cubicBezTo>
                <a:cubicBezTo>
                  <a:pt x="1246" y="352"/>
                  <a:pt x="1302" y="304"/>
                  <a:pt x="1350" y="296"/>
                </a:cubicBezTo>
                <a:cubicBezTo>
                  <a:pt x="1398" y="288"/>
                  <a:pt x="1446" y="320"/>
                  <a:pt x="1494" y="296"/>
                </a:cubicBezTo>
                <a:cubicBezTo>
                  <a:pt x="1542" y="272"/>
                  <a:pt x="1598" y="176"/>
                  <a:pt x="1638" y="152"/>
                </a:cubicBezTo>
                <a:cubicBezTo>
                  <a:pt x="1678" y="128"/>
                  <a:pt x="1702" y="144"/>
                  <a:pt x="1734" y="152"/>
                </a:cubicBezTo>
                <a:cubicBezTo>
                  <a:pt x="1766" y="160"/>
                  <a:pt x="1798" y="200"/>
                  <a:pt x="1830" y="200"/>
                </a:cubicBezTo>
                <a:cubicBezTo>
                  <a:pt x="1862" y="200"/>
                  <a:pt x="1902" y="168"/>
                  <a:pt x="1926" y="152"/>
                </a:cubicBezTo>
                <a:cubicBezTo>
                  <a:pt x="1950" y="136"/>
                  <a:pt x="1966" y="96"/>
                  <a:pt x="1974" y="104"/>
                </a:cubicBezTo>
                <a:cubicBezTo>
                  <a:pt x="1982" y="112"/>
                  <a:pt x="1982" y="176"/>
                  <a:pt x="1974" y="200"/>
                </a:cubicBezTo>
                <a:cubicBezTo>
                  <a:pt x="1966" y="224"/>
                  <a:pt x="1918" y="224"/>
                  <a:pt x="1926" y="248"/>
                </a:cubicBezTo>
                <a:cubicBezTo>
                  <a:pt x="1934" y="272"/>
                  <a:pt x="2022" y="320"/>
                  <a:pt x="2022" y="344"/>
                </a:cubicBezTo>
                <a:cubicBezTo>
                  <a:pt x="2022" y="368"/>
                  <a:pt x="1934" y="368"/>
                  <a:pt x="1926" y="392"/>
                </a:cubicBezTo>
                <a:cubicBezTo>
                  <a:pt x="1918" y="416"/>
                  <a:pt x="1974" y="440"/>
                  <a:pt x="1974" y="488"/>
                </a:cubicBezTo>
                <a:cubicBezTo>
                  <a:pt x="1974" y="536"/>
                  <a:pt x="1950" y="600"/>
                  <a:pt x="1926" y="680"/>
                </a:cubicBezTo>
                <a:cubicBezTo>
                  <a:pt x="1902" y="760"/>
                  <a:pt x="1854" y="896"/>
                  <a:pt x="1830" y="968"/>
                </a:cubicBezTo>
                <a:cubicBezTo>
                  <a:pt x="1806" y="1040"/>
                  <a:pt x="1805" y="1053"/>
                  <a:pt x="1782" y="1112"/>
                </a:cubicBezTo>
                <a:cubicBezTo>
                  <a:pt x="1759" y="1171"/>
                  <a:pt x="1710" y="1266"/>
                  <a:pt x="1694" y="1322"/>
                </a:cubicBezTo>
                <a:cubicBezTo>
                  <a:pt x="1678" y="1378"/>
                  <a:pt x="1695" y="1411"/>
                  <a:pt x="1686" y="1448"/>
                </a:cubicBezTo>
                <a:cubicBezTo>
                  <a:pt x="1677" y="1485"/>
                  <a:pt x="1678" y="1512"/>
                  <a:pt x="1638" y="1544"/>
                </a:cubicBezTo>
                <a:cubicBezTo>
                  <a:pt x="1598" y="1576"/>
                  <a:pt x="1502" y="1624"/>
                  <a:pt x="1446" y="1640"/>
                </a:cubicBezTo>
                <a:cubicBezTo>
                  <a:pt x="1390" y="1656"/>
                  <a:pt x="1350" y="1640"/>
                  <a:pt x="1302" y="1640"/>
                </a:cubicBezTo>
                <a:cubicBezTo>
                  <a:pt x="1254" y="1640"/>
                  <a:pt x="1206" y="1648"/>
                  <a:pt x="1158" y="1640"/>
                </a:cubicBezTo>
                <a:cubicBezTo>
                  <a:pt x="1110" y="1632"/>
                  <a:pt x="1062" y="1608"/>
                  <a:pt x="1014" y="1592"/>
                </a:cubicBezTo>
                <a:cubicBezTo>
                  <a:pt x="966" y="1576"/>
                  <a:pt x="902" y="1560"/>
                  <a:pt x="870" y="1544"/>
                </a:cubicBezTo>
                <a:cubicBezTo>
                  <a:pt x="838" y="1528"/>
                  <a:pt x="838" y="1496"/>
                  <a:pt x="822" y="1496"/>
                </a:cubicBezTo>
                <a:cubicBezTo>
                  <a:pt x="806" y="1496"/>
                  <a:pt x="798" y="1528"/>
                  <a:pt x="774" y="1544"/>
                </a:cubicBezTo>
                <a:cubicBezTo>
                  <a:pt x="750" y="1560"/>
                  <a:pt x="694" y="1600"/>
                  <a:pt x="678" y="1592"/>
                </a:cubicBezTo>
                <a:cubicBezTo>
                  <a:pt x="662" y="1584"/>
                  <a:pt x="694" y="1496"/>
                  <a:pt x="678" y="1496"/>
                </a:cubicBezTo>
                <a:cubicBezTo>
                  <a:pt x="662" y="1496"/>
                  <a:pt x="622" y="1560"/>
                  <a:pt x="582" y="1592"/>
                </a:cubicBezTo>
                <a:cubicBezTo>
                  <a:pt x="542" y="1624"/>
                  <a:pt x="525" y="1689"/>
                  <a:pt x="438" y="1688"/>
                </a:cubicBezTo>
                <a:cubicBezTo>
                  <a:pt x="351" y="1687"/>
                  <a:pt x="116" y="1832"/>
                  <a:pt x="58" y="1587"/>
                </a:cubicBezTo>
                <a:cubicBezTo>
                  <a:pt x="0" y="1342"/>
                  <a:pt x="18" y="430"/>
                  <a:pt x="89" y="215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9" name="Freeform 9"/>
          <p:cNvSpPr>
            <a:spLocks/>
          </p:cNvSpPr>
          <p:nvPr/>
        </p:nvSpPr>
        <p:spPr bwMode="auto">
          <a:xfrm>
            <a:off x="7226300" y="-196850"/>
            <a:ext cx="1866900" cy="1581150"/>
          </a:xfrm>
          <a:custGeom>
            <a:avLst/>
            <a:gdLst>
              <a:gd name="T0" fmla="*/ 2147483647 w 1176"/>
              <a:gd name="T1" fmla="*/ 2147483647 h 996"/>
              <a:gd name="T2" fmla="*/ 2147483647 w 1176"/>
              <a:gd name="T3" fmla="*/ 2147483647 h 996"/>
              <a:gd name="T4" fmla="*/ 2147483647 w 1176"/>
              <a:gd name="T5" fmla="*/ 2147483647 h 996"/>
              <a:gd name="T6" fmla="*/ 2147483647 w 1176"/>
              <a:gd name="T7" fmla="*/ 2147483647 h 996"/>
              <a:gd name="T8" fmla="*/ 2147483647 w 1176"/>
              <a:gd name="T9" fmla="*/ 2147483647 h 996"/>
              <a:gd name="T10" fmla="*/ 2147483647 w 1176"/>
              <a:gd name="T11" fmla="*/ 2147483647 h 996"/>
              <a:gd name="T12" fmla="*/ 2147483647 w 1176"/>
              <a:gd name="T13" fmla="*/ 2147483647 h 996"/>
              <a:gd name="T14" fmla="*/ 2147483647 w 1176"/>
              <a:gd name="T15" fmla="*/ 2147483647 h 996"/>
              <a:gd name="T16" fmla="*/ 2147483647 w 1176"/>
              <a:gd name="T17" fmla="*/ 2147483647 h 996"/>
              <a:gd name="T18" fmla="*/ 2147483647 w 1176"/>
              <a:gd name="T19" fmla="*/ 2147483647 h 996"/>
              <a:gd name="T20" fmla="*/ 2147483647 w 1176"/>
              <a:gd name="T21" fmla="*/ 2147483647 h 996"/>
              <a:gd name="T22" fmla="*/ 2147483647 w 1176"/>
              <a:gd name="T23" fmla="*/ 2147483647 h 996"/>
              <a:gd name="T24" fmla="*/ 2147483647 w 1176"/>
              <a:gd name="T25" fmla="*/ 2147483647 h 996"/>
              <a:gd name="T26" fmla="*/ 2147483647 w 1176"/>
              <a:gd name="T27" fmla="*/ 2147483647 h 996"/>
              <a:gd name="T28" fmla="*/ 2147483647 w 1176"/>
              <a:gd name="T29" fmla="*/ 2147483647 h 996"/>
              <a:gd name="T30" fmla="*/ 2147483647 w 1176"/>
              <a:gd name="T31" fmla="*/ 2147483647 h 996"/>
              <a:gd name="T32" fmla="*/ 2147483647 w 1176"/>
              <a:gd name="T33" fmla="*/ 2147483647 h 996"/>
              <a:gd name="T34" fmla="*/ 2147483647 w 1176"/>
              <a:gd name="T35" fmla="*/ 2147483647 h 996"/>
              <a:gd name="T36" fmla="*/ 2147483647 w 1176"/>
              <a:gd name="T37" fmla="*/ 2147483647 h 996"/>
              <a:gd name="T38" fmla="*/ 2147483647 w 1176"/>
              <a:gd name="T39" fmla="*/ 2147483647 h 996"/>
              <a:gd name="T40" fmla="*/ 2147483647 w 1176"/>
              <a:gd name="T41" fmla="*/ 2147483647 h 996"/>
              <a:gd name="T42" fmla="*/ 2147483647 w 1176"/>
              <a:gd name="T43" fmla="*/ 2147483647 h 996"/>
              <a:gd name="T44" fmla="*/ 2147483647 w 1176"/>
              <a:gd name="T45" fmla="*/ 2147483647 h 996"/>
              <a:gd name="T46" fmla="*/ 2147483647 w 1176"/>
              <a:gd name="T47" fmla="*/ 2147483647 h 996"/>
              <a:gd name="T48" fmla="*/ 2147483647 w 1176"/>
              <a:gd name="T49" fmla="*/ 2147483647 h 996"/>
              <a:gd name="T50" fmla="*/ 2147483647 w 1176"/>
              <a:gd name="T51" fmla="*/ 2147483647 h 996"/>
              <a:gd name="T52" fmla="*/ 2147483647 w 1176"/>
              <a:gd name="T53" fmla="*/ 2147483647 h 996"/>
              <a:gd name="T54" fmla="*/ 2147483647 w 1176"/>
              <a:gd name="T55" fmla="*/ 2147483647 h 9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176" h="996">
                <a:moveTo>
                  <a:pt x="178" y="38"/>
                </a:moveTo>
                <a:cubicBezTo>
                  <a:pt x="318" y="8"/>
                  <a:pt x="802" y="0"/>
                  <a:pt x="942" y="38"/>
                </a:cubicBezTo>
                <a:cubicBezTo>
                  <a:pt x="1082" y="76"/>
                  <a:pt x="996" y="222"/>
                  <a:pt x="1016" y="268"/>
                </a:cubicBezTo>
                <a:cubicBezTo>
                  <a:pt x="1036" y="314"/>
                  <a:pt x="1048" y="300"/>
                  <a:pt x="1064" y="316"/>
                </a:cubicBezTo>
                <a:cubicBezTo>
                  <a:pt x="1080" y="332"/>
                  <a:pt x="1104" y="332"/>
                  <a:pt x="1112" y="364"/>
                </a:cubicBezTo>
                <a:cubicBezTo>
                  <a:pt x="1120" y="396"/>
                  <a:pt x="1120" y="468"/>
                  <a:pt x="1112" y="508"/>
                </a:cubicBezTo>
                <a:cubicBezTo>
                  <a:pt x="1104" y="548"/>
                  <a:pt x="1056" y="572"/>
                  <a:pt x="1064" y="604"/>
                </a:cubicBezTo>
                <a:cubicBezTo>
                  <a:pt x="1072" y="636"/>
                  <a:pt x="1144" y="660"/>
                  <a:pt x="1160" y="700"/>
                </a:cubicBezTo>
                <a:cubicBezTo>
                  <a:pt x="1176" y="740"/>
                  <a:pt x="1168" y="804"/>
                  <a:pt x="1160" y="844"/>
                </a:cubicBezTo>
                <a:cubicBezTo>
                  <a:pt x="1152" y="884"/>
                  <a:pt x="1136" y="932"/>
                  <a:pt x="1112" y="940"/>
                </a:cubicBezTo>
                <a:cubicBezTo>
                  <a:pt x="1088" y="948"/>
                  <a:pt x="1040" y="900"/>
                  <a:pt x="1016" y="892"/>
                </a:cubicBezTo>
                <a:cubicBezTo>
                  <a:pt x="992" y="884"/>
                  <a:pt x="984" y="884"/>
                  <a:pt x="968" y="892"/>
                </a:cubicBezTo>
                <a:cubicBezTo>
                  <a:pt x="952" y="900"/>
                  <a:pt x="944" y="932"/>
                  <a:pt x="920" y="940"/>
                </a:cubicBezTo>
                <a:cubicBezTo>
                  <a:pt x="896" y="948"/>
                  <a:pt x="848" y="932"/>
                  <a:pt x="824" y="940"/>
                </a:cubicBezTo>
                <a:cubicBezTo>
                  <a:pt x="800" y="948"/>
                  <a:pt x="816" y="980"/>
                  <a:pt x="776" y="988"/>
                </a:cubicBezTo>
                <a:cubicBezTo>
                  <a:pt x="736" y="996"/>
                  <a:pt x="632" y="996"/>
                  <a:pt x="584" y="988"/>
                </a:cubicBezTo>
                <a:cubicBezTo>
                  <a:pt x="536" y="980"/>
                  <a:pt x="528" y="964"/>
                  <a:pt x="488" y="940"/>
                </a:cubicBezTo>
                <a:cubicBezTo>
                  <a:pt x="448" y="916"/>
                  <a:pt x="376" y="868"/>
                  <a:pt x="344" y="844"/>
                </a:cubicBezTo>
                <a:cubicBezTo>
                  <a:pt x="312" y="820"/>
                  <a:pt x="312" y="812"/>
                  <a:pt x="296" y="796"/>
                </a:cubicBezTo>
                <a:cubicBezTo>
                  <a:pt x="280" y="780"/>
                  <a:pt x="264" y="756"/>
                  <a:pt x="248" y="748"/>
                </a:cubicBezTo>
                <a:cubicBezTo>
                  <a:pt x="232" y="740"/>
                  <a:pt x="224" y="756"/>
                  <a:pt x="200" y="748"/>
                </a:cubicBezTo>
                <a:cubicBezTo>
                  <a:pt x="176" y="740"/>
                  <a:pt x="128" y="716"/>
                  <a:pt x="104" y="700"/>
                </a:cubicBezTo>
                <a:cubicBezTo>
                  <a:pt x="80" y="684"/>
                  <a:pt x="72" y="676"/>
                  <a:pt x="56" y="652"/>
                </a:cubicBezTo>
                <a:cubicBezTo>
                  <a:pt x="40" y="628"/>
                  <a:pt x="0" y="596"/>
                  <a:pt x="8" y="556"/>
                </a:cubicBezTo>
                <a:cubicBezTo>
                  <a:pt x="16" y="516"/>
                  <a:pt x="88" y="452"/>
                  <a:pt x="104" y="412"/>
                </a:cubicBezTo>
                <a:cubicBezTo>
                  <a:pt x="120" y="372"/>
                  <a:pt x="104" y="348"/>
                  <a:pt x="104" y="316"/>
                </a:cubicBezTo>
                <a:cubicBezTo>
                  <a:pt x="104" y="284"/>
                  <a:pt x="92" y="266"/>
                  <a:pt x="104" y="220"/>
                </a:cubicBezTo>
                <a:cubicBezTo>
                  <a:pt x="116" y="174"/>
                  <a:pt x="26" y="46"/>
                  <a:pt x="178" y="38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0" name="Freeform 10"/>
          <p:cNvSpPr>
            <a:spLocks/>
          </p:cNvSpPr>
          <p:nvPr/>
        </p:nvSpPr>
        <p:spPr bwMode="auto">
          <a:xfrm>
            <a:off x="1358900" y="3860800"/>
            <a:ext cx="2690813" cy="3240088"/>
          </a:xfrm>
          <a:custGeom>
            <a:avLst/>
            <a:gdLst>
              <a:gd name="T0" fmla="*/ 2147483647 w 1695"/>
              <a:gd name="T1" fmla="*/ 2147483647 h 2041"/>
              <a:gd name="T2" fmla="*/ 2147483647 w 1695"/>
              <a:gd name="T3" fmla="*/ 2147483647 h 2041"/>
              <a:gd name="T4" fmla="*/ 2147483647 w 1695"/>
              <a:gd name="T5" fmla="*/ 2147483647 h 2041"/>
              <a:gd name="T6" fmla="*/ 2147483647 w 1695"/>
              <a:gd name="T7" fmla="*/ 2147483647 h 2041"/>
              <a:gd name="T8" fmla="*/ 2147483647 w 1695"/>
              <a:gd name="T9" fmla="*/ 2147483647 h 2041"/>
              <a:gd name="T10" fmla="*/ 2147483647 w 1695"/>
              <a:gd name="T11" fmla="*/ 2147483647 h 2041"/>
              <a:gd name="T12" fmla="*/ 2147483647 w 1695"/>
              <a:gd name="T13" fmla="*/ 2147483647 h 2041"/>
              <a:gd name="T14" fmla="*/ 2147483647 w 1695"/>
              <a:gd name="T15" fmla="*/ 2147483647 h 2041"/>
              <a:gd name="T16" fmla="*/ 2147483647 w 1695"/>
              <a:gd name="T17" fmla="*/ 2147483647 h 2041"/>
              <a:gd name="T18" fmla="*/ 2147483647 w 1695"/>
              <a:gd name="T19" fmla="*/ 2147483647 h 2041"/>
              <a:gd name="T20" fmla="*/ 2147483647 w 1695"/>
              <a:gd name="T21" fmla="*/ 2147483647 h 2041"/>
              <a:gd name="T22" fmla="*/ 2147483647 w 1695"/>
              <a:gd name="T23" fmla="*/ 2147483647 h 2041"/>
              <a:gd name="T24" fmla="*/ 2147483647 w 1695"/>
              <a:gd name="T25" fmla="*/ 2147483647 h 2041"/>
              <a:gd name="T26" fmla="*/ 2147483647 w 1695"/>
              <a:gd name="T27" fmla="*/ 2147483647 h 2041"/>
              <a:gd name="T28" fmla="*/ 2147483647 w 1695"/>
              <a:gd name="T29" fmla="*/ 2147483647 h 2041"/>
              <a:gd name="T30" fmla="*/ 2147483647 w 1695"/>
              <a:gd name="T31" fmla="*/ 2147483647 h 2041"/>
              <a:gd name="T32" fmla="*/ 2147483647 w 1695"/>
              <a:gd name="T33" fmla="*/ 2147483647 h 2041"/>
              <a:gd name="T34" fmla="*/ 2147483647 w 1695"/>
              <a:gd name="T35" fmla="*/ 2147483647 h 2041"/>
              <a:gd name="T36" fmla="*/ 2147483647 w 1695"/>
              <a:gd name="T37" fmla="*/ 2147483647 h 2041"/>
              <a:gd name="T38" fmla="*/ 2147483647 w 1695"/>
              <a:gd name="T39" fmla="*/ 2147483647 h 2041"/>
              <a:gd name="T40" fmla="*/ 2147483647 w 1695"/>
              <a:gd name="T41" fmla="*/ 2147483647 h 2041"/>
              <a:gd name="T42" fmla="*/ 2147483647 w 1695"/>
              <a:gd name="T43" fmla="*/ 2147483647 h 2041"/>
              <a:gd name="T44" fmla="*/ 2147483647 w 1695"/>
              <a:gd name="T45" fmla="*/ 2147483647 h 2041"/>
              <a:gd name="T46" fmla="*/ 2147483647 w 1695"/>
              <a:gd name="T47" fmla="*/ 2147483647 h 2041"/>
              <a:gd name="T48" fmla="*/ 2147483647 w 1695"/>
              <a:gd name="T49" fmla="*/ 2147483647 h 2041"/>
              <a:gd name="T50" fmla="*/ 2147483647 w 1695"/>
              <a:gd name="T51" fmla="*/ 2147483647 h 2041"/>
              <a:gd name="T52" fmla="*/ 2147483647 w 1695"/>
              <a:gd name="T53" fmla="*/ 2147483647 h 2041"/>
              <a:gd name="T54" fmla="*/ 2147483647 w 1695"/>
              <a:gd name="T55" fmla="*/ 2147483647 h 2041"/>
              <a:gd name="T56" fmla="*/ 2147483647 w 1695"/>
              <a:gd name="T57" fmla="*/ 2147483647 h 2041"/>
              <a:gd name="T58" fmla="*/ 2147483647 w 1695"/>
              <a:gd name="T59" fmla="*/ 2147483647 h 2041"/>
              <a:gd name="T60" fmla="*/ 2147483647 w 1695"/>
              <a:gd name="T61" fmla="*/ 2147483647 h 2041"/>
              <a:gd name="T62" fmla="*/ 2147483647 w 1695"/>
              <a:gd name="T63" fmla="*/ 2147483647 h 2041"/>
              <a:gd name="T64" fmla="*/ 2147483647 w 1695"/>
              <a:gd name="T65" fmla="*/ 2147483647 h 2041"/>
              <a:gd name="T66" fmla="*/ 2147483647 w 1695"/>
              <a:gd name="T67" fmla="*/ 2147483647 h 2041"/>
              <a:gd name="T68" fmla="*/ 2147483647 w 1695"/>
              <a:gd name="T69" fmla="*/ 2147483647 h 2041"/>
              <a:gd name="T70" fmla="*/ 2147483647 w 1695"/>
              <a:gd name="T71" fmla="*/ 2147483647 h 2041"/>
              <a:gd name="T72" fmla="*/ 2147483647 w 1695"/>
              <a:gd name="T73" fmla="*/ 2147483647 h 2041"/>
              <a:gd name="T74" fmla="*/ 2147483647 w 1695"/>
              <a:gd name="T75" fmla="*/ 2147483647 h 2041"/>
              <a:gd name="T76" fmla="*/ 2147483647 w 1695"/>
              <a:gd name="T77" fmla="*/ 2147483647 h 2041"/>
              <a:gd name="T78" fmla="*/ 2147483647 w 1695"/>
              <a:gd name="T79" fmla="*/ 2147483647 h 2041"/>
              <a:gd name="T80" fmla="*/ 2147483647 w 1695"/>
              <a:gd name="T81" fmla="*/ 2147483647 h 2041"/>
              <a:gd name="T82" fmla="*/ 2147483647 w 1695"/>
              <a:gd name="T83" fmla="*/ 2147483647 h 2041"/>
              <a:gd name="T84" fmla="*/ 2147483647 w 1695"/>
              <a:gd name="T85" fmla="*/ 2147483647 h 2041"/>
              <a:gd name="T86" fmla="*/ 2147483647 w 1695"/>
              <a:gd name="T87" fmla="*/ 2147483647 h 2041"/>
              <a:gd name="T88" fmla="*/ 2147483647 w 1695"/>
              <a:gd name="T89" fmla="*/ 2147483647 h 2041"/>
              <a:gd name="T90" fmla="*/ 2147483647 w 1695"/>
              <a:gd name="T91" fmla="*/ 2147483647 h 2041"/>
              <a:gd name="T92" fmla="*/ 2147483647 w 1695"/>
              <a:gd name="T93" fmla="*/ 2147483647 h 2041"/>
              <a:gd name="T94" fmla="*/ 2147483647 w 1695"/>
              <a:gd name="T95" fmla="*/ 2147483647 h 2041"/>
              <a:gd name="T96" fmla="*/ 2147483647 w 1695"/>
              <a:gd name="T97" fmla="*/ 2147483647 h 2041"/>
              <a:gd name="T98" fmla="*/ 2147483647 w 1695"/>
              <a:gd name="T99" fmla="*/ 2147483647 h 20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95" h="2041">
                <a:moveTo>
                  <a:pt x="874" y="1995"/>
                </a:moveTo>
                <a:cubicBezTo>
                  <a:pt x="1019" y="2041"/>
                  <a:pt x="1503" y="2021"/>
                  <a:pt x="1599" y="1971"/>
                </a:cubicBezTo>
                <a:cubicBezTo>
                  <a:pt x="1695" y="1921"/>
                  <a:pt x="1489" y="1758"/>
                  <a:pt x="1448" y="1696"/>
                </a:cubicBezTo>
                <a:cubicBezTo>
                  <a:pt x="1407" y="1634"/>
                  <a:pt x="1392" y="1632"/>
                  <a:pt x="1352" y="1600"/>
                </a:cubicBezTo>
                <a:cubicBezTo>
                  <a:pt x="1312" y="1568"/>
                  <a:pt x="1232" y="1528"/>
                  <a:pt x="1208" y="1504"/>
                </a:cubicBezTo>
                <a:cubicBezTo>
                  <a:pt x="1184" y="1480"/>
                  <a:pt x="1200" y="1464"/>
                  <a:pt x="1208" y="1456"/>
                </a:cubicBezTo>
                <a:cubicBezTo>
                  <a:pt x="1216" y="1448"/>
                  <a:pt x="1264" y="1488"/>
                  <a:pt x="1256" y="1456"/>
                </a:cubicBezTo>
                <a:cubicBezTo>
                  <a:pt x="1248" y="1424"/>
                  <a:pt x="1192" y="1312"/>
                  <a:pt x="1160" y="1264"/>
                </a:cubicBezTo>
                <a:cubicBezTo>
                  <a:pt x="1128" y="1216"/>
                  <a:pt x="1088" y="1192"/>
                  <a:pt x="1064" y="1168"/>
                </a:cubicBezTo>
                <a:cubicBezTo>
                  <a:pt x="1040" y="1144"/>
                  <a:pt x="1040" y="1152"/>
                  <a:pt x="1016" y="1120"/>
                </a:cubicBezTo>
                <a:cubicBezTo>
                  <a:pt x="992" y="1088"/>
                  <a:pt x="944" y="1016"/>
                  <a:pt x="920" y="976"/>
                </a:cubicBezTo>
                <a:cubicBezTo>
                  <a:pt x="896" y="936"/>
                  <a:pt x="888" y="912"/>
                  <a:pt x="872" y="880"/>
                </a:cubicBezTo>
                <a:cubicBezTo>
                  <a:pt x="856" y="848"/>
                  <a:pt x="840" y="816"/>
                  <a:pt x="824" y="784"/>
                </a:cubicBezTo>
                <a:cubicBezTo>
                  <a:pt x="808" y="752"/>
                  <a:pt x="800" y="712"/>
                  <a:pt x="776" y="688"/>
                </a:cubicBezTo>
                <a:cubicBezTo>
                  <a:pt x="752" y="664"/>
                  <a:pt x="704" y="648"/>
                  <a:pt x="680" y="640"/>
                </a:cubicBezTo>
                <a:cubicBezTo>
                  <a:pt x="656" y="632"/>
                  <a:pt x="632" y="656"/>
                  <a:pt x="632" y="640"/>
                </a:cubicBezTo>
                <a:cubicBezTo>
                  <a:pt x="632" y="624"/>
                  <a:pt x="672" y="568"/>
                  <a:pt x="680" y="544"/>
                </a:cubicBezTo>
                <a:cubicBezTo>
                  <a:pt x="688" y="520"/>
                  <a:pt x="672" y="520"/>
                  <a:pt x="680" y="496"/>
                </a:cubicBezTo>
                <a:cubicBezTo>
                  <a:pt x="688" y="472"/>
                  <a:pt x="728" y="440"/>
                  <a:pt x="728" y="400"/>
                </a:cubicBezTo>
                <a:cubicBezTo>
                  <a:pt x="728" y="360"/>
                  <a:pt x="688" y="264"/>
                  <a:pt x="680" y="256"/>
                </a:cubicBezTo>
                <a:cubicBezTo>
                  <a:pt x="672" y="248"/>
                  <a:pt x="688" y="320"/>
                  <a:pt x="680" y="352"/>
                </a:cubicBezTo>
                <a:cubicBezTo>
                  <a:pt x="672" y="384"/>
                  <a:pt x="640" y="416"/>
                  <a:pt x="632" y="448"/>
                </a:cubicBezTo>
                <a:cubicBezTo>
                  <a:pt x="624" y="480"/>
                  <a:pt x="640" y="520"/>
                  <a:pt x="632" y="544"/>
                </a:cubicBezTo>
                <a:cubicBezTo>
                  <a:pt x="624" y="568"/>
                  <a:pt x="600" y="568"/>
                  <a:pt x="584" y="592"/>
                </a:cubicBezTo>
                <a:cubicBezTo>
                  <a:pt x="568" y="616"/>
                  <a:pt x="552" y="664"/>
                  <a:pt x="536" y="688"/>
                </a:cubicBezTo>
                <a:cubicBezTo>
                  <a:pt x="520" y="712"/>
                  <a:pt x="512" y="744"/>
                  <a:pt x="488" y="736"/>
                </a:cubicBezTo>
                <a:cubicBezTo>
                  <a:pt x="464" y="728"/>
                  <a:pt x="416" y="672"/>
                  <a:pt x="392" y="640"/>
                </a:cubicBezTo>
                <a:cubicBezTo>
                  <a:pt x="368" y="608"/>
                  <a:pt x="360" y="576"/>
                  <a:pt x="344" y="544"/>
                </a:cubicBezTo>
                <a:cubicBezTo>
                  <a:pt x="328" y="512"/>
                  <a:pt x="304" y="480"/>
                  <a:pt x="296" y="448"/>
                </a:cubicBezTo>
                <a:cubicBezTo>
                  <a:pt x="288" y="416"/>
                  <a:pt x="312" y="376"/>
                  <a:pt x="296" y="352"/>
                </a:cubicBezTo>
                <a:cubicBezTo>
                  <a:pt x="280" y="328"/>
                  <a:pt x="216" y="328"/>
                  <a:pt x="200" y="304"/>
                </a:cubicBezTo>
                <a:cubicBezTo>
                  <a:pt x="184" y="280"/>
                  <a:pt x="216" y="232"/>
                  <a:pt x="200" y="208"/>
                </a:cubicBezTo>
                <a:cubicBezTo>
                  <a:pt x="184" y="184"/>
                  <a:pt x="120" y="184"/>
                  <a:pt x="104" y="160"/>
                </a:cubicBezTo>
                <a:cubicBezTo>
                  <a:pt x="88" y="136"/>
                  <a:pt x="120" y="88"/>
                  <a:pt x="104" y="64"/>
                </a:cubicBezTo>
                <a:cubicBezTo>
                  <a:pt x="88" y="40"/>
                  <a:pt x="16" y="0"/>
                  <a:pt x="8" y="16"/>
                </a:cubicBezTo>
                <a:cubicBezTo>
                  <a:pt x="0" y="32"/>
                  <a:pt x="48" y="120"/>
                  <a:pt x="56" y="160"/>
                </a:cubicBezTo>
                <a:cubicBezTo>
                  <a:pt x="64" y="200"/>
                  <a:pt x="48" y="216"/>
                  <a:pt x="56" y="256"/>
                </a:cubicBezTo>
                <a:cubicBezTo>
                  <a:pt x="64" y="296"/>
                  <a:pt x="96" y="360"/>
                  <a:pt x="104" y="400"/>
                </a:cubicBezTo>
                <a:cubicBezTo>
                  <a:pt x="112" y="440"/>
                  <a:pt x="88" y="456"/>
                  <a:pt x="104" y="496"/>
                </a:cubicBezTo>
                <a:cubicBezTo>
                  <a:pt x="120" y="536"/>
                  <a:pt x="168" y="600"/>
                  <a:pt x="200" y="640"/>
                </a:cubicBezTo>
                <a:cubicBezTo>
                  <a:pt x="232" y="680"/>
                  <a:pt x="280" y="704"/>
                  <a:pt x="296" y="736"/>
                </a:cubicBezTo>
                <a:cubicBezTo>
                  <a:pt x="312" y="768"/>
                  <a:pt x="288" y="808"/>
                  <a:pt x="296" y="832"/>
                </a:cubicBezTo>
                <a:cubicBezTo>
                  <a:pt x="304" y="856"/>
                  <a:pt x="328" y="856"/>
                  <a:pt x="344" y="880"/>
                </a:cubicBezTo>
                <a:cubicBezTo>
                  <a:pt x="360" y="904"/>
                  <a:pt x="368" y="928"/>
                  <a:pt x="392" y="976"/>
                </a:cubicBezTo>
                <a:cubicBezTo>
                  <a:pt x="416" y="1024"/>
                  <a:pt x="456" y="1104"/>
                  <a:pt x="488" y="1168"/>
                </a:cubicBezTo>
                <a:cubicBezTo>
                  <a:pt x="520" y="1232"/>
                  <a:pt x="552" y="1296"/>
                  <a:pt x="584" y="1360"/>
                </a:cubicBezTo>
                <a:cubicBezTo>
                  <a:pt x="616" y="1424"/>
                  <a:pt x="648" y="1496"/>
                  <a:pt x="680" y="1552"/>
                </a:cubicBezTo>
                <a:cubicBezTo>
                  <a:pt x="712" y="1608"/>
                  <a:pt x="768" y="1672"/>
                  <a:pt x="776" y="1696"/>
                </a:cubicBezTo>
                <a:cubicBezTo>
                  <a:pt x="784" y="1720"/>
                  <a:pt x="712" y="1646"/>
                  <a:pt x="728" y="1696"/>
                </a:cubicBezTo>
                <a:cubicBezTo>
                  <a:pt x="744" y="1746"/>
                  <a:pt x="738" y="1979"/>
                  <a:pt x="874" y="1995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1" name="Freeform 11"/>
          <p:cNvSpPr>
            <a:spLocks/>
          </p:cNvSpPr>
          <p:nvPr/>
        </p:nvSpPr>
        <p:spPr bwMode="auto">
          <a:xfrm>
            <a:off x="6934200" y="3886200"/>
            <a:ext cx="1317625" cy="1204913"/>
          </a:xfrm>
          <a:custGeom>
            <a:avLst/>
            <a:gdLst>
              <a:gd name="T0" fmla="*/ 2147483647 w 830"/>
              <a:gd name="T1" fmla="*/ 2147483647 h 759"/>
              <a:gd name="T2" fmla="*/ 2147483647 w 830"/>
              <a:gd name="T3" fmla="*/ 2147483647 h 759"/>
              <a:gd name="T4" fmla="*/ 2147483647 w 830"/>
              <a:gd name="T5" fmla="*/ 2147483647 h 759"/>
              <a:gd name="T6" fmla="*/ 2147483647 w 830"/>
              <a:gd name="T7" fmla="*/ 2147483647 h 759"/>
              <a:gd name="T8" fmla="*/ 2147483647 w 830"/>
              <a:gd name="T9" fmla="*/ 2147483647 h 759"/>
              <a:gd name="T10" fmla="*/ 2147483647 w 830"/>
              <a:gd name="T11" fmla="*/ 2147483647 h 759"/>
              <a:gd name="T12" fmla="*/ 2147483647 w 830"/>
              <a:gd name="T13" fmla="*/ 0 h 759"/>
              <a:gd name="T14" fmla="*/ 2147483647 w 830"/>
              <a:gd name="T15" fmla="*/ 2147483647 h 759"/>
              <a:gd name="T16" fmla="*/ 2147483647 w 830"/>
              <a:gd name="T17" fmla="*/ 2147483647 h 759"/>
              <a:gd name="T18" fmla="*/ 0 w 830"/>
              <a:gd name="T19" fmla="*/ 2147483647 h 759"/>
              <a:gd name="T20" fmla="*/ 2147483647 w 830"/>
              <a:gd name="T21" fmla="*/ 2147483647 h 759"/>
              <a:gd name="T22" fmla="*/ 2147483647 w 830"/>
              <a:gd name="T23" fmla="*/ 2147483647 h 759"/>
              <a:gd name="T24" fmla="*/ 2147483647 w 830"/>
              <a:gd name="T25" fmla="*/ 2147483647 h 759"/>
              <a:gd name="T26" fmla="*/ 2147483647 w 830"/>
              <a:gd name="T27" fmla="*/ 2147483647 h 7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30" h="759">
                <a:moveTo>
                  <a:pt x="768" y="624"/>
                </a:moveTo>
                <a:cubicBezTo>
                  <a:pt x="830" y="578"/>
                  <a:pt x="721" y="530"/>
                  <a:pt x="697" y="482"/>
                </a:cubicBezTo>
                <a:cubicBezTo>
                  <a:pt x="673" y="434"/>
                  <a:pt x="652" y="380"/>
                  <a:pt x="624" y="336"/>
                </a:cubicBezTo>
                <a:cubicBezTo>
                  <a:pt x="596" y="292"/>
                  <a:pt x="549" y="247"/>
                  <a:pt x="526" y="217"/>
                </a:cubicBezTo>
                <a:cubicBezTo>
                  <a:pt x="503" y="187"/>
                  <a:pt x="519" y="175"/>
                  <a:pt x="487" y="155"/>
                </a:cubicBezTo>
                <a:cubicBezTo>
                  <a:pt x="455" y="135"/>
                  <a:pt x="377" y="122"/>
                  <a:pt x="336" y="96"/>
                </a:cubicBezTo>
                <a:cubicBezTo>
                  <a:pt x="295" y="70"/>
                  <a:pt x="272" y="0"/>
                  <a:pt x="240" y="0"/>
                </a:cubicBezTo>
                <a:cubicBezTo>
                  <a:pt x="208" y="0"/>
                  <a:pt x="176" y="56"/>
                  <a:pt x="144" y="96"/>
                </a:cubicBezTo>
                <a:cubicBezTo>
                  <a:pt x="112" y="136"/>
                  <a:pt x="72" y="208"/>
                  <a:pt x="48" y="240"/>
                </a:cubicBezTo>
                <a:cubicBezTo>
                  <a:pt x="24" y="272"/>
                  <a:pt x="0" y="264"/>
                  <a:pt x="0" y="288"/>
                </a:cubicBezTo>
                <a:cubicBezTo>
                  <a:pt x="0" y="312"/>
                  <a:pt x="7" y="324"/>
                  <a:pt x="48" y="384"/>
                </a:cubicBezTo>
                <a:cubicBezTo>
                  <a:pt x="89" y="444"/>
                  <a:pt x="199" y="584"/>
                  <a:pt x="245" y="646"/>
                </a:cubicBezTo>
                <a:cubicBezTo>
                  <a:pt x="291" y="708"/>
                  <a:pt x="236" y="759"/>
                  <a:pt x="323" y="755"/>
                </a:cubicBezTo>
                <a:cubicBezTo>
                  <a:pt x="410" y="751"/>
                  <a:pt x="675" y="651"/>
                  <a:pt x="768" y="624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2" name="Freeform 12"/>
          <p:cNvSpPr>
            <a:spLocks/>
          </p:cNvSpPr>
          <p:nvPr/>
        </p:nvSpPr>
        <p:spPr bwMode="auto">
          <a:xfrm>
            <a:off x="7412038" y="4829175"/>
            <a:ext cx="3522662" cy="1754188"/>
          </a:xfrm>
          <a:custGeom>
            <a:avLst/>
            <a:gdLst>
              <a:gd name="T0" fmla="*/ 2147483647 w 2219"/>
              <a:gd name="T1" fmla="*/ 2147483647 h 1105"/>
              <a:gd name="T2" fmla="*/ 2147483647 w 2219"/>
              <a:gd name="T3" fmla="*/ 2147483647 h 1105"/>
              <a:gd name="T4" fmla="*/ 2147483647 w 2219"/>
              <a:gd name="T5" fmla="*/ 2147483647 h 1105"/>
              <a:gd name="T6" fmla="*/ 2147483647 w 2219"/>
              <a:gd name="T7" fmla="*/ 2147483647 h 1105"/>
              <a:gd name="T8" fmla="*/ 2147483647 w 2219"/>
              <a:gd name="T9" fmla="*/ 2147483647 h 1105"/>
              <a:gd name="T10" fmla="*/ 2147483647 w 2219"/>
              <a:gd name="T11" fmla="*/ 2147483647 h 1105"/>
              <a:gd name="T12" fmla="*/ 2147483647 w 2219"/>
              <a:gd name="T13" fmla="*/ 2147483647 h 1105"/>
              <a:gd name="T14" fmla="*/ 2147483647 w 2219"/>
              <a:gd name="T15" fmla="*/ 2147483647 h 1105"/>
              <a:gd name="T16" fmla="*/ 2147483647 w 2219"/>
              <a:gd name="T17" fmla="*/ 2147483647 h 1105"/>
              <a:gd name="T18" fmla="*/ 2147483647 w 2219"/>
              <a:gd name="T19" fmla="*/ 2147483647 h 1105"/>
              <a:gd name="T20" fmla="*/ 2147483647 w 2219"/>
              <a:gd name="T21" fmla="*/ 2147483647 h 1105"/>
              <a:gd name="T22" fmla="*/ 2147483647 w 2219"/>
              <a:gd name="T23" fmla="*/ 2147483647 h 1105"/>
              <a:gd name="T24" fmla="*/ 2147483647 w 2219"/>
              <a:gd name="T25" fmla="*/ 2147483647 h 1105"/>
              <a:gd name="T26" fmla="*/ 2147483647 w 2219"/>
              <a:gd name="T27" fmla="*/ 2147483647 h 1105"/>
              <a:gd name="T28" fmla="*/ 2147483647 w 2219"/>
              <a:gd name="T29" fmla="*/ 2147483647 h 1105"/>
              <a:gd name="T30" fmla="*/ 2147483647 w 2219"/>
              <a:gd name="T31" fmla="*/ 2147483647 h 1105"/>
              <a:gd name="T32" fmla="*/ 2147483647 w 2219"/>
              <a:gd name="T33" fmla="*/ 2147483647 h 1105"/>
              <a:gd name="T34" fmla="*/ 2147483647 w 2219"/>
              <a:gd name="T35" fmla="*/ 2147483647 h 1105"/>
              <a:gd name="T36" fmla="*/ 2147483647 w 2219"/>
              <a:gd name="T37" fmla="*/ 2147483647 h 1105"/>
              <a:gd name="T38" fmla="*/ 2147483647 w 2219"/>
              <a:gd name="T39" fmla="*/ 2147483647 h 1105"/>
              <a:gd name="T40" fmla="*/ 2147483647 w 2219"/>
              <a:gd name="T41" fmla="*/ 2147483647 h 1105"/>
              <a:gd name="T42" fmla="*/ 2147483647 w 2219"/>
              <a:gd name="T43" fmla="*/ 2147483647 h 1105"/>
              <a:gd name="T44" fmla="*/ 2147483647 w 2219"/>
              <a:gd name="T45" fmla="*/ 2147483647 h 1105"/>
              <a:gd name="T46" fmla="*/ 2147483647 w 2219"/>
              <a:gd name="T47" fmla="*/ 2147483647 h 1105"/>
              <a:gd name="T48" fmla="*/ 2147483647 w 2219"/>
              <a:gd name="T49" fmla="*/ 2147483647 h 1105"/>
              <a:gd name="T50" fmla="*/ 2147483647 w 2219"/>
              <a:gd name="T51" fmla="*/ 2147483647 h 1105"/>
              <a:gd name="T52" fmla="*/ 2147483647 w 2219"/>
              <a:gd name="T53" fmla="*/ 2147483647 h 1105"/>
              <a:gd name="T54" fmla="*/ 2147483647 w 2219"/>
              <a:gd name="T55" fmla="*/ 2147483647 h 1105"/>
              <a:gd name="T56" fmla="*/ 2147483647 w 2219"/>
              <a:gd name="T57" fmla="*/ 2147483647 h 1105"/>
              <a:gd name="T58" fmla="*/ 2147483647 w 2219"/>
              <a:gd name="T59" fmla="*/ 2147483647 h 1105"/>
              <a:gd name="T60" fmla="*/ 2147483647 w 2219"/>
              <a:gd name="T61" fmla="*/ 2147483647 h 1105"/>
              <a:gd name="T62" fmla="*/ 2147483647 w 2219"/>
              <a:gd name="T63" fmla="*/ 2147483647 h 1105"/>
              <a:gd name="T64" fmla="*/ 2147483647 w 2219"/>
              <a:gd name="T65" fmla="*/ 2147483647 h 1105"/>
              <a:gd name="T66" fmla="*/ 2147483647 w 2219"/>
              <a:gd name="T67" fmla="*/ 2147483647 h 1105"/>
              <a:gd name="T68" fmla="*/ 2147483647 w 2219"/>
              <a:gd name="T69" fmla="*/ 2147483647 h 11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219" h="1105">
                <a:moveTo>
                  <a:pt x="3" y="182"/>
                </a:moveTo>
                <a:cubicBezTo>
                  <a:pt x="0" y="203"/>
                  <a:pt x="19" y="238"/>
                  <a:pt x="51" y="278"/>
                </a:cubicBezTo>
                <a:cubicBezTo>
                  <a:pt x="83" y="318"/>
                  <a:pt x="158" y="369"/>
                  <a:pt x="195" y="422"/>
                </a:cubicBezTo>
                <a:cubicBezTo>
                  <a:pt x="232" y="475"/>
                  <a:pt x="249" y="538"/>
                  <a:pt x="271" y="597"/>
                </a:cubicBezTo>
                <a:cubicBezTo>
                  <a:pt x="293" y="656"/>
                  <a:pt x="295" y="732"/>
                  <a:pt x="326" y="777"/>
                </a:cubicBezTo>
                <a:cubicBezTo>
                  <a:pt x="357" y="822"/>
                  <a:pt x="411" y="830"/>
                  <a:pt x="459" y="870"/>
                </a:cubicBezTo>
                <a:cubicBezTo>
                  <a:pt x="507" y="910"/>
                  <a:pt x="556" y="996"/>
                  <a:pt x="614" y="1018"/>
                </a:cubicBezTo>
                <a:cubicBezTo>
                  <a:pt x="672" y="1040"/>
                  <a:pt x="745" y="1013"/>
                  <a:pt x="809" y="1003"/>
                </a:cubicBezTo>
                <a:cubicBezTo>
                  <a:pt x="873" y="993"/>
                  <a:pt x="934" y="972"/>
                  <a:pt x="996" y="956"/>
                </a:cubicBezTo>
                <a:cubicBezTo>
                  <a:pt x="1058" y="940"/>
                  <a:pt x="1118" y="965"/>
                  <a:pt x="1183" y="909"/>
                </a:cubicBezTo>
                <a:cubicBezTo>
                  <a:pt x="1248" y="853"/>
                  <a:pt x="1337" y="678"/>
                  <a:pt x="1385" y="621"/>
                </a:cubicBezTo>
                <a:cubicBezTo>
                  <a:pt x="1433" y="564"/>
                  <a:pt x="1446" y="600"/>
                  <a:pt x="1471" y="566"/>
                </a:cubicBezTo>
                <a:cubicBezTo>
                  <a:pt x="1496" y="532"/>
                  <a:pt x="1513" y="427"/>
                  <a:pt x="1533" y="418"/>
                </a:cubicBezTo>
                <a:cubicBezTo>
                  <a:pt x="1553" y="409"/>
                  <a:pt x="1585" y="459"/>
                  <a:pt x="1588" y="512"/>
                </a:cubicBezTo>
                <a:cubicBezTo>
                  <a:pt x="1591" y="565"/>
                  <a:pt x="1534" y="668"/>
                  <a:pt x="1549" y="738"/>
                </a:cubicBezTo>
                <a:cubicBezTo>
                  <a:pt x="1564" y="808"/>
                  <a:pt x="1615" y="878"/>
                  <a:pt x="1681" y="933"/>
                </a:cubicBezTo>
                <a:cubicBezTo>
                  <a:pt x="1747" y="988"/>
                  <a:pt x="1858" y="1105"/>
                  <a:pt x="1946" y="1065"/>
                </a:cubicBezTo>
                <a:cubicBezTo>
                  <a:pt x="2034" y="1025"/>
                  <a:pt x="2203" y="760"/>
                  <a:pt x="2211" y="691"/>
                </a:cubicBezTo>
                <a:cubicBezTo>
                  <a:pt x="2219" y="622"/>
                  <a:pt x="2050" y="669"/>
                  <a:pt x="1993" y="652"/>
                </a:cubicBezTo>
                <a:cubicBezTo>
                  <a:pt x="1936" y="635"/>
                  <a:pt x="1908" y="620"/>
                  <a:pt x="1869" y="590"/>
                </a:cubicBezTo>
                <a:cubicBezTo>
                  <a:pt x="1830" y="560"/>
                  <a:pt x="1787" y="522"/>
                  <a:pt x="1760" y="473"/>
                </a:cubicBezTo>
                <a:cubicBezTo>
                  <a:pt x="1733" y="424"/>
                  <a:pt x="1743" y="329"/>
                  <a:pt x="1705" y="293"/>
                </a:cubicBezTo>
                <a:cubicBezTo>
                  <a:pt x="1667" y="257"/>
                  <a:pt x="1585" y="251"/>
                  <a:pt x="1534" y="255"/>
                </a:cubicBezTo>
                <a:cubicBezTo>
                  <a:pt x="1483" y="259"/>
                  <a:pt x="1460" y="289"/>
                  <a:pt x="1401" y="317"/>
                </a:cubicBezTo>
                <a:cubicBezTo>
                  <a:pt x="1342" y="345"/>
                  <a:pt x="1227" y="417"/>
                  <a:pt x="1182" y="426"/>
                </a:cubicBezTo>
                <a:cubicBezTo>
                  <a:pt x="1137" y="435"/>
                  <a:pt x="1157" y="388"/>
                  <a:pt x="1129" y="371"/>
                </a:cubicBezTo>
                <a:cubicBezTo>
                  <a:pt x="1101" y="354"/>
                  <a:pt x="1062" y="344"/>
                  <a:pt x="1011" y="326"/>
                </a:cubicBezTo>
                <a:cubicBezTo>
                  <a:pt x="960" y="308"/>
                  <a:pt x="864" y="288"/>
                  <a:pt x="825" y="262"/>
                </a:cubicBezTo>
                <a:cubicBezTo>
                  <a:pt x="786" y="236"/>
                  <a:pt x="795" y="182"/>
                  <a:pt x="778" y="169"/>
                </a:cubicBezTo>
                <a:cubicBezTo>
                  <a:pt x="761" y="156"/>
                  <a:pt x="737" y="187"/>
                  <a:pt x="723" y="182"/>
                </a:cubicBezTo>
                <a:cubicBezTo>
                  <a:pt x="709" y="177"/>
                  <a:pt x="736" y="166"/>
                  <a:pt x="692" y="138"/>
                </a:cubicBezTo>
                <a:cubicBezTo>
                  <a:pt x="648" y="110"/>
                  <a:pt x="546" y="26"/>
                  <a:pt x="459" y="13"/>
                </a:cubicBezTo>
                <a:cubicBezTo>
                  <a:pt x="372" y="0"/>
                  <a:pt x="240" y="47"/>
                  <a:pt x="170" y="60"/>
                </a:cubicBezTo>
                <a:cubicBezTo>
                  <a:pt x="100" y="73"/>
                  <a:pt x="66" y="71"/>
                  <a:pt x="38" y="91"/>
                </a:cubicBezTo>
                <a:cubicBezTo>
                  <a:pt x="10" y="111"/>
                  <a:pt x="10" y="163"/>
                  <a:pt x="3" y="182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Red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Sea</a:t>
            </a:r>
            <a:endParaRPr kumimoji="0" lang="en-GB" altLang="en-US" sz="3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0" y="1828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Mediterranean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Sea</a:t>
            </a:r>
            <a:endParaRPr kumimoji="0" lang="en-GB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7239000" y="4876800"/>
            <a:ext cx="19050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Persian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Gulf</a:t>
            </a:r>
            <a:endParaRPr kumimoji="0" lang="en-GB" alt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6" name="Freeform 16"/>
          <p:cNvSpPr>
            <a:spLocks/>
          </p:cNvSpPr>
          <p:nvPr/>
        </p:nvSpPr>
        <p:spPr bwMode="auto">
          <a:xfrm>
            <a:off x="2273300" y="3154363"/>
            <a:ext cx="482600" cy="617537"/>
          </a:xfrm>
          <a:custGeom>
            <a:avLst/>
            <a:gdLst>
              <a:gd name="T0" fmla="*/ 2147483647 w 304"/>
              <a:gd name="T1" fmla="*/ 2147483647 h 389"/>
              <a:gd name="T2" fmla="*/ 2147483647 w 304"/>
              <a:gd name="T3" fmla="*/ 2147483647 h 389"/>
              <a:gd name="T4" fmla="*/ 2147483647 w 304"/>
              <a:gd name="T5" fmla="*/ 2147483647 h 389"/>
              <a:gd name="T6" fmla="*/ 2147483647 w 304"/>
              <a:gd name="T7" fmla="*/ 2147483647 h 389"/>
              <a:gd name="T8" fmla="*/ 2147483647 w 304"/>
              <a:gd name="T9" fmla="*/ 2147483647 h 389"/>
              <a:gd name="T10" fmla="*/ 2147483647 w 304"/>
              <a:gd name="T11" fmla="*/ 2147483647 h 389"/>
              <a:gd name="T12" fmla="*/ 2147483647 w 304"/>
              <a:gd name="T13" fmla="*/ 2147483647 h 389"/>
              <a:gd name="T14" fmla="*/ 2147483647 w 304"/>
              <a:gd name="T15" fmla="*/ 2147483647 h 389"/>
              <a:gd name="T16" fmla="*/ 2147483647 w 304"/>
              <a:gd name="T17" fmla="*/ 2147483647 h 389"/>
              <a:gd name="T18" fmla="*/ 2147483647 w 304"/>
              <a:gd name="T19" fmla="*/ 2147483647 h 389"/>
              <a:gd name="T20" fmla="*/ 2147483647 w 304"/>
              <a:gd name="T21" fmla="*/ 2147483647 h 389"/>
              <a:gd name="T22" fmla="*/ 2147483647 w 304"/>
              <a:gd name="T23" fmla="*/ 2147483647 h 389"/>
              <a:gd name="T24" fmla="*/ 2147483647 w 304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4" h="389">
                <a:moveTo>
                  <a:pt x="181" y="47"/>
                </a:moveTo>
                <a:cubicBezTo>
                  <a:pt x="166" y="43"/>
                  <a:pt x="144" y="36"/>
                  <a:pt x="127" y="31"/>
                </a:cubicBezTo>
                <a:cubicBezTo>
                  <a:pt x="110" y="26"/>
                  <a:pt x="92" y="0"/>
                  <a:pt x="80" y="16"/>
                </a:cubicBezTo>
                <a:cubicBezTo>
                  <a:pt x="68" y="32"/>
                  <a:pt x="68" y="83"/>
                  <a:pt x="56" y="125"/>
                </a:cubicBezTo>
                <a:cubicBezTo>
                  <a:pt x="44" y="167"/>
                  <a:pt x="0" y="237"/>
                  <a:pt x="8" y="269"/>
                </a:cubicBezTo>
                <a:cubicBezTo>
                  <a:pt x="16" y="301"/>
                  <a:pt x="64" y="301"/>
                  <a:pt x="104" y="317"/>
                </a:cubicBezTo>
                <a:cubicBezTo>
                  <a:pt x="144" y="333"/>
                  <a:pt x="216" y="389"/>
                  <a:pt x="248" y="365"/>
                </a:cubicBezTo>
                <a:cubicBezTo>
                  <a:pt x="280" y="341"/>
                  <a:pt x="288" y="217"/>
                  <a:pt x="296" y="173"/>
                </a:cubicBezTo>
                <a:cubicBezTo>
                  <a:pt x="304" y="129"/>
                  <a:pt x="303" y="123"/>
                  <a:pt x="298" y="102"/>
                </a:cubicBezTo>
                <a:cubicBezTo>
                  <a:pt x="293" y="81"/>
                  <a:pt x="275" y="56"/>
                  <a:pt x="267" y="47"/>
                </a:cubicBezTo>
                <a:cubicBezTo>
                  <a:pt x="259" y="38"/>
                  <a:pt x="259" y="46"/>
                  <a:pt x="251" y="47"/>
                </a:cubicBezTo>
                <a:cubicBezTo>
                  <a:pt x="243" y="48"/>
                  <a:pt x="232" y="55"/>
                  <a:pt x="220" y="55"/>
                </a:cubicBezTo>
                <a:cubicBezTo>
                  <a:pt x="208" y="55"/>
                  <a:pt x="196" y="51"/>
                  <a:pt x="181" y="4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1143000" y="2895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721747" y="2653804"/>
            <a:ext cx="2297905" cy="838200"/>
            <a:chOff x="5943600" y="2895600"/>
            <a:chExt cx="2590800" cy="838200"/>
          </a:xfrm>
        </p:grpSpPr>
        <p:sp>
          <p:nvSpPr>
            <p:cNvPr id="33813" name="Text Box 7"/>
            <p:cNvSpPr txBox="1">
              <a:spLocks noChangeArrowheads="1"/>
            </p:cNvSpPr>
            <p:nvPr/>
          </p:nvSpPr>
          <p:spPr bwMode="auto">
            <a:xfrm>
              <a:off x="6084888" y="2971800"/>
              <a:ext cx="2449512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Babylon</a:t>
              </a:r>
              <a:endParaRPr kumimoji="0" lang="en-GB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14" name="Oval 19"/>
            <p:cNvSpPr>
              <a:spLocks noChangeArrowheads="1"/>
            </p:cNvSpPr>
            <p:nvPr/>
          </p:nvSpPr>
          <p:spPr bwMode="auto">
            <a:xfrm>
              <a:off x="5943600" y="2895600"/>
              <a:ext cx="2590800" cy="8382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2808288" y="549275"/>
            <a:ext cx="1970087" cy="584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593 BC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605 BC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46B09E-6F7D-4C06-B921-12367A623A20}"/>
              </a:ext>
            </a:extLst>
          </p:cNvPr>
          <p:cNvGrpSpPr/>
          <p:nvPr/>
        </p:nvGrpSpPr>
        <p:grpSpPr>
          <a:xfrm>
            <a:off x="5484817" y="3561546"/>
            <a:ext cx="2402671" cy="2856717"/>
            <a:chOff x="5484817" y="3561546"/>
            <a:chExt cx="2402671" cy="2856717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5960268" y="3561546"/>
              <a:ext cx="1451770" cy="95410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Ezekiel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altLang="en-US" sz="28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 exile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D396B-D14B-44E6-9696-B20A3493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4817" y="4572000"/>
              <a:ext cx="2402671" cy="1846263"/>
            </a:xfrm>
            <a:prstGeom prst="rect">
              <a:avLst/>
            </a:prstGeom>
          </p:spPr>
        </p:pic>
      </p:grpSp>
      <p:sp>
        <p:nvSpPr>
          <p:cNvPr id="5" name="Text Box 9">
            <a:extLst>
              <a:ext uri="{FF2B5EF4-FFF2-40B4-BE49-F238E27FC236}">
                <a16:creationId xmlns:a16="http://schemas.microsoft.com/office/drawing/2014/main" id="{52C4882A-0D51-4271-A7D2-C45FF5D1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4045" y="3022600"/>
            <a:ext cx="38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8373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3B3D132-9BA6-4303-B20E-FFFFE274A8EB}"/>
              </a:ext>
            </a:extLst>
          </p:cNvPr>
          <p:cNvGrpSpPr/>
          <p:nvPr/>
        </p:nvGrpSpPr>
        <p:grpSpPr>
          <a:xfrm>
            <a:off x="451333" y="718038"/>
            <a:ext cx="7025785" cy="1634012"/>
            <a:chOff x="542465" y="254970"/>
            <a:chExt cx="7025785" cy="16340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8F78CB-F6C8-4F42-B9C3-D35B73085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465" y="315995"/>
              <a:ext cx="1649161" cy="15729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821127-4AA6-41BD-955B-06E8A9E88B26}"/>
                </a:ext>
              </a:extLst>
            </p:cNvPr>
            <p:cNvSpPr txBox="1"/>
            <p:nvPr/>
          </p:nvSpPr>
          <p:spPr>
            <a:xfrm>
              <a:off x="2406314" y="254970"/>
              <a:ext cx="51619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You were thrown out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into the open field</a:t>
              </a:r>
              <a:endPara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E092902-D352-4E1F-9A64-37A281FB23D1}"/>
              </a:ext>
            </a:extLst>
          </p:cNvPr>
          <p:cNvSpPr txBox="1"/>
          <p:nvPr/>
        </p:nvSpPr>
        <p:spPr>
          <a:xfrm>
            <a:off x="2376227" y="1803386"/>
            <a:ext cx="6136622" cy="52322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made you grow like a plant of the field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2B1323-C4B7-49A2-9F0B-F8C8CE11F2B8}"/>
              </a:ext>
            </a:extLst>
          </p:cNvPr>
          <p:cNvGrpSpPr/>
          <p:nvPr/>
        </p:nvGrpSpPr>
        <p:grpSpPr>
          <a:xfrm>
            <a:off x="692182" y="4527682"/>
            <a:ext cx="7974837" cy="2315087"/>
            <a:chOff x="692182" y="4421141"/>
            <a:chExt cx="7974837" cy="23150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78380B-F5A1-46B4-B1E3-307A98E40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182" y="4421141"/>
              <a:ext cx="2240407" cy="231508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4FD71B-B725-4BC3-B028-2DF900C611F3}"/>
                </a:ext>
              </a:extLst>
            </p:cNvPr>
            <p:cNvSpPr txBox="1"/>
            <p:nvPr/>
          </p:nvSpPr>
          <p:spPr>
            <a:xfrm>
              <a:off x="3048597" y="4573433"/>
              <a:ext cx="56184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bathed you … I clothed you …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I dressed you …   I adorned you </a:t>
              </a:r>
              <a:endPara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52F461-65D4-4738-B928-E61262D34B19}"/>
              </a:ext>
            </a:extLst>
          </p:cNvPr>
          <p:cNvSpPr txBox="1"/>
          <p:nvPr/>
        </p:nvSpPr>
        <p:spPr>
          <a:xfrm>
            <a:off x="2787526" y="3429000"/>
            <a:ext cx="5005515" cy="95410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gave you my solemn oath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&amp; you became mine.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953E22-F681-42C2-9CB1-24D4D7C6060E}"/>
              </a:ext>
            </a:extLst>
          </p:cNvPr>
          <p:cNvGrpSpPr/>
          <p:nvPr/>
        </p:nvGrpSpPr>
        <p:grpSpPr>
          <a:xfrm>
            <a:off x="691189" y="2520177"/>
            <a:ext cx="6669696" cy="1736443"/>
            <a:chOff x="572694" y="2369602"/>
            <a:chExt cx="6669696" cy="173644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265272-E783-4A62-A377-CF7D50654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694" y="2459601"/>
              <a:ext cx="1646444" cy="16464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234672-6116-46E5-8EC2-4995DD36624C}"/>
                </a:ext>
              </a:extLst>
            </p:cNvPr>
            <p:cNvSpPr txBox="1"/>
            <p:nvPr/>
          </p:nvSpPr>
          <p:spPr>
            <a:xfrm>
              <a:off x="2545385" y="2369602"/>
              <a:ext cx="4697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 saw that you were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old enough for love</a:t>
              </a:r>
              <a:endPara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52AEEB2-DA88-4C98-A58E-49BA07D2DCB7}"/>
              </a:ext>
            </a:extLst>
          </p:cNvPr>
          <p:cNvSpPr txBox="1"/>
          <p:nvPr/>
        </p:nvSpPr>
        <p:spPr>
          <a:xfrm>
            <a:off x="3755806" y="5845176"/>
            <a:ext cx="4911213" cy="95410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splendour I had given you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made your beauty perfect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E4947B-8C58-41E8-9844-032CE6A9E06E}"/>
              </a:ext>
            </a:extLst>
          </p:cNvPr>
          <p:cNvSpPr txBox="1"/>
          <p:nvPr/>
        </p:nvSpPr>
        <p:spPr>
          <a:xfrm>
            <a:off x="2787526" y="71958"/>
            <a:ext cx="290756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Ezekiel 16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1DECB0-C48D-43D6-A9E5-ABB5F29DB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09161" y="-46636"/>
            <a:ext cx="2610465" cy="18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9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49052-086D-46DB-AA24-B090A9DCC434}"/>
              </a:ext>
            </a:extLst>
          </p:cNvPr>
          <p:cNvSpPr txBox="1"/>
          <p:nvPr/>
        </p:nvSpPr>
        <p:spPr>
          <a:xfrm>
            <a:off x="545690" y="1031328"/>
            <a:ext cx="805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“But you trusted in your beauty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&amp; used your fame to become a prostitute”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D8066-9936-423D-A72B-02072D1B2E49}"/>
              </a:ext>
            </a:extLst>
          </p:cNvPr>
          <p:cNvSpPr txBox="1"/>
          <p:nvPr/>
        </p:nvSpPr>
        <p:spPr>
          <a:xfrm>
            <a:off x="648929" y="5582152"/>
            <a:ext cx="805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“You adulterous wife!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You prefer strangers to your own husband!”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EFFCF-41B4-4CBF-9D4B-B9F55985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25" y="2249532"/>
            <a:ext cx="1464843" cy="322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FF674-9487-4B81-81F1-02742FD06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968" y="2234965"/>
            <a:ext cx="1781688" cy="3228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78ADB-2589-471D-A25B-F73EC9F21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556" y="2234965"/>
            <a:ext cx="2665130" cy="3228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ED444E-9017-46BE-B893-CACEA80CE55D}"/>
              </a:ext>
            </a:extLst>
          </p:cNvPr>
          <p:cNvSpPr txBox="1"/>
          <p:nvPr/>
        </p:nvSpPr>
        <p:spPr>
          <a:xfrm>
            <a:off x="5943681" y="195935"/>
            <a:ext cx="290756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Ezekiel 16</a:t>
            </a:r>
          </a:p>
        </p:txBody>
      </p:sp>
    </p:spTree>
    <p:extLst>
      <p:ext uri="{BB962C8B-B14F-4D97-AF65-F5344CB8AC3E}">
        <p14:creationId xmlns:p14="http://schemas.microsoft.com/office/powerpoint/2010/main" val="14425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9D715-E635-4D6F-B82C-BB56B4B8A5A6}"/>
              </a:ext>
            </a:extLst>
          </p:cNvPr>
          <p:cNvGrpSpPr/>
          <p:nvPr/>
        </p:nvGrpSpPr>
        <p:grpSpPr>
          <a:xfrm>
            <a:off x="0" y="2920180"/>
            <a:ext cx="9144000" cy="3937819"/>
            <a:chOff x="0" y="2920180"/>
            <a:chExt cx="9144000" cy="39378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12F6D2-3877-4F4A-A965-04EF26A2C078}"/>
                </a:ext>
              </a:extLst>
            </p:cNvPr>
            <p:cNvSpPr/>
            <p:nvPr/>
          </p:nvSpPr>
          <p:spPr>
            <a:xfrm>
              <a:off x="0" y="2920180"/>
              <a:ext cx="9144000" cy="39378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B667C-E5F5-4B0B-9B44-6ED053363EFF}"/>
                </a:ext>
              </a:extLst>
            </p:cNvPr>
            <p:cNvSpPr txBox="1"/>
            <p:nvPr/>
          </p:nvSpPr>
          <p:spPr>
            <a:xfrm>
              <a:off x="560437" y="3198186"/>
              <a:ext cx="85245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“Yet I will remember the covenant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I made with you in the days of your youth…”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A3D00E-9462-4E7A-93E5-83FC70461C53}"/>
              </a:ext>
            </a:extLst>
          </p:cNvPr>
          <p:cNvSpPr txBox="1"/>
          <p:nvPr/>
        </p:nvSpPr>
        <p:spPr>
          <a:xfrm>
            <a:off x="575187" y="1152520"/>
            <a:ext cx="7993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will deal with you as you deserve,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because you have despised my oath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by breaking the covenant.”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797D7-BEC9-4774-A766-6AFF368D74F2}"/>
              </a:ext>
            </a:extLst>
          </p:cNvPr>
          <p:cNvSpPr txBox="1"/>
          <p:nvPr/>
        </p:nvSpPr>
        <p:spPr>
          <a:xfrm>
            <a:off x="560436" y="4367213"/>
            <a:ext cx="725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“I will establish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an everlasting covenant with you.”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984DC-C72D-47B0-8013-B6A65CDF8A1E}"/>
              </a:ext>
            </a:extLst>
          </p:cNvPr>
          <p:cNvSpPr txBox="1"/>
          <p:nvPr/>
        </p:nvSpPr>
        <p:spPr>
          <a:xfrm>
            <a:off x="560437" y="5536240"/>
            <a:ext cx="725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“Then you will remember your ways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and be ashamed.”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2E7FE-6571-4163-91F6-54358FF09C8C}"/>
              </a:ext>
            </a:extLst>
          </p:cNvPr>
          <p:cNvSpPr txBox="1"/>
          <p:nvPr/>
        </p:nvSpPr>
        <p:spPr>
          <a:xfrm>
            <a:off x="5899435" y="169414"/>
            <a:ext cx="290756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Ezekiel 16</a:t>
            </a:r>
          </a:p>
        </p:txBody>
      </p:sp>
    </p:spTree>
    <p:extLst>
      <p:ext uri="{BB962C8B-B14F-4D97-AF65-F5344CB8AC3E}">
        <p14:creationId xmlns:p14="http://schemas.microsoft.com/office/powerpoint/2010/main" val="37266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3"/>
          <p:cNvSpPr>
            <a:spLocks/>
          </p:cNvSpPr>
          <p:nvPr/>
        </p:nvSpPr>
        <p:spPr bwMode="auto">
          <a:xfrm>
            <a:off x="3414713" y="1422400"/>
            <a:ext cx="3630612" cy="2832100"/>
          </a:xfrm>
          <a:custGeom>
            <a:avLst/>
            <a:gdLst>
              <a:gd name="T0" fmla="*/ 2147483647 w 2287"/>
              <a:gd name="T1" fmla="*/ 2147483647 h 1784"/>
              <a:gd name="T2" fmla="*/ 2147483647 w 2287"/>
              <a:gd name="T3" fmla="*/ 2147483647 h 1784"/>
              <a:gd name="T4" fmla="*/ 2147483647 w 2287"/>
              <a:gd name="T5" fmla="*/ 2147483647 h 1784"/>
              <a:gd name="T6" fmla="*/ 2147483647 w 2287"/>
              <a:gd name="T7" fmla="*/ 2147483647 h 1784"/>
              <a:gd name="T8" fmla="*/ 2147483647 w 2287"/>
              <a:gd name="T9" fmla="*/ 2147483647 h 1784"/>
              <a:gd name="T10" fmla="*/ 2147483647 w 2287"/>
              <a:gd name="T11" fmla="*/ 2147483647 h 1784"/>
              <a:gd name="T12" fmla="*/ 2147483647 w 2287"/>
              <a:gd name="T13" fmla="*/ 2147483647 h 1784"/>
              <a:gd name="T14" fmla="*/ 2147483647 w 2287"/>
              <a:gd name="T15" fmla="*/ 2147483647 h 1784"/>
              <a:gd name="T16" fmla="*/ 2147483647 w 2287"/>
              <a:gd name="T17" fmla="*/ 2147483647 h 1784"/>
              <a:gd name="T18" fmla="*/ 2147483647 w 2287"/>
              <a:gd name="T19" fmla="*/ 2147483647 h 1784"/>
              <a:gd name="T20" fmla="*/ 2147483647 w 2287"/>
              <a:gd name="T21" fmla="*/ 2147483647 h 1784"/>
              <a:gd name="T22" fmla="*/ 2147483647 w 2287"/>
              <a:gd name="T23" fmla="*/ 2147483647 h 1784"/>
              <a:gd name="T24" fmla="*/ 2147483647 w 2287"/>
              <a:gd name="T25" fmla="*/ 2147483647 h 1784"/>
              <a:gd name="T26" fmla="*/ 2147483647 w 2287"/>
              <a:gd name="T27" fmla="*/ 2147483647 h 1784"/>
              <a:gd name="T28" fmla="*/ 2147483647 w 2287"/>
              <a:gd name="T29" fmla="*/ 2147483647 h 1784"/>
              <a:gd name="T30" fmla="*/ 2147483647 w 2287"/>
              <a:gd name="T31" fmla="*/ 2147483647 h 1784"/>
              <a:gd name="T32" fmla="*/ 2147483647 w 2287"/>
              <a:gd name="T33" fmla="*/ 2147483647 h 1784"/>
              <a:gd name="T34" fmla="*/ 2147483647 w 2287"/>
              <a:gd name="T35" fmla="*/ 2147483647 h 1784"/>
              <a:gd name="T36" fmla="*/ 2147483647 w 2287"/>
              <a:gd name="T37" fmla="*/ 2147483647 h 1784"/>
              <a:gd name="T38" fmla="*/ 2147483647 w 2287"/>
              <a:gd name="T39" fmla="*/ 2147483647 h 1784"/>
              <a:gd name="T40" fmla="*/ 2147483647 w 2287"/>
              <a:gd name="T41" fmla="*/ 2147483647 h 1784"/>
              <a:gd name="T42" fmla="*/ 2147483647 w 2287"/>
              <a:gd name="T43" fmla="*/ 2147483647 h 1784"/>
              <a:gd name="T44" fmla="*/ 2147483647 w 2287"/>
              <a:gd name="T45" fmla="*/ 2147483647 h 1784"/>
              <a:gd name="T46" fmla="*/ 2147483647 w 2287"/>
              <a:gd name="T47" fmla="*/ 2147483647 h 1784"/>
              <a:gd name="T48" fmla="*/ 2147483647 w 2287"/>
              <a:gd name="T49" fmla="*/ 2147483647 h 1784"/>
              <a:gd name="T50" fmla="*/ 2147483647 w 2287"/>
              <a:gd name="T51" fmla="*/ 2147483647 h 1784"/>
              <a:gd name="T52" fmla="*/ 0 w 2287"/>
              <a:gd name="T53" fmla="*/ 0 h 178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7" h="1784">
                <a:moveTo>
                  <a:pt x="2287" y="1784"/>
                </a:moveTo>
                <a:cubicBezTo>
                  <a:pt x="2267" y="1754"/>
                  <a:pt x="2252" y="1759"/>
                  <a:pt x="2225" y="1737"/>
                </a:cubicBezTo>
                <a:cubicBezTo>
                  <a:pt x="2216" y="1730"/>
                  <a:pt x="2210" y="1719"/>
                  <a:pt x="2201" y="1713"/>
                </a:cubicBezTo>
                <a:cubicBezTo>
                  <a:pt x="2181" y="1700"/>
                  <a:pt x="2155" y="1702"/>
                  <a:pt x="2131" y="1698"/>
                </a:cubicBezTo>
                <a:cubicBezTo>
                  <a:pt x="1995" y="1603"/>
                  <a:pt x="2138" y="1653"/>
                  <a:pt x="1788" y="1643"/>
                </a:cubicBezTo>
                <a:cubicBezTo>
                  <a:pt x="1739" y="1636"/>
                  <a:pt x="1657" y="1614"/>
                  <a:pt x="1617" y="1581"/>
                </a:cubicBezTo>
                <a:cubicBezTo>
                  <a:pt x="1555" y="1530"/>
                  <a:pt x="1632" y="1583"/>
                  <a:pt x="1570" y="1542"/>
                </a:cubicBezTo>
                <a:cubicBezTo>
                  <a:pt x="1552" y="1491"/>
                  <a:pt x="1577" y="1542"/>
                  <a:pt x="1539" y="1511"/>
                </a:cubicBezTo>
                <a:cubicBezTo>
                  <a:pt x="1532" y="1505"/>
                  <a:pt x="1530" y="1494"/>
                  <a:pt x="1523" y="1487"/>
                </a:cubicBezTo>
                <a:cubicBezTo>
                  <a:pt x="1517" y="1481"/>
                  <a:pt x="1516" y="1375"/>
                  <a:pt x="1508" y="1370"/>
                </a:cubicBezTo>
                <a:cubicBezTo>
                  <a:pt x="1491" y="1345"/>
                  <a:pt x="1486" y="1278"/>
                  <a:pt x="1461" y="1261"/>
                </a:cubicBezTo>
                <a:cubicBezTo>
                  <a:pt x="1451" y="1245"/>
                  <a:pt x="1409" y="1176"/>
                  <a:pt x="1399" y="1160"/>
                </a:cubicBezTo>
                <a:cubicBezTo>
                  <a:pt x="1373" y="1120"/>
                  <a:pt x="1387" y="1115"/>
                  <a:pt x="1344" y="1074"/>
                </a:cubicBezTo>
                <a:cubicBezTo>
                  <a:pt x="1321" y="1002"/>
                  <a:pt x="1344" y="1027"/>
                  <a:pt x="1305" y="996"/>
                </a:cubicBezTo>
                <a:cubicBezTo>
                  <a:pt x="1297" y="943"/>
                  <a:pt x="1273" y="918"/>
                  <a:pt x="1227" y="887"/>
                </a:cubicBezTo>
                <a:cubicBezTo>
                  <a:pt x="1222" y="879"/>
                  <a:pt x="1220" y="869"/>
                  <a:pt x="1212" y="864"/>
                </a:cubicBezTo>
                <a:cubicBezTo>
                  <a:pt x="1198" y="855"/>
                  <a:pt x="1165" y="848"/>
                  <a:pt x="1165" y="848"/>
                </a:cubicBezTo>
                <a:cubicBezTo>
                  <a:pt x="1160" y="840"/>
                  <a:pt x="1156" y="831"/>
                  <a:pt x="1149" y="825"/>
                </a:cubicBezTo>
                <a:cubicBezTo>
                  <a:pt x="1135" y="813"/>
                  <a:pt x="1103" y="794"/>
                  <a:pt x="1103" y="794"/>
                </a:cubicBezTo>
                <a:cubicBezTo>
                  <a:pt x="1055" y="722"/>
                  <a:pt x="873" y="729"/>
                  <a:pt x="799" y="724"/>
                </a:cubicBezTo>
                <a:cubicBezTo>
                  <a:pt x="764" y="712"/>
                  <a:pt x="731" y="698"/>
                  <a:pt x="697" y="685"/>
                </a:cubicBezTo>
                <a:cubicBezTo>
                  <a:pt x="651" y="668"/>
                  <a:pt x="603" y="662"/>
                  <a:pt x="557" y="646"/>
                </a:cubicBezTo>
                <a:cubicBezTo>
                  <a:pt x="528" y="616"/>
                  <a:pt x="519" y="581"/>
                  <a:pt x="479" y="568"/>
                </a:cubicBezTo>
                <a:cubicBezTo>
                  <a:pt x="464" y="544"/>
                  <a:pt x="335" y="530"/>
                  <a:pt x="335" y="530"/>
                </a:cubicBezTo>
                <a:cubicBezTo>
                  <a:pt x="319" y="474"/>
                  <a:pt x="163" y="416"/>
                  <a:pt x="156" y="359"/>
                </a:cubicBezTo>
                <a:cubicBezTo>
                  <a:pt x="154" y="343"/>
                  <a:pt x="89" y="226"/>
                  <a:pt x="85" y="211"/>
                </a:cubicBezTo>
                <a:cubicBezTo>
                  <a:pt x="83" y="203"/>
                  <a:pt x="84" y="58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5" name="Freeform 4"/>
          <p:cNvSpPr>
            <a:spLocks/>
          </p:cNvSpPr>
          <p:nvPr/>
        </p:nvSpPr>
        <p:spPr bwMode="auto">
          <a:xfrm>
            <a:off x="4343400" y="1447800"/>
            <a:ext cx="2546350" cy="2703513"/>
          </a:xfrm>
          <a:custGeom>
            <a:avLst/>
            <a:gdLst>
              <a:gd name="T0" fmla="*/ 2147483647 w 1604"/>
              <a:gd name="T1" fmla="*/ 2147483647 h 1703"/>
              <a:gd name="T2" fmla="*/ 2147483647 w 1604"/>
              <a:gd name="T3" fmla="*/ 2147483647 h 1703"/>
              <a:gd name="T4" fmla="*/ 2147483647 w 1604"/>
              <a:gd name="T5" fmla="*/ 2147483647 h 1703"/>
              <a:gd name="T6" fmla="*/ 2147483647 w 1604"/>
              <a:gd name="T7" fmla="*/ 2147483647 h 1703"/>
              <a:gd name="T8" fmla="*/ 2147483647 w 1604"/>
              <a:gd name="T9" fmla="*/ 2147483647 h 1703"/>
              <a:gd name="T10" fmla="*/ 2147483647 w 1604"/>
              <a:gd name="T11" fmla="*/ 2147483647 h 1703"/>
              <a:gd name="T12" fmla="*/ 2147483647 w 1604"/>
              <a:gd name="T13" fmla="*/ 2147483647 h 1703"/>
              <a:gd name="T14" fmla="*/ 2147483647 w 1604"/>
              <a:gd name="T15" fmla="*/ 2147483647 h 1703"/>
              <a:gd name="T16" fmla="*/ 2147483647 w 1604"/>
              <a:gd name="T17" fmla="*/ 2147483647 h 1703"/>
              <a:gd name="T18" fmla="*/ 2147483647 w 1604"/>
              <a:gd name="T19" fmla="*/ 2147483647 h 1703"/>
              <a:gd name="T20" fmla="*/ 2147483647 w 1604"/>
              <a:gd name="T21" fmla="*/ 2147483647 h 1703"/>
              <a:gd name="T22" fmla="*/ 2147483647 w 1604"/>
              <a:gd name="T23" fmla="*/ 2147483647 h 1703"/>
              <a:gd name="T24" fmla="*/ 2147483647 w 1604"/>
              <a:gd name="T25" fmla="*/ 2147483647 h 1703"/>
              <a:gd name="T26" fmla="*/ 2147483647 w 1604"/>
              <a:gd name="T27" fmla="*/ 2147483647 h 1703"/>
              <a:gd name="T28" fmla="*/ 2147483647 w 1604"/>
              <a:gd name="T29" fmla="*/ 2147483647 h 1703"/>
              <a:gd name="T30" fmla="*/ 2147483647 w 1604"/>
              <a:gd name="T31" fmla="*/ 2147483647 h 1703"/>
              <a:gd name="T32" fmla="*/ 2147483647 w 1604"/>
              <a:gd name="T33" fmla="*/ 2147483647 h 1703"/>
              <a:gd name="T34" fmla="*/ 2147483647 w 1604"/>
              <a:gd name="T35" fmla="*/ 2147483647 h 1703"/>
              <a:gd name="T36" fmla="*/ 2147483647 w 1604"/>
              <a:gd name="T37" fmla="*/ 2147483647 h 1703"/>
              <a:gd name="T38" fmla="*/ 2147483647 w 1604"/>
              <a:gd name="T39" fmla="*/ 2147483647 h 1703"/>
              <a:gd name="T40" fmla="*/ 2147483647 w 1604"/>
              <a:gd name="T41" fmla="*/ 2147483647 h 1703"/>
              <a:gd name="T42" fmla="*/ 2147483647 w 1604"/>
              <a:gd name="T43" fmla="*/ 2147483647 h 1703"/>
              <a:gd name="T44" fmla="*/ 2147483647 w 1604"/>
              <a:gd name="T45" fmla="*/ 2147483647 h 1703"/>
              <a:gd name="T46" fmla="*/ 0 w 1604"/>
              <a:gd name="T47" fmla="*/ 0 h 170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04" h="1703">
                <a:moveTo>
                  <a:pt x="1604" y="1703"/>
                </a:moveTo>
                <a:cubicBezTo>
                  <a:pt x="1596" y="1698"/>
                  <a:pt x="1586" y="1696"/>
                  <a:pt x="1581" y="1688"/>
                </a:cubicBezTo>
                <a:cubicBezTo>
                  <a:pt x="1572" y="1674"/>
                  <a:pt x="1565" y="1641"/>
                  <a:pt x="1565" y="1641"/>
                </a:cubicBezTo>
                <a:cubicBezTo>
                  <a:pt x="1559" y="1602"/>
                  <a:pt x="1542" y="1512"/>
                  <a:pt x="1526" y="1477"/>
                </a:cubicBezTo>
                <a:cubicBezTo>
                  <a:pt x="1518" y="1460"/>
                  <a:pt x="1495" y="1431"/>
                  <a:pt x="1495" y="1431"/>
                </a:cubicBezTo>
                <a:cubicBezTo>
                  <a:pt x="1487" y="1384"/>
                  <a:pt x="1487" y="1371"/>
                  <a:pt x="1448" y="1345"/>
                </a:cubicBezTo>
                <a:cubicBezTo>
                  <a:pt x="1443" y="1337"/>
                  <a:pt x="1440" y="1328"/>
                  <a:pt x="1433" y="1322"/>
                </a:cubicBezTo>
                <a:cubicBezTo>
                  <a:pt x="1419" y="1309"/>
                  <a:pt x="1386" y="1290"/>
                  <a:pt x="1386" y="1290"/>
                </a:cubicBezTo>
                <a:cubicBezTo>
                  <a:pt x="1338" y="1221"/>
                  <a:pt x="1403" y="1304"/>
                  <a:pt x="1347" y="1259"/>
                </a:cubicBezTo>
                <a:cubicBezTo>
                  <a:pt x="1310" y="1229"/>
                  <a:pt x="1357" y="1239"/>
                  <a:pt x="1308" y="1212"/>
                </a:cubicBezTo>
                <a:cubicBezTo>
                  <a:pt x="1294" y="1204"/>
                  <a:pt x="1261" y="1197"/>
                  <a:pt x="1261" y="1197"/>
                </a:cubicBezTo>
                <a:cubicBezTo>
                  <a:pt x="1229" y="1175"/>
                  <a:pt x="1196" y="1171"/>
                  <a:pt x="1160" y="1158"/>
                </a:cubicBezTo>
                <a:cubicBezTo>
                  <a:pt x="1124" y="1122"/>
                  <a:pt x="1113" y="1119"/>
                  <a:pt x="1082" y="1072"/>
                </a:cubicBezTo>
                <a:cubicBezTo>
                  <a:pt x="1077" y="1064"/>
                  <a:pt x="1067" y="1049"/>
                  <a:pt x="1067" y="1049"/>
                </a:cubicBezTo>
                <a:cubicBezTo>
                  <a:pt x="1052" y="991"/>
                  <a:pt x="1051" y="926"/>
                  <a:pt x="1035" y="870"/>
                </a:cubicBezTo>
                <a:cubicBezTo>
                  <a:pt x="1022" y="827"/>
                  <a:pt x="1013" y="791"/>
                  <a:pt x="1004" y="745"/>
                </a:cubicBezTo>
                <a:cubicBezTo>
                  <a:pt x="990" y="677"/>
                  <a:pt x="972" y="606"/>
                  <a:pt x="911" y="566"/>
                </a:cubicBezTo>
                <a:cubicBezTo>
                  <a:pt x="890" y="535"/>
                  <a:pt x="877" y="504"/>
                  <a:pt x="856" y="472"/>
                </a:cubicBezTo>
                <a:cubicBezTo>
                  <a:pt x="833" y="436"/>
                  <a:pt x="727" y="375"/>
                  <a:pt x="678" y="359"/>
                </a:cubicBezTo>
                <a:cubicBezTo>
                  <a:pt x="639" y="299"/>
                  <a:pt x="550" y="301"/>
                  <a:pt x="499" y="250"/>
                </a:cubicBezTo>
                <a:cubicBezTo>
                  <a:pt x="473" y="224"/>
                  <a:pt x="460" y="177"/>
                  <a:pt x="421" y="164"/>
                </a:cubicBezTo>
                <a:cubicBezTo>
                  <a:pt x="417" y="154"/>
                  <a:pt x="278" y="36"/>
                  <a:pt x="273" y="31"/>
                </a:cubicBezTo>
                <a:cubicBezTo>
                  <a:pt x="267" y="25"/>
                  <a:pt x="179" y="33"/>
                  <a:pt x="171" y="31"/>
                </a:cubicBezTo>
                <a:cubicBezTo>
                  <a:pt x="153" y="19"/>
                  <a:pt x="136" y="48"/>
                  <a:pt x="0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0" y="45720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Egypt</a:t>
            </a:r>
            <a:endParaRPr kumimoji="0" lang="en-GB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800600" y="1219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Assyria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8" name="Freeform 8"/>
          <p:cNvSpPr>
            <a:spLocks/>
          </p:cNvSpPr>
          <p:nvPr/>
        </p:nvSpPr>
        <p:spPr bwMode="auto">
          <a:xfrm>
            <a:off x="-314325" y="1130300"/>
            <a:ext cx="3209925" cy="2908300"/>
          </a:xfrm>
          <a:custGeom>
            <a:avLst/>
            <a:gdLst>
              <a:gd name="T0" fmla="*/ 2147483647 w 2022"/>
              <a:gd name="T1" fmla="*/ 2147483647 h 1832"/>
              <a:gd name="T2" fmla="*/ 2147483647 w 2022"/>
              <a:gd name="T3" fmla="*/ 2147483647 h 1832"/>
              <a:gd name="T4" fmla="*/ 2147483647 w 2022"/>
              <a:gd name="T5" fmla="*/ 2147483647 h 1832"/>
              <a:gd name="T6" fmla="*/ 2147483647 w 2022"/>
              <a:gd name="T7" fmla="*/ 2147483647 h 1832"/>
              <a:gd name="T8" fmla="*/ 2147483647 w 2022"/>
              <a:gd name="T9" fmla="*/ 2147483647 h 1832"/>
              <a:gd name="T10" fmla="*/ 2147483647 w 2022"/>
              <a:gd name="T11" fmla="*/ 2147483647 h 1832"/>
              <a:gd name="T12" fmla="*/ 2147483647 w 2022"/>
              <a:gd name="T13" fmla="*/ 2147483647 h 1832"/>
              <a:gd name="T14" fmla="*/ 2147483647 w 2022"/>
              <a:gd name="T15" fmla="*/ 2147483647 h 1832"/>
              <a:gd name="T16" fmla="*/ 2147483647 w 2022"/>
              <a:gd name="T17" fmla="*/ 2147483647 h 1832"/>
              <a:gd name="T18" fmla="*/ 2147483647 w 2022"/>
              <a:gd name="T19" fmla="*/ 2147483647 h 1832"/>
              <a:gd name="T20" fmla="*/ 2147483647 w 2022"/>
              <a:gd name="T21" fmla="*/ 2147483647 h 1832"/>
              <a:gd name="T22" fmla="*/ 2147483647 w 2022"/>
              <a:gd name="T23" fmla="*/ 2147483647 h 1832"/>
              <a:gd name="T24" fmla="*/ 2147483647 w 2022"/>
              <a:gd name="T25" fmla="*/ 2147483647 h 1832"/>
              <a:gd name="T26" fmla="*/ 2147483647 w 2022"/>
              <a:gd name="T27" fmla="*/ 2147483647 h 1832"/>
              <a:gd name="T28" fmla="*/ 2147483647 w 2022"/>
              <a:gd name="T29" fmla="*/ 2147483647 h 1832"/>
              <a:gd name="T30" fmla="*/ 2147483647 w 2022"/>
              <a:gd name="T31" fmla="*/ 2147483647 h 1832"/>
              <a:gd name="T32" fmla="*/ 2147483647 w 2022"/>
              <a:gd name="T33" fmla="*/ 2147483647 h 1832"/>
              <a:gd name="T34" fmla="*/ 2147483647 w 2022"/>
              <a:gd name="T35" fmla="*/ 2147483647 h 1832"/>
              <a:gd name="T36" fmla="*/ 2147483647 w 2022"/>
              <a:gd name="T37" fmla="*/ 2147483647 h 1832"/>
              <a:gd name="T38" fmla="*/ 2147483647 w 2022"/>
              <a:gd name="T39" fmla="*/ 2147483647 h 1832"/>
              <a:gd name="T40" fmla="*/ 2147483647 w 2022"/>
              <a:gd name="T41" fmla="*/ 2147483647 h 1832"/>
              <a:gd name="T42" fmla="*/ 2147483647 w 2022"/>
              <a:gd name="T43" fmla="*/ 2147483647 h 1832"/>
              <a:gd name="T44" fmla="*/ 2147483647 w 2022"/>
              <a:gd name="T45" fmla="*/ 2147483647 h 1832"/>
              <a:gd name="T46" fmla="*/ 2147483647 w 2022"/>
              <a:gd name="T47" fmla="*/ 2147483647 h 1832"/>
              <a:gd name="T48" fmla="*/ 2147483647 w 2022"/>
              <a:gd name="T49" fmla="*/ 2147483647 h 1832"/>
              <a:gd name="T50" fmla="*/ 2147483647 w 2022"/>
              <a:gd name="T51" fmla="*/ 2147483647 h 1832"/>
              <a:gd name="T52" fmla="*/ 2147483647 w 2022"/>
              <a:gd name="T53" fmla="*/ 2147483647 h 1832"/>
              <a:gd name="T54" fmla="*/ 2147483647 w 2022"/>
              <a:gd name="T55" fmla="*/ 2147483647 h 1832"/>
              <a:gd name="T56" fmla="*/ 2147483647 w 2022"/>
              <a:gd name="T57" fmla="*/ 2147483647 h 1832"/>
              <a:gd name="T58" fmla="*/ 2147483647 w 2022"/>
              <a:gd name="T59" fmla="*/ 2147483647 h 1832"/>
              <a:gd name="T60" fmla="*/ 2147483647 w 2022"/>
              <a:gd name="T61" fmla="*/ 2147483647 h 1832"/>
              <a:gd name="T62" fmla="*/ 2147483647 w 2022"/>
              <a:gd name="T63" fmla="*/ 2147483647 h 1832"/>
              <a:gd name="T64" fmla="*/ 2147483647 w 2022"/>
              <a:gd name="T65" fmla="*/ 2147483647 h 1832"/>
              <a:gd name="T66" fmla="*/ 2147483647 w 2022"/>
              <a:gd name="T67" fmla="*/ 2147483647 h 1832"/>
              <a:gd name="T68" fmla="*/ 2147483647 w 2022"/>
              <a:gd name="T69" fmla="*/ 2147483647 h 1832"/>
              <a:gd name="T70" fmla="*/ 2147483647 w 2022"/>
              <a:gd name="T71" fmla="*/ 2147483647 h 1832"/>
              <a:gd name="T72" fmla="*/ 2147483647 w 2022"/>
              <a:gd name="T73" fmla="*/ 2147483647 h 1832"/>
              <a:gd name="T74" fmla="*/ 2147483647 w 2022"/>
              <a:gd name="T75" fmla="*/ 2147483647 h 1832"/>
              <a:gd name="T76" fmla="*/ 2147483647 w 2022"/>
              <a:gd name="T77" fmla="*/ 2147483647 h 18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022" h="1832">
                <a:moveTo>
                  <a:pt x="89" y="215"/>
                </a:moveTo>
                <a:cubicBezTo>
                  <a:pt x="160" y="0"/>
                  <a:pt x="404" y="274"/>
                  <a:pt x="486" y="296"/>
                </a:cubicBezTo>
                <a:cubicBezTo>
                  <a:pt x="568" y="318"/>
                  <a:pt x="542" y="344"/>
                  <a:pt x="582" y="344"/>
                </a:cubicBezTo>
                <a:cubicBezTo>
                  <a:pt x="622" y="344"/>
                  <a:pt x="686" y="320"/>
                  <a:pt x="726" y="296"/>
                </a:cubicBezTo>
                <a:cubicBezTo>
                  <a:pt x="766" y="272"/>
                  <a:pt x="782" y="224"/>
                  <a:pt x="822" y="200"/>
                </a:cubicBezTo>
                <a:cubicBezTo>
                  <a:pt x="862" y="176"/>
                  <a:pt x="918" y="144"/>
                  <a:pt x="966" y="152"/>
                </a:cubicBezTo>
                <a:cubicBezTo>
                  <a:pt x="1014" y="160"/>
                  <a:pt x="1070" y="216"/>
                  <a:pt x="1110" y="248"/>
                </a:cubicBezTo>
                <a:cubicBezTo>
                  <a:pt x="1150" y="280"/>
                  <a:pt x="1166" y="336"/>
                  <a:pt x="1206" y="344"/>
                </a:cubicBezTo>
                <a:cubicBezTo>
                  <a:pt x="1246" y="352"/>
                  <a:pt x="1302" y="304"/>
                  <a:pt x="1350" y="296"/>
                </a:cubicBezTo>
                <a:cubicBezTo>
                  <a:pt x="1398" y="288"/>
                  <a:pt x="1446" y="320"/>
                  <a:pt x="1494" y="296"/>
                </a:cubicBezTo>
                <a:cubicBezTo>
                  <a:pt x="1542" y="272"/>
                  <a:pt x="1598" y="176"/>
                  <a:pt x="1638" y="152"/>
                </a:cubicBezTo>
                <a:cubicBezTo>
                  <a:pt x="1678" y="128"/>
                  <a:pt x="1702" y="144"/>
                  <a:pt x="1734" y="152"/>
                </a:cubicBezTo>
                <a:cubicBezTo>
                  <a:pt x="1766" y="160"/>
                  <a:pt x="1798" y="200"/>
                  <a:pt x="1830" y="200"/>
                </a:cubicBezTo>
                <a:cubicBezTo>
                  <a:pt x="1862" y="200"/>
                  <a:pt x="1902" y="168"/>
                  <a:pt x="1926" y="152"/>
                </a:cubicBezTo>
                <a:cubicBezTo>
                  <a:pt x="1950" y="136"/>
                  <a:pt x="1966" y="96"/>
                  <a:pt x="1974" y="104"/>
                </a:cubicBezTo>
                <a:cubicBezTo>
                  <a:pt x="1982" y="112"/>
                  <a:pt x="1982" y="176"/>
                  <a:pt x="1974" y="200"/>
                </a:cubicBezTo>
                <a:cubicBezTo>
                  <a:pt x="1966" y="224"/>
                  <a:pt x="1918" y="224"/>
                  <a:pt x="1926" y="248"/>
                </a:cubicBezTo>
                <a:cubicBezTo>
                  <a:pt x="1934" y="272"/>
                  <a:pt x="2022" y="320"/>
                  <a:pt x="2022" y="344"/>
                </a:cubicBezTo>
                <a:cubicBezTo>
                  <a:pt x="2022" y="368"/>
                  <a:pt x="1934" y="368"/>
                  <a:pt x="1926" y="392"/>
                </a:cubicBezTo>
                <a:cubicBezTo>
                  <a:pt x="1918" y="416"/>
                  <a:pt x="1974" y="440"/>
                  <a:pt x="1974" y="488"/>
                </a:cubicBezTo>
                <a:cubicBezTo>
                  <a:pt x="1974" y="536"/>
                  <a:pt x="1950" y="600"/>
                  <a:pt x="1926" y="680"/>
                </a:cubicBezTo>
                <a:cubicBezTo>
                  <a:pt x="1902" y="760"/>
                  <a:pt x="1854" y="896"/>
                  <a:pt x="1830" y="968"/>
                </a:cubicBezTo>
                <a:cubicBezTo>
                  <a:pt x="1806" y="1040"/>
                  <a:pt x="1805" y="1053"/>
                  <a:pt x="1782" y="1112"/>
                </a:cubicBezTo>
                <a:cubicBezTo>
                  <a:pt x="1759" y="1171"/>
                  <a:pt x="1710" y="1266"/>
                  <a:pt x="1694" y="1322"/>
                </a:cubicBezTo>
                <a:cubicBezTo>
                  <a:pt x="1678" y="1378"/>
                  <a:pt x="1695" y="1411"/>
                  <a:pt x="1686" y="1448"/>
                </a:cubicBezTo>
                <a:cubicBezTo>
                  <a:pt x="1677" y="1485"/>
                  <a:pt x="1678" y="1512"/>
                  <a:pt x="1638" y="1544"/>
                </a:cubicBezTo>
                <a:cubicBezTo>
                  <a:pt x="1598" y="1576"/>
                  <a:pt x="1502" y="1624"/>
                  <a:pt x="1446" y="1640"/>
                </a:cubicBezTo>
                <a:cubicBezTo>
                  <a:pt x="1390" y="1656"/>
                  <a:pt x="1350" y="1640"/>
                  <a:pt x="1302" y="1640"/>
                </a:cubicBezTo>
                <a:cubicBezTo>
                  <a:pt x="1254" y="1640"/>
                  <a:pt x="1206" y="1648"/>
                  <a:pt x="1158" y="1640"/>
                </a:cubicBezTo>
                <a:cubicBezTo>
                  <a:pt x="1110" y="1632"/>
                  <a:pt x="1062" y="1608"/>
                  <a:pt x="1014" y="1592"/>
                </a:cubicBezTo>
                <a:cubicBezTo>
                  <a:pt x="966" y="1576"/>
                  <a:pt x="902" y="1560"/>
                  <a:pt x="870" y="1544"/>
                </a:cubicBezTo>
                <a:cubicBezTo>
                  <a:pt x="838" y="1528"/>
                  <a:pt x="838" y="1496"/>
                  <a:pt x="822" y="1496"/>
                </a:cubicBezTo>
                <a:cubicBezTo>
                  <a:pt x="806" y="1496"/>
                  <a:pt x="798" y="1528"/>
                  <a:pt x="774" y="1544"/>
                </a:cubicBezTo>
                <a:cubicBezTo>
                  <a:pt x="750" y="1560"/>
                  <a:pt x="694" y="1600"/>
                  <a:pt x="678" y="1592"/>
                </a:cubicBezTo>
                <a:cubicBezTo>
                  <a:pt x="662" y="1584"/>
                  <a:pt x="694" y="1496"/>
                  <a:pt x="678" y="1496"/>
                </a:cubicBezTo>
                <a:cubicBezTo>
                  <a:pt x="662" y="1496"/>
                  <a:pt x="622" y="1560"/>
                  <a:pt x="582" y="1592"/>
                </a:cubicBezTo>
                <a:cubicBezTo>
                  <a:pt x="542" y="1624"/>
                  <a:pt x="525" y="1689"/>
                  <a:pt x="438" y="1688"/>
                </a:cubicBezTo>
                <a:cubicBezTo>
                  <a:pt x="351" y="1687"/>
                  <a:pt x="116" y="1832"/>
                  <a:pt x="58" y="1587"/>
                </a:cubicBezTo>
                <a:cubicBezTo>
                  <a:pt x="0" y="1342"/>
                  <a:pt x="18" y="430"/>
                  <a:pt x="89" y="215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9" name="Freeform 9"/>
          <p:cNvSpPr>
            <a:spLocks/>
          </p:cNvSpPr>
          <p:nvPr/>
        </p:nvSpPr>
        <p:spPr bwMode="auto">
          <a:xfrm>
            <a:off x="7226300" y="-196850"/>
            <a:ext cx="1866900" cy="1581150"/>
          </a:xfrm>
          <a:custGeom>
            <a:avLst/>
            <a:gdLst>
              <a:gd name="T0" fmla="*/ 2147483647 w 1176"/>
              <a:gd name="T1" fmla="*/ 2147483647 h 996"/>
              <a:gd name="T2" fmla="*/ 2147483647 w 1176"/>
              <a:gd name="T3" fmla="*/ 2147483647 h 996"/>
              <a:gd name="T4" fmla="*/ 2147483647 w 1176"/>
              <a:gd name="T5" fmla="*/ 2147483647 h 996"/>
              <a:gd name="T6" fmla="*/ 2147483647 w 1176"/>
              <a:gd name="T7" fmla="*/ 2147483647 h 996"/>
              <a:gd name="T8" fmla="*/ 2147483647 w 1176"/>
              <a:gd name="T9" fmla="*/ 2147483647 h 996"/>
              <a:gd name="T10" fmla="*/ 2147483647 w 1176"/>
              <a:gd name="T11" fmla="*/ 2147483647 h 996"/>
              <a:gd name="T12" fmla="*/ 2147483647 w 1176"/>
              <a:gd name="T13" fmla="*/ 2147483647 h 996"/>
              <a:gd name="T14" fmla="*/ 2147483647 w 1176"/>
              <a:gd name="T15" fmla="*/ 2147483647 h 996"/>
              <a:gd name="T16" fmla="*/ 2147483647 w 1176"/>
              <a:gd name="T17" fmla="*/ 2147483647 h 996"/>
              <a:gd name="T18" fmla="*/ 2147483647 w 1176"/>
              <a:gd name="T19" fmla="*/ 2147483647 h 996"/>
              <a:gd name="T20" fmla="*/ 2147483647 w 1176"/>
              <a:gd name="T21" fmla="*/ 2147483647 h 996"/>
              <a:gd name="T22" fmla="*/ 2147483647 w 1176"/>
              <a:gd name="T23" fmla="*/ 2147483647 h 996"/>
              <a:gd name="T24" fmla="*/ 2147483647 w 1176"/>
              <a:gd name="T25" fmla="*/ 2147483647 h 996"/>
              <a:gd name="T26" fmla="*/ 2147483647 w 1176"/>
              <a:gd name="T27" fmla="*/ 2147483647 h 996"/>
              <a:gd name="T28" fmla="*/ 2147483647 w 1176"/>
              <a:gd name="T29" fmla="*/ 2147483647 h 996"/>
              <a:gd name="T30" fmla="*/ 2147483647 w 1176"/>
              <a:gd name="T31" fmla="*/ 2147483647 h 996"/>
              <a:gd name="T32" fmla="*/ 2147483647 w 1176"/>
              <a:gd name="T33" fmla="*/ 2147483647 h 996"/>
              <a:gd name="T34" fmla="*/ 2147483647 w 1176"/>
              <a:gd name="T35" fmla="*/ 2147483647 h 996"/>
              <a:gd name="T36" fmla="*/ 2147483647 w 1176"/>
              <a:gd name="T37" fmla="*/ 2147483647 h 996"/>
              <a:gd name="T38" fmla="*/ 2147483647 w 1176"/>
              <a:gd name="T39" fmla="*/ 2147483647 h 996"/>
              <a:gd name="T40" fmla="*/ 2147483647 w 1176"/>
              <a:gd name="T41" fmla="*/ 2147483647 h 996"/>
              <a:gd name="T42" fmla="*/ 2147483647 w 1176"/>
              <a:gd name="T43" fmla="*/ 2147483647 h 996"/>
              <a:gd name="T44" fmla="*/ 2147483647 w 1176"/>
              <a:gd name="T45" fmla="*/ 2147483647 h 996"/>
              <a:gd name="T46" fmla="*/ 2147483647 w 1176"/>
              <a:gd name="T47" fmla="*/ 2147483647 h 996"/>
              <a:gd name="T48" fmla="*/ 2147483647 w 1176"/>
              <a:gd name="T49" fmla="*/ 2147483647 h 996"/>
              <a:gd name="T50" fmla="*/ 2147483647 w 1176"/>
              <a:gd name="T51" fmla="*/ 2147483647 h 996"/>
              <a:gd name="T52" fmla="*/ 2147483647 w 1176"/>
              <a:gd name="T53" fmla="*/ 2147483647 h 996"/>
              <a:gd name="T54" fmla="*/ 2147483647 w 1176"/>
              <a:gd name="T55" fmla="*/ 2147483647 h 99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176" h="996">
                <a:moveTo>
                  <a:pt x="178" y="38"/>
                </a:moveTo>
                <a:cubicBezTo>
                  <a:pt x="318" y="8"/>
                  <a:pt x="802" y="0"/>
                  <a:pt x="942" y="38"/>
                </a:cubicBezTo>
                <a:cubicBezTo>
                  <a:pt x="1082" y="76"/>
                  <a:pt x="996" y="222"/>
                  <a:pt x="1016" y="268"/>
                </a:cubicBezTo>
                <a:cubicBezTo>
                  <a:pt x="1036" y="314"/>
                  <a:pt x="1048" y="300"/>
                  <a:pt x="1064" y="316"/>
                </a:cubicBezTo>
                <a:cubicBezTo>
                  <a:pt x="1080" y="332"/>
                  <a:pt x="1104" y="332"/>
                  <a:pt x="1112" y="364"/>
                </a:cubicBezTo>
                <a:cubicBezTo>
                  <a:pt x="1120" y="396"/>
                  <a:pt x="1120" y="468"/>
                  <a:pt x="1112" y="508"/>
                </a:cubicBezTo>
                <a:cubicBezTo>
                  <a:pt x="1104" y="548"/>
                  <a:pt x="1056" y="572"/>
                  <a:pt x="1064" y="604"/>
                </a:cubicBezTo>
                <a:cubicBezTo>
                  <a:pt x="1072" y="636"/>
                  <a:pt x="1144" y="660"/>
                  <a:pt x="1160" y="700"/>
                </a:cubicBezTo>
                <a:cubicBezTo>
                  <a:pt x="1176" y="740"/>
                  <a:pt x="1168" y="804"/>
                  <a:pt x="1160" y="844"/>
                </a:cubicBezTo>
                <a:cubicBezTo>
                  <a:pt x="1152" y="884"/>
                  <a:pt x="1136" y="932"/>
                  <a:pt x="1112" y="940"/>
                </a:cubicBezTo>
                <a:cubicBezTo>
                  <a:pt x="1088" y="948"/>
                  <a:pt x="1040" y="900"/>
                  <a:pt x="1016" y="892"/>
                </a:cubicBezTo>
                <a:cubicBezTo>
                  <a:pt x="992" y="884"/>
                  <a:pt x="984" y="884"/>
                  <a:pt x="968" y="892"/>
                </a:cubicBezTo>
                <a:cubicBezTo>
                  <a:pt x="952" y="900"/>
                  <a:pt x="944" y="932"/>
                  <a:pt x="920" y="940"/>
                </a:cubicBezTo>
                <a:cubicBezTo>
                  <a:pt x="896" y="948"/>
                  <a:pt x="848" y="932"/>
                  <a:pt x="824" y="940"/>
                </a:cubicBezTo>
                <a:cubicBezTo>
                  <a:pt x="800" y="948"/>
                  <a:pt x="816" y="980"/>
                  <a:pt x="776" y="988"/>
                </a:cubicBezTo>
                <a:cubicBezTo>
                  <a:pt x="736" y="996"/>
                  <a:pt x="632" y="996"/>
                  <a:pt x="584" y="988"/>
                </a:cubicBezTo>
                <a:cubicBezTo>
                  <a:pt x="536" y="980"/>
                  <a:pt x="528" y="964"/>
                  <a:pt x="488" y="940"/>
                </a:cubicBezTo>
                <a:cubicBezTo>
                  <a:pt x="448" y="916"/>
                  <a:pt x="376" y="868"/>
                  <a:pt x="344" y="844"/>
                </a:cubicBezTo>
                <a:cubicBezTo>
                  <a:pt x="312" y="820"/>
                  <a:pt x="312" y="812"/>
                  <a:pt x="296" y="796"/>
                </a:cubicBezTo>
                <a:cubicBezTo>
                  <a:pt x="280" y="780"/>
                  <a:pt x="264" y="756"/>
                  <a:pt x="248" y="748"/>
                </a:cubicBezTo>
                <a:cubicBezTo>
                  <a:pt x="232" y="740"/>
                  <a:pt x="224" y="756"/>
                  <a:pt x="200" y="748"/>
                </a:cubicBezTo>
                <a:cubicBezTo>
                  <a:pt x="176" y="740"/>
                  <a:pt x="128" y="716"/>
                  <a:pt x="104" y="700"/>
                </a:cubicBezTo>
                <a:cubicBezTo>
                  <a:pt x="80" y="684"/>
                  <a:pt x="72" y="676"/>
                  <a:pt x="56" y="652"/>
                </a:cubicBezTo>
                <a:cubicBezTo>
                  <a:pt x="40" y="628"/>
                  <a:pt x="0" y="596"/>
                  <a:pt x="8" y="556"/>
                </a:cubicBezTo>
                <a:cubicBezTo>
                  <a:pt x="16" y="516"/>
                  <a:pt x="88" y="452"/>
                  <a:pt x="104" y="412"/>
                </a:cubicBezTo>
                <a:cubicBezTo>
                  <a:pt x="120" y="372"/>
                  <a:pt x="104" y="348"/>
                  <a:pt x="104" y="316"/>
                </a:cubicBezTo>
                <a:cubicBezTo>
                  <a:pt x="104" y="284"/>
                  <a:pt x="92" y="266"/>
                  <a:pt x="104" y="220"/>
                </a:cubicBezTo>
                <a:cubicBezTo>
                  <a:pt x="116" y="174"/>
                  <a:pt x="26" y="46"/>
                  <a:pt x="178" y="38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0" name="Freeform 10"/>
          <p:cNvSpPr>
            <a:spLocks/>
          </p:cNvSpPr>
          <p:nvPr/>
        </p:nvSpPr>
        <p:spPr bwMode="auto">
          <a:xfrm>
            <a:off x="1358900" y="3860800"/>
            <a:ext cx="2690813" cy="3240088"/>
          </a:xfrm>
          <a:custGeom>
            <a:avLst/>
            <a:gdLst>
              <a:gd name="T0" fmla="*/ 2147483647 w 1695"/>
              <a:gd name="T1" fmla="*/ 2147483647 h 2041"/>
              <a:gd name="T2" fmla="*/ 2147483647 w 1695"/>
              <a:gd name="T3" fmla="*/ 2147483647 h 2041"/>
              <a:gd name="T4" fmla="*/ 2147483647 w 1695"/>
              <a:gd name="T5" fmla="*/ 2147483647 h 2041"/>
              <a:gd name="T6" fmla="*/ 2147483647 w 1695"/>
              <a:gd name="T7" fmla="*/ 2147483647 h 2041"/>
              <a:gd name="T8" fmla="*/ 2147483647 w 1695"/>
              <a:gd name="T9" fmla="*/ 2147483647 h 2041"/>
              <a:gd name="T10" fmla="*/ 2147483647 w 1695"/>
              <a:gd name="T11" fmla="*/ 2147483647 h 2041"/>
              <a:gd name="T12" fmla="*/ 2147483647 w 1695"/>
              <a:gd name="T13" fmla="*/ 2147483647 h 2041"/>
              <a:gd name="T14" fmla="*/ 2147483647 w 1695"/>
              <a:gd name="T15" fmla="*/ 2147483647 h 2041"/>
              <a:gd name="T16" fmla="*/ 2147483647 w 1695"/>
              <a:gd name="T17" fmla="*/ 2147483647 h 2041"/>
              <a:gd name="T18" fmla="*/ 2147483647 w 1695"/>
              <a:gd name="T19" fmla="*/ 2147483647 h 2041"/>
              <a:gd name="T20" fmla="*/ 2147483647 w 1695"/>
              <a:gd name="T21" fmla="*/ 2147483647 h 2041"/>
              <a:gd name="T22" fmla="*/ 2147483647 w 1695"/>
              <a:gd name="T23" fmla="*/ 2147483647 h 2041"/>
              <a:gd name="T24" fmla="*/ 2147483647 w 1695"/>
              <a:gd name="T25" fmla="*/ 2147483647 h 2041"/>
              <a:gd name="T26" fmla="*/ 2147483647 w 1695"/>
              <a:gd name="T27" fmla="*/ 2147483647 h 2041"/>
              <a:gd name="T28" fmla="*/ 2147483647 w 1695"/>
              <a:gd name="T29" fmla="*/ 2147483647 h 2041"/>
              <a:gd name="T30" fmla="*/ 2147483647 w 1695"/>
              <a:gd name="T31" fmla="*/ 2147483647 h 2041"/>
              <a:gd name="T32" fmla="*/ 2147483647 w 1695"/>
              <a:gd name="T33" fmla="*/ 2147483647 h 2041"/>
              <a:gd name="T34" fmla="*/ 2147483647 w 1695"/>
              <a:gd name="T35" fmla="*/ 2147483647 h 2041"/>
              <a:gd name="T36" fmla="*/ 2147483647 w 1695"/>
              <a:gd name="T37" fmla="*/ 2147483647 h 2041"/>
              <a:gd name="T38" fmla="*/ 2147483647 w 1695"/>
              <a:gd name="T39" fmla="*/ 2147483647 h 2041"/>
              <a:gd name="T40" fmla="*/ 2147483647 w 1695"/>
              <a:gd name="T41" fmla="*/ 2147483647 h 2041"/>
              <a:gd name="T42" fmla="*/ 2147483647 w 1695"/>
              <a:gd name="T43" fmla="*/ 2147483647 h 2041"/>
              <a:gd name="T44" fmla="*/ 2147483647 w 1695"/>
              <a:gd name="T45" fmla="*/ 2147483647 h 2041"/>
              <a:gd name="T46" fmla="*/ 2147483647 w 1695"/>
              <a:gd name="T47" fmla="*/ 2147483647 h 2041"/>
              <a:gd name="T48" fmla="*/ 2147483647 w 1695"/>
              <a:gd name="T49" fmla="*/ 2147483647 h 2041"/>
              <a:gd name="T50" fmla="*/ 2147483647 w 1695"/>
              <a:gd name="T51" fmla="*/ 2147483647 h 2041"/>
              <a:gd name="T52" fmla="*/ 2147483647 w 1695"/>
              <a:gd name="T53" fmla="*/ 2147483647 h 2041"/>
              <a:gd name="T54" fmla="*/ 2147483647 w 1695"/>
              <a:gd name="T55" fmla="*/ 2147483647 h 2041"/>
              <a:gd name="T56" fmla="*/ 2147483647 w 1695"/>
              <a:gd name="T57" fmla="*/ 2147483647 h 2041"/>
              <a:gd name="T58" fmla="*/ 2147483647 w 1695"/>
              <a:gd name="T59" fmla="*/ 2147483647 h 2041"/>
              <a:gd name="T60" fmla="*/ 2147483647 w 1695"/>
              <a:gd name="T61" fmla="*/ 2147483647 h 2041"/>
              <a:gd name="T62" fmla="*/ 2147483647 w 1695"/>
              <a:gd name="T63" fmla="*/ 2147483647 h 2041"/>
              <a:gd name="T64" fmla="*/ 2147483647 w 1695"/>
              <a:gd name="T65" fmla="*/ 2147483647 h 2041"/>
              <a:gd name="T66" fmla="*/ 2147483647 w 1695"/>
              <a:gd name="T67" fmla="*/ 2147483647 h 2041"/>
              <a:gd name="T68" fmla="*/ 2147483647 w 1695"/>
              <a:gd name="T69" fmla="*/ 2147483647 h 2041"/>
              <a:gd name="T70" fmla="*/ 2147483647 w 1695"/>
              <a:gd name="T71" fmla="*/ 2147483647 h 2041"/>
              <a:gd name="T72" fmla="*/ 2147483647 w 1695"/>
              <a:gd name="T73" fmla="*/ 2147483647 h 2041"/>
              <a:gd name="T74" fmla="*/ 2147483647 w 1695"/>
              <a:gd name="T75" fmla="*/ 2147483647 h 2041"/>
              <a:gd name="T76" fmla="*/ 2147483647 w 1695"/>
              <a:gd name="T77" fmla="*/ 2147483647 h 2041"/>
              <a:gd name="T78" fmla="*/ 2147483647 w 1695"/>
              <a:gd name="T79" fmla="*/ 2147483647 h 2041"/>
              <a:gd name="T80" fmla="*/ 2147483647 w 1695"/>
              <a:gd name="T81" fmla="*/ 2147483647 h 2041"/>
              <a:gd name="T82" fmla="*/ 2147483647 w 1695"/>
              <a:gd name="T83" fmla="*/ 2147483647 h 2041"/>
              <a:gd name="T84" fmla="*/ 2147483647 w 1695"/>
              <a:gd name="T85" fmla="*/ 2147483647 h 2041"/>
              <a:gd name="T86" fmla="*/ 2147483647 w 1695"/>
              <a:gd name="T87" fmla="*/ 2147483647 h 2041"/>
              <a:gd name="T88" fmla="*/ 2147483647 w 1695"/>
              <a:gd name="T89" fmla="*/ 2147483647 h 2041"/>
              <a:gd name="T90" fmla="*/ 2147483647 w 1695"/>
              <a:gd name="T91" fmla="*/ 2147483647 h 2041"/>
              <a:gd name="T92" fmla="*/ 2147483647 w 1695"/>
              <a:gd name="T93" fmla="*/ 2147483647 h 2041"/>
              <a:gd name="T94" fmla="*/ 2147483647 w 1695"/>
              <a:gd name="T95" fmla="*/ 2147483647 h 2041"/>
              <a:gd name="T96" fmla="*/ 2147483647 w 1695"/>
              <a:gd name="T97" fmla="*/ 2147483647 h 2041"/>
              <a:gd name="T98" fmla="*/ 2147483647 w 1695"/>
              <a:gd name="T99" fmla="*/ 2147483647 h 204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95" h="2041">
                <a:moveTo>
                  <a:pt x="874" y="1995"/>
                </a:moveTo>
                <a:cubicBezTo>
                  <a:pt x="1019" y="2041"/>
                  <a:pt x="1503" y="2021"/>
                  <a:pt x="1599" y="1971"/>
                </a:cubicBezTo>
                <a:cubicBezTo>
                  <a:pt x="1695" y="1921"/>
                  <a:pt x="1489" y="1758"/>
                  <a:pt x="1448" y="1696"/>
                </a:cubicBezTo>
                <a:cubicBezTo>
                  <a:pt x="1407" y="1634"/>
                  <a:pt x="1392" y="1632"/>
                  <a:pt x="1352" y="1600"/>
                </a:cubicBezTo>
                <a:cubicBezTo>
                  <a:pt x="1312" y="1568"/>
                  <a:pt x="1232" y="1528"/>
                  <a:pt x="1208" y="1504"/>
                </a:cubicBezTo>
                <a:cubicBezTo>
                  <a:pt x="1184" y="1480"/>
                  <a:pt x="1200" y="1464"/>
                  <a:pt x="1208" y="1456"/>
                </a:cubicBezTo>
                <a:cubicBezTo>
                  <a:pt x="1216" y="1448"/>
                  <a:pt x="1264" y="1488"/>
                  <a:pt x="1256" y="1456"/>
                </a:cubicBezTo>
                <a:cubicBezTo>
                  <a:pt x="1248" y="1424"/>
                  <a:pt x="1192" y="1312"/>
                  <a:pt x="1160" y="1264"/>
                </a:cubicBezTo>
                <a:cubicBezTo>
                  <a:pt x="1128" y="1216"/>
                  <a:pt x="1088" y="1192"/>
                  <a:pt x="1064" y="1168"/>
                </a:cubicBezTo>
                <a:cubicBezTo>
                  <a:pt x="1040" y="1144"/>
                  <a:pt x="1040" y="1152"/>
                  <a:pt x="1016" y="1120"/>
                </a:cubicBezTo>
                <a:cubicBezTo>
                  <a:pt x="992" y="1088"/>
                  <a:pt x="944" y="1016"/>
                  <a:pt x="920" y="976"/>
                </a:cubicBezTo>
                <a:cubicBezTo>
                  <a:pt x="896" y="936"/>
                  <a:pt x="888" y="912"/>
                  <a:pt x="872" y="880"/>
                </a:cubicBezTo>
                <a:cubicBezTo>
                  <a:pt x="856" y="848"/>
                  <a:pt x="840" y="816"/>
                  <a:pt x="824" y="784"/>
                </a:cubicBezTo>
                <a:cubicBezTo>
                  <a:pt x="808" y="752"/>
                  <a:pt x="800" y="712"/>
                  <a:pt x="776" y="688"/>
                </a:cubicBezTo>
                <a:cubicBezTo>
                  <a:pt x="752" y="664"/>
                  <a:pt x="704" y="648"/>
                  <a:pt x="680" y="640"/>
                </a:cubicBezTo>
                <a:cubicBezTo>
                  <a:pt x="656" y="632"/>
                  <a:pt x="632" y="656"/>
                  <a:pt x="632" y="640"/>
                </a:cubicBezTo>
                <a:cubicBezTo>
                  <a:pt x="632" y="624"/>
                  <a:pt x="672" y="568"/>
                  <a:pt x="680" y="544"/>
                </a:cubicBezTo>
                <a:cubicBezTo>
                  <a:pt x="688" y="520"/>
                  <a:pt x="672" y="520"/>
                  <a:pt x="680" y="496"/>
                </a:cubicBezTo>
                <a:cubicBezTo>
                  <a:pt x="688" y="472"/>
                  <a:pt x="728" y="440"/>
                  <a:pt x="728" y="400"/>
                </a:cubicBezTo>
                <a:cubicBezTo>
                  <a:pt x="728" y="360"/>
                  <a:pt x="688" y="264"/>
                  <a:pt x="680" y="256"/>
                </a:cubicBezTo>
                <a:cubicBezTo>
                  <a:pt x="672" y="248"/>
                  <a:pt x="688" y="320"/>
                  <a:pt x="680" y="352"/>
                </a:cubicBezTo>
                <a:cubicBezTo>
                  <a:pt x="672" y="384"/>
                  <a:pt x="640" y="416"/>
                  <a:pt x="632" y="448"/>
                </a:cubicBezTo>
                <a:cubicBezTo>
                  <a:pt x="624" y="480"/>
                  <a:pt x="640" y="520"/>
                  <a:pt x="632" y="544"/>
                </a:cubicBezTo>
                <a:cubicBezTo>
                  <a:pt x="624" y="568"/>
                  <a:pt x="600" y="568"/>
                  <a:pt x="584" y="592"/>
                </a:cubicBezTo>
                <a:cubicBezTo>
                  <a:pt x="568" y="616"/>
                  <a:pt x="552" y="664"/>
                  <a:pt x="536" y="688"/>
                </a:cubicBezTo>
                <a:cubicBezTo>
                  <a:pt x="520" y="712"/>
                  <a:pt x="512" y="744"/>
                  <a:pt x="488" y="736"/>
                </a:cubicBezTo>
                <a:cubicBezTo>
                  <a:pt x="464" y="728"/>
                  <a:pt x="416" y="672"/>
                  <a:pt x="392" y="640"/>
                </a:cubicBezTo>
                <a:cubicBezTo>
                  <a:pt x="368" y="608"/>
                  <a:pt x="360" y="576"/>
                  <a:pt x="344" y="544"/>
                </a:cubicBezTo>
                <a:cubicBezTo>
                  <a:pt x="328" y="512"/>
                  <a:pt x="304" y="480"/>
                  <a:pt x="296" y="448"/>
                </a:cubicBezTo>
                <a:cubicBezTo>
                  <a:pt x="288" y="416"/>
                  <a:pt x="312" y="376"/>
                  <a:pt x="296" y="352"/>
                </a:cubicBezTo>
                <a:cubicBezTo>
                  <a:pt x="280" y="328"/>
                  <a:pt x="216" y="328"/>
                  <a:pt x="200" y="304"/>
                </a:cubicBezTo>
                <a:cubicBezTo>
                  <a:pt x="184" y="280"/>
                  <a:pt x="216" y="232"/>
                  <a:pt x="200" y="208"/>
                </a:cubicBezTo>
                <a:cubicBezTo>
                  <a:pt x="184" y="184"/>
                  <a:pt x="120" y="184"/>
                  <a:pt x="104" y="160"/>
                </a:cubicBezTo>
                <a:cubicBezTo>
                  <a:pt x="88" y="136"/>
                  <a:pt x="120" y="88"/>
                  <a:pt x="104" y="64"/>
                </a:cubicBezTo>
                <a:cubicBezTo>
                  <a:pt x="88" y="40"/>
                  <a:pt x="16" y="0"/>
                  <a:pt x="8" y="16"/>
                </a:cubicBezTo>
                <a:cubicBezTo>
                  <a:pt x="0" y="32"/>
                  <a:pt x="48" y="120"/>
                  <a:pt x="56" y="160"/>
                </a:cubicBezTo>
                <a:cubicBezTo>
                  <a:pt x="64" y="200"/>
                  <a:pt x="48" y="216"/>
                  <a:pt x="56" y="256"/>
                </a:cubicBezTo>
                <a:cubicBezTo>
                  <a:pt x="64" y="296"/>
                  <a:pt x="96" y="360"/>
                  <a:pt x="104" y="400"/>
                </a:cubicBezTo>
                <a:cubicBezTo>
                  <a:pt x="112" y="440"/>
                  <a:pt x="88" y="456"/>
                  <a:pt x="104" y="496"/>
                </a:cubicBezTo>
                <a:cubicBezTo>
                  <a:pt x="120" y="536"/>
                  <a:pt x="168" y="600"/>
                  <a:pt x="200" y="640"/>
                </a:cubicBezTo>
                <a:cubicBezTo>
                  <a:pt x="232" y="680"/>
                  <a:pt x="280" y="704"/>
                  <a:pt x="296" y="736"/>
                </a:cubicBezTo>
                <a:cubicBezTo>
                  <a:pt x="312" y="768"/>
                  <a:pt x="288" y="808"/>
                  <a:pt x="296" y="832"/>
                </a:cubicBezTo>
                <a:cubicBezTo>
                  <a:pt x="304" y="856"/>
                  <a:pt x="328" y="856"/>
                  <a:pt x="344" y="880"/>
                </a:cubicBezTo>
                <a:cubicBezTo>
                  <a:pt x="360" y="904"/>
                  <a:pt x="368" y="928"/>
                  <a:pt x="392" y="976"/>
                </a:cubicBezTo>
                <a:cubicBezTo>
                  <a:pt x="416" y="1024"/>
                  <a:pt x="456" y="1104"/>
                  <a:pt x="488" y="1168"/>
                </a:cubicBezTo>
                <a:cubicBezTo>
                  <a:pt x="520" y="1232"/>
                  <a:pt x="552" y="1296"/>
                  <a:pt x="584" y="1360"/>
                </a:cubicBezTo>
                <a:cubicBezTo>
                  <a:pt x="616" y="1424"/>
                  <a:pt x="648" y="1496"/>
                  <a:pt x="680" y="1552"/>
                </a:cubicBezTo>
                <a:cubicBezTo>
                  <a:pt x="712" y="1608"/>
                  <a:pt x="768" y="1672"/>
                  <a:pt x="776" y="1696"/>
                </a:cubicBezTo>
                <a:cubicBezTo>
                  <a:pt x="784" y="1720"/>
                  <a:pt x="712" y="1646"/>
                  <a:pt x="728" y="1696"/>
                </a:cubicBezTo>
                <a:cubicBezTo>
                  <a:pt x="744" y="1746"/>
                  <a:pt x="738" y="1979"/>
                  <a:pt x="874" y="1995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1" name="Freeform 11"/>
          <p:cNvSpPr>
            <a:spLocks/>
          </p:cNvSpPr>
          <p:nvPr/>
        </p:nvSpPr>
        <p:spPr bwMode="auto">
          <a:xfrm>
            <a:off x="6934200" y="3886200"/>
            <a:ext cx="1317625" cy="1204913"/>
          </a:xfrm>
          <a:custGeom>
            <a:avLst/>
            <a:gdLst>
              <a:gd name="T0" fmla="*/ 2147483647 w 830"/>
              <a:gd name="T1" fmla="*/ 2147483647 h 759"/>
              <a:gd name="T2" fmla="*/ 2147483647 w 830"/>
              <a:gd name="T3" fmla="*/ 2147483647 h 759"/>
              <a:gd name="T4" fmla="*/ 2147483647 w 830"/>
              <a:gd name="T5" fmla="*/ 2147483647 h 759"/>
              <a:gd name="T6" fmla="*/ 2147483647 w 830"/>
              <a:gd name="T7" fmla="*/ 2147483647 h 759"/>
              <a:gd name="T8" fmla="*/ 2147483647 w 830"/>
              <a:gd name="T9" fmla="*/ 2147483647 h 759"/>
              <a:gd name="T10" fmla="*/ 2147483647 w 830"/>
              <a:gd name="T11" fmla="*/ 2147483647 h 759"/>
              <a:gd name="T12" fmla="*/ 2147483647 w 830"/>
              <a:gd name="T13" fmla="*/ 0 h 759"/>
              <a:gd name="T14" fmla="*/ 2147483647 w 830"/>
              <a:gd name="T15" fmla="*/ 2147483647 h 759"/>
              <a:gd name="T16" fmla="*/ 2147483647 w 830"/>
              <a:gd name="T17" fmla="*/ 2147483647 h 759"/>
              <a:gd name="T18" fmla="*/ 0 w 830"/>
              <a:gd name="T19" fmla="*/ 2147483647 h 759"/>
              <a:gd name="T20" fmla="*/ 2147483647 w 830"/>
              <a:gd name="T21" fmla="*/ 2147483647 h 759"/>
              <a:gd name="T22" fmla="*/ 2147483647 w 830"/>
              <a:gd name="T23" fmla="*/ 2147483647 h 759"/>
              <a:gd name="T24" fmla="*/ 2147483647 w 830"/>
              <a:gd name="T25" fmla="*/ 2147483647 h 759"/>
              <a:gd name="T26" fmla="*/ 2147483647 w 830"/>
              <a:gd name="T27" fmla="*/ 2147483647 h 75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30" h="759">
                <a:moveTo>
                  <a:pt x="768" y="624"/>
                </a:moveTo>
                <a:cubicBezTo>
                  <a:pt x="830" y="578"/>
                  <a:pt x="721" y="530"/>
                  <a:pt x="697" y="482"/>
                </a:cubicBezTo>
                <a:cubicBezTo>
                  <a:pt x="673" y="434"/>
                  <a:pt x="652" y="380"/>
                  <a:pt x="624" y="336"/>
                </a:cubicBezTo>
                <a:cubicBezTo>
                  <a:pt x="596" y="292"/>
                  <a:pt x="549" y="247"/>
                  <a:pt x="526" y="217"/>
                </a:cubicBezTo>
                <a:cubicBezTo>
                  <a:pt x="503" y="187"/>
                  <a:pt x="519" y="175"/>
                  <a:pt x="487" y="155"/>
                </a:cubicBezTo>
                <a:cubicBezTo>
                  <a:pt x="455" y="135"/>
                  <a:pt x="377" y="122"/>
                  <a:pt x="336" y="96"/>
                </a:cubicBezTo>
                <a:cubicBezTo>
                  <a:pt x="295" y="70"/>
                  <a:pt x="272" y="0"/>
                  <a:pt x="240" y="0"/>
                </a:cubicBezTo>
                <a:cubicBezTo>
                  <a:pt x="208" y="0"/>
                  <a:pt x="176" y="56"/>
                  <a:pt x="144" y="96"/>
                </a:cubicBezTo>
                <a:cubicBezTo>
                  <a:pt x="112" y="136"/>
                  <a:pt x="72" y="208"/>
                  <a:pt x="48" y="240"/>
                </a:cubicBezTo>
                <a:cubicBezTo>
                  <a:pt x="24" y="272"/>
                  <a:pt x="0" y="264"/>
                  <a:pt x="0" y="288"/>
                </a:cubicBezTo>
                <a:cubicBezTo>
                  <a:pt x="0" y="312"/>
                  <a:pt x="7" y="324"/>
                  <a:pt x="48" y="384"/>
                </a:cubicBezTo>
                <a:cubicBezTo>
                  <a:pt x="89" y="444"/>
                  <a:pt x="199" y="584"/>
                  <a:pt x="245" y="646"/>
                </a:cubicBezTo>
                <a:cubicBezTo>
                  <a:pt x="291" y="708"/>
                  <a:pt x="236" y="759"/>
                  <a:pt x="323" y="755"/>
                </a:cubicBezTo>
                <a:cubicBezTo>
                  <a:pt x="410" y="751"/>
                  <a:pt x="675" y="651"/>
                  <a:pt x="768" y="624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2" name="Freeform 12"/>
          <p:cNvSpPr>
            <a:spLocks/>
          </p:cNvSpPr>
          <p:nvPr/>
        </p:nvSpPr>
        <p:spPr bwMode="auto">
          <a:xfrm>
            <a:off x="7412038" y="4829175"/>
            <a:ext cx="3522662" cy="1754188"/>
          </a:xfrm>
          <a:custGeom>
            <a:avLst/>
            <a:gdLst>
              <a:gd name="T0" fmla="*/ 2147483647 w 2219"/>
              <a:gd name="T1" fmla="*/ 2147483647 h 1105"/>
              <a:gd name="T2" fmla="*/ 2147483647 w 2219"/>
              <a:gd name="T3" fmla="*/ 2147483647 h 1105"/>
              <a:gd name="T4" fmla="*/ 2147483647 w 2219"/>
              <a:gd name="T5" fmla="*/ 2147483647 h 1105"/>
              <a:gd name="T6" fmla="*/ 2147483647 w 2219"/>
              <a:gd name="T7" fmla="*/ 2147483647 h 1105"/>
              <a:gd name="T8" fmla="*/ 2147483647 w 2219"/>
              <a:gd name="T9" fmla="*/ 2147483647 h 1105"/>
              <a:gd name="T10" fmla="*/ 2147483647 w 2219"/>
              <a:gd name="T11" fmla="*/ 2147483647 h 1105"/>
              <a:gd name="T12" fmla="*/ 2147483647 w 2219"/>
              <a:gd name="T13" fmla="*/ 2147483647 h 1105"/>
              <a:gd name="T14" fmla="*/ 2147483647 w 2219"/>
              <a:gd name="T15" fmla="*/ 2147483647 h 1105"/>
              <a:gd name="T16" fmla="*/ 2147483647 w 2219"/>
              <a:gd name="T17" fmla="*/ 2147483647 h 1105"/>
              <a:gd name="T18" fmla="*/ 2147483647 w 2219"/>
              <a:gd name="T19" fmla="*/ 2147483647 h 1105"/>
              <a:gd name="T20" fmla="*/ 2147483647 w 2219"/>
              <a:gd name="T21" fmla="*/ 2147483647 h 1105"/>
              <a:gd name="T22" fmla="*/ 2147483647 w 2219"/>
              <a:gd name="T23" fmla="*/ 2147483647 h 1105"/>
              <a:gd name="T24" fmla="*/ 2147483647 w 2219"/>
              <a:gd name="T25" fmla="*/ 2147483647 h 1105"/>
              <a:gd name="T26" fmla="*/ 2147483647 w 2219"/>
              <a:gd name="T27" fmla="*/ 2147483647 h 1105"/>
              <a:gd name="T28" fmla="*/ 2147483647 w 2219"/>
              <a:gd name="T29" fmla="*/ 2147483647 h 1105"/>
              <a:gd name="T30" fmla="*/ 2147483647 w 2219"/>
              <a:gd name="T31" fmla="*/ 2147483647 h 1105"/>
              <a:gd name="T32" fmla="*/ 2147483647 w 2219"/>
              <a:gd name="T33" fmla="*/ 2147483647 h 1105"/>
              <a:gd name="T34" fmla="*/ 2147483647 w 2219"/>
              <a:gd name="T35" fmla="*/ 2147483647 h 1105"/>
              <a:gd name="T36" fmla="*/ 2147483647 w 2219"/>
              <a:gd name="T37" fmla="*/ 2147483647 h 1105"/>
              <a:gd name="T38" fmla="*/ 2147483647 w 2219"/>
              <a:gd name="T39" fmla="*/ 2147483647 h 1105"/>
              <a:gd name="T40" fmla="*/ 2147483647 w 2219"/>
              <a:gd name="T41" fmla="*/ 2147483647 h 1105"/>
              <a:gd name="T42" fmla="*/ 2147483647 w 2219"/>
              <a:gd name="T43" fmla="*/ 2147483647 h 1105"/>
              <a:gd name="T44" fmla="*/ 2147483647 w 2219"/>
              <a:gd name="T45" fmla="*/ 2147483647 h 1105"/>
              <a:gd name="T46" fmla="*/ 2147483647 w 2219"/>
              <a:gd name="T47" fmla="*/ 2147483647 h 1105"/>
              <a:gd name="T48" fmla="*/ 2147483647 w 2219"/>
              <a:gd name="T49" fmla="*/ 2147483647 h 1105"/>
              <a:gd name="T50" fmla="*/ 2147483647 w 2219"/>
              <a:gd name="T51" fmla="*/ 2147483647 h 1105"/>
              <a:gd name="T52" fmla="*/ 2147483647 w 2219"/>
              <a:gd name="T53" fmla="*/ 2147483647 h 1105"/>
              <a:gd name="T54" fmla="*/ 2147483647 w 2219"/>
              <a:gd name="T55" fmla="*/ 2147483647 h 1105"/>
              <a:gd name="T56" fmla="*/ 2147483647 w 2219"/>
              <a:gd name="T57" fmla="*/ 2147483647 h 1105"/>
              <a:gd name="T58" fmla="*/ 2147483647 w 2219"/>
              <a:gd name="T59" fmla="*/ 2147483647 h 1105"/>
              <a:gd name="T60" fmla="*/ 2147483647 w 2219"/>
              <a:gd name="T61" fmla="*/ 2147483647 h 1105"/>
              <a:gd name="T62" fmla="*/ 2147483647 w 2219"/>
              <a:gd name="T63" fmla="*/ 2147483647 h 1105"/>
              <a:gd name="T64" fmla="*/ 2147483647 w 2219"/>
              <a:gd name="T65" fmla="*/ 2147483647 h 1105"/>
              <a:gd name="T66" fmla="*/ 2147483647 w 2219"/>
              <a:gd name="T67" fmla="*/ 2147483647 h 1105"/>
              <a:gd name="T68" fmla="*/ 2147483647 w 2219"/>
              <a:gd name="T69" fmla="*/ 2147483647 h 110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219" h="1105">
                <a:moveTo>
                  <a:pt x="3" y="182"/>
                </a:moveTo>
                <a:cubicBezTo>
                  <a:pt x="0" y="203"/>
                  <a:pt x="19" y="238"/>
                  <a:pt x="51" y="278"/>
                </a:cubicBezTo>
                <a:cubicBezTo>
                  <a:pt x="83" y="318"/>
                  <a:pt x="158" y="369"/>
                  <a:pt x="195" y="422"/>
                </a:cubicBezTo>
                <a:cubicBezTo>
                  <a:pt x="232" y="475"/>
                  <a:pt x="249" y="538"/>
                  <a:pt x="271" y="597"/>
                </a:cubicBezTo>
                <a:cubicBezTo>
                  <a:pt x="293" y="656"/>
                  <a:pt x="295" y="732"/>
                  <a:pt x="326" y="777"/>
                </a:cubicBezTo>
                <a:cubicBezTo>
                  <a:pt x="357" y="822"/>
                  <a:pt x="411" y="830"/>
                  <a:pt x="459" y="870"/>
                </a:cubicBezTo>
                <a:cubicBezTo>
                  <a:pt x="507" y="910"/>
                  <a:pt x="556" y="996"/>
                  <a:pt x="614" y="1018"/>
                </a:cubicBezTo>
                <a:cubicBezTo>
                  <a:pt x="672" y="1040"/>
                  <a:pt x="745" y="1013"/>
                  <a:pt x="809" y="1003"/>
                </a:cubicBezTo>
                <a:cubicBezTo>
                  <a:pt x="873" y="993"/>
                  <a:pt x="934" y="972"/>
                  <a:pt x="996" y="956"/>
                </a:cubicBezTo>
                <a:cubicBezTo>
                  <a:pt x="1058" y="940"/>
                  <a:pt x="1118" y="965"/>
                  <a:pt x="1183" y="909"/>
                </a:cubicBezTo>
                <a:cubicBezTo>
                  <a:pt x="1248" y="853"/>
                  <a:pt x="1337" y="678"/>
                  <a:pt x="1385" y="621"/>
                </a:cubicBezTo>
                <a:cubicBezTo>
                  <a:pt x="1433" y="564"/>
                  <a:pt x="1446" y="600"/>
                  <a:pt x="1471" y="566"/>
                </a:cubicBezTo>
                <a:cubicBezTo>
                  <a:pt x="1496" y="532"/>
                  <a:pt x="1513" y="427"/>
                  <a:pt x="1533" y="418"/>
                </a:cubicBezTo>
                <a:cubicBezTo>
                  <a:pt x="1553" y="409"/>
                  <a:pt x="1585" y="459"/>
                  <a:pt x="1588" y="512"/>
                </a:cubicBezTo>
                <a:cubicBezTo>
                  <a:pt x="1591" y="565"/>
                  <a:pt x="1534" y="668"/>
                  <a:pt x="1549" y="738"/>
                </a:cubicBezTo>
                <a:cubicBezTo>
                  <a:pt x="1564" y="808"/>
                  <a:pt x="1615" y="878"/>
                  <a:pt x="1681" y="933"/>
                </a:cubicBezTo>
                <a:cubicBezTo>
                  <a:pt x="1747" y="988"/>
                  <a:pt x="1858" y="1105"/>
                  <a:pt x="1946" y="1065"/>
                </a:cubicBezTo>
                <a:cubicBezTo>
                  <a:pt x="2034" y="1025"/>
                  <a:pt x="2203" y="760"/>
                  <a:pt x="2211" y="691"/>
                </a:cubicBezTo>
                <a:cubicBezTo>
                  <a:pt x="2219" y="622"/>
                  <a:pt x="2050" y="669"/>
                  <a:pt x="1993" y="652"/>
                </a:cubicBezTo>
                <a:cubicBezTo>
                  <a:pt x="1936" y="635"/>
                  <a:pt x="1908" y="620"/>
                  <a:pt x="1869" y="590"/>
                </a:cubicBezTo>
                <a:cubicBezTo>
                  <a:pt x="1830" y="560"/>
                  <a:pt x="1787" y="522"/>
                  <a:pt x="1760" y="473"/>
                </a:cubicBezTo>
                <a:cubicBezTo>
                  <a:pt x="1733" y="424"/>
                  <a:pt x="1743" y="329"/>
                  <a:pt x="1705" y="293"/>
                </a:cubicBezTo>
                <a:cubicBezTo>
                  <a:pt x="1667" y="257"/>
                  <a:pt x="1585" y="251"/>
                  <a:pt x="1534" y="255"/>
                </a:cubicBezTo>
                <a:cubicBezTo>
                  <a:pt x="1483" y="259"/>
                  <a:pt x="1460" y="289"/>
                  <a:pt x="1401" y="317"/>
                </a:cubicBezTo>
                <a:cubicBezTo>
                  <a:pt x="1342" y="345"/>
                  <a:pt x="1227" y="417"/>
                  <a:pt x="1182" y="426"/>
                </a:cubicBezTo>
                <a:cubicBezTo>
                  <a:pt x="1137" y="435"/>
                  <a:pt x="1157" y="388"/>
                  <a:pt x="1129" y="371"/>
                </a:cubicBezTo>
                <a:cubicBezTo>
                  <a:pt x="1101" y="354"/>
                  <a:pt x="1062" y="344"/>
                  <a:pt x="1011" y="326"/>
                </a:cubicBezTo>
                <a:cubicBezTo>
                  <a:pt x="960" y="308"/>
                  <a:pt x="864" y="288"/>
                  <a:pt x="825" y="262"/>
                </a:cubicBezTo>
                <a:cubicBezTo>
                  <a:pt x="786" y="236"/>
                  <a:pt x="795" y="182"/>
                  <a:pt x="778" y="169"/>
                </a:cubicBezTo>
                <a:cubicBezTo>
                  <a:pt x="761" y="156"/>
                  <a:pt x="737" y="187"/>
                  <a:pt x="723" y="182"/>
                </a:cubicBezTo>
                <a:cubicBezTo>
                  <a:pt x="709" y="177"/>
                  <a:pt x="736" y="166"/>
                  <a:pt x="692" y="138"/>
                </a:cubicBezTo>
                <a:cubicBezTo>
                  <a:pt x="648" y="110"/>
                  <a:pt x="546" y="26"/>
                  <a:pt x="459" y="13"/>
                </a:cubicBezTo>
                <a:cubicBezTo>
                  <a:pt x="372" y="0"/>
                  <a:pt x="240" y="47"/>
                  <a:pt x="170" y="60"/>
                </a:cubicBezTo>
                <a:cubicBezTo>
                  <a:pt x="100" y="73"/>
                  <a:pt x="66" y="71"/>
                  <a:pt x="38" y="91"/>
                </a:cubicBezTo>
                <a:cubicBezTo>
                  <a:pt x="10" y="111"/>
                  <a:pt x="10" y="163"/>
                  <a:pt x="3" y="182"/>
                </a:cubicBezTo>
                <a:close/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114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Red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Sea</a:t>
            </a:r>
            <a:endParaRPr kumimoji="0" lang="en-GB" altLang="en-US" sz="3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0" y="1828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Mediterranean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Sea</a:t>
            </a:r>
            <a:endParaRPr kumimoji="0" lang="en-GB" alt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5" name="Text Box 15"/>
          <p:cNvSpPr txBox="1">
            <a:spLocks noChangeArrowheads="1"/>
          </p:cNvSpPr>
          <p:nvPr/>
        </p:nvSpPr>
        <p:spPr bwMode="auto">
          <a:xfrm>
            <a:off x="7239000" y="4876800"/>
            <a:ext cx="19050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Persian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Gulf</a:t>
            </a:r>
            <a:endParaRPr kumimoji="0" lang="en-GB" alt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6" name="Freeform 16"/>
          <p:cNvSpPr>
            <a:spLocks/>
          </p:cNvSpPr>
          <p:nvPr/>
        </p:nvSpPr>
        <p:spPr bwMode="auto">
          <a:xfrm>
            <a:off x="2273300" y="3154363"/>
            <a:ext cx="482600" cy="617537"/>
          </a:xfrm>
          <a:custGeom>
            <a:avLst/>
            <a:gdLst>
              <a:gd name="T0" fmla="*/ 2147483647 w 304"/>
              <a:gd name="T1" fmla="*/ 2147483647 h 389"/>
              <a:gd name="T2" fmla="*/ 2147483647 w 304"/>
              <a:gd name="T3" fmla="*/ 2147483647 h 389"/>
              <a:gd name="T4" fmla="*/ 2147483647 w 304"/>
              <a:gd name="T5" fmla="*/ 2147483647 h 389"/>
              <a:gd name="T6" fmla="*/ 2147483647 w 304"/>
              <a:gd name="T7" fmla="*/ 2147483647 h 389"/>
              <a:gd name="T8" fmla="*/ 2147483647 w 304"/>
              <a:gd name="T9" fmla="*/ 2147483647 h 389"/>
              <a:gd name="T10" fmla="*/ 2147483647 w 304"/>
              <a:gd name="T11" fmla="*/ 2147483647 h 389"/>
              <a:gd name="T12" fmla="*/ 2147483647 w 304"/>
              <a:gd name="T13" fmla="*/ 2147483647 h 389"/>
              <a:gd name="T14" fmla="*/ 2147483647 w 304"/>
              <a:gd name="T15" fmla="*/ 2147483647 h 389"/>
              <a:gd name="T16" fmla="*/ 2147483647 w 304"/>
              <a:gd name="T17" fmla="*/ 2147483647 h 389"/>
              <a:gd name="T18" fmla="*/ 2147483647 w 304"/>
              <a:gd name="T19" fmla="*/ 2147483647 h 389"/>
              <a:gd name="T20" fmla="*/ 2147483647 w 304"/>
              <a:gd name="T21" fmla="*/ 2147483647 h 389"/>
              <a:gd name="T22" fmla="*/ 2147483647 w 304"/>
              <a:gd name="T23" fmla="*/ 2147483647 h 389"/>
              <a:gd name="T24" fmla="*/ 2147483647 w 304"/>
              <a:gd name="T25" fmla="*/ 2147483647 h 3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4" h="389">
                <a:moveTo>
                  <a:pt x="181" y="47"/>
                </a:moveTo>
                <a:cubicBezTo>
                  <a:pt x="166" y="43"/>
                  <a:pt x="144" y="36"/>
                  <a:pt x="127" y="31"/>
                </a:cubicBezTo>
                <a:cubicBezTo>
                  <a:pt x="110" y="26"/>
                  <a:pt x="92" y="0"/>
                  <a:pt x="80" y="16"/>
                </a:cubicBezTo>
                <a:cubicBezTo>
                  <a:pt x="68" y="32"/>
                  <a:pt x="68" y="83"/>
                  <a:pt x="56" y="125"/>
                </a:cubicBezTo>
                <a:cubicBezTo>
                  <a:pt x="44" y="167"/>
                  <a:pt x="0" y="237"/>
                  <a:pt x="8" y="269"/>
                </a:cubicBezTo>
                <a:cubicBezTo>
                  <a:pt x="16" y="301"/>
                  <a:pt x="64" y="301"/>
                  <a:pt x="104" y="317"/>
                </a:cubicBezTo>
                <a:cubicBezTo>
                  <a:pt x="144" y="333"/>
                  <a:pt x="216" y="389"/>
                  <a:pt x="248" y="365"/>
                </a:cubicBezTo>
                <a:cubicBezTo>
                  <a:pt x="280" y="341"/>
                  <a:pt x="288" y="217"/>
                  <a:pt x="296" y="173"/>
                </a:cubicBezTo>
                <a:cubicBezTo>
                  <a:pt x="304" y="129"/>
                  <a:pt x="303" y="123"/>
                  <a:pt x="298" y="102"/>
                </a:cubicBezTo>
                <a:cubicBezTo>
                  <a:pt x="293" y="81"/>
                  <a:pt x="275" y="56"/>
                  <a:pt x="267" y="47"/>
                </a:cubicBezTo>
                <a:cubicBezTo>
                  <a:pt x="259" y="38"/>
                  <a:pt x="259" y="46"/>
                  <a:pt x="251" y="47"/>
                </a:cubicBezTo>
                <a:cubicBezTo>
                  <a:pt x="243" y="48"/>
                  <a:pt x="232" y="55"/>
                  <a:pt x="220" y="55"/>
                </a:cubicBezTo>
                <a:cubicBezTo>
                  <a:pt x="208" y="55"/>
                  <a:pt x="196" y="51"/>
                  <a:pt x="181" y="4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807" name="Text Box 17"/>
          <p:cNvSpPr txBox="1">
            <a:spLocks noChangeArrowheads="1"/>
          </p:cNvSpPr>
          <p:nvPr/>
        </p:nvSpPr>
        <p:spPr bwMode="auto">
          <a:xfrm>
            <a:off x="1143000" y="2895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594" name="Freeform 18"/>
          <p:cNvSpPr>
            <a:spLocks/>
          </p:cNvSpPr>
          <p:nvPr/>
        </p:nvSpPr>
        <p:spPr bwMode="auto">
          <a:xfrm>
            <a:off x="2808288" y="2057400"/>
            <a:ext cx="3389312" cy="998538"/>
          </a:xfrm>
          <a:custGeom>
            <a:avLst/>
            <a:gdLst>
              <a:gd name="T0" fmla="*/ 2147483647 w 10264"/>
              <a:gd name="T1" fmla="*/ 2147483647 h 9757"/>
              <a:gd name="T2" fmla="*/ 2147483647 w 10264"/>
              <a:gd name="T3" fmla="*/ 2147483647 h 9757"/>
              <a:gd name="T4" fmla="*/ 2147483647 w 10264"/>
              <a:gd name="T5" fmla="*/ 2147483647 h 9757"/>
              <a:gd name="T6" fmla="*/ 0 w 10264"/>
              <a:gd name="T7" fmla="*/ 2147483647 h 97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264" h="9757">
                <a:moveTo>
                  <a:pt x="10264" y="9757"/>
                </a:moveTo>
                <a:cubicBezTo>
                  <a:pt x="9795" y="8625"/>
                  <a:pt x="8584" y="4610"/>
                  <a:pt x="7496" y="2982"/>
                </a:cubicBezTo>
                <a:cubicBezTo>
                  <a:pt x="6408" y="1354"/>
                  <a:pt x="4952" y="253"/>
                  <a:pt x="3746" y="5"/>
                </a:cubicBezTo>
                <a:cubicBezTo>
                  <a:pt x="2541" y="-243"/>
                  <a:pt x="1138" y="8846"/>
                  <a:pt x="0" y="9714"/>
                </a:cubicBezTo>
              </a:path>
            </a:pathLst>
          </a:custGeom>
          <a:noFill/>
          <a:ln w="79375">
            <a:solidFill>
              <a:srgbClr val="8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97600" y="2592388"/>
            <a:ext cx="2590800" cy="838200"/>
            <a:chOff x="5943600" y="2895600"/>
            <a:chExt cx="2590800" cy="838200"/>
          </a:xfrm>
        </p:grpSpPr>
        <p:sp>
          <p:nvSpPr>
            <p:cNvPr id="33813" name="Text Box 7"/>
            <p:cNvSpPr txBox="1">
              <a:spLocks noChangeArrowheads="1"/>
            </p:cNvSpPr>
            <p:nvPr/>
          </p:nvSpPr>
          <p:spPr bwMode="auto">
            <a:xfrm>
              <a:off x="6084888" y="2971800"/>
              <a:ext cx="2449512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Babylon</a:t>
              </a:r>
              <a:endParaRPr kumimoji="0" lang="en-GB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14" name="Oval 19"/>
            <p:cNvSpPr>
              <a:spLocks noChangeArrowheads="1"/>
            </p:cNvSpPr>
            <p:nvPr/>
          </p:nvSpPr>
          <p:spPr bwMode="auto">
            <a:xfrm>
              <a:off x="5943600" y="2895600"/>
              <a:ext cx="2590800" cy="838200"/>
            </a:xfrm>
            <a:prstGeom prst="ellips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2808288" y="549275"/>
            <a:ext cx="1970087" cy="584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586 BC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11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605 BC</a:t>
            </a:r>
          </a:p>
        </p:txBody>
      </p:sp>
    </p:spTree>
    <p:extLst>
      <p:ext uri="{BB962C8B-B14F-4D97-AF65-F5344CB8AC3E}">
        <p14:creationId xmlns:p14="http://schemas.microsoft.com/office/powerpoint/2010/main" val="28019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66"/>
            </a:gs>
            <a:gs pos="24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BACC85-4117-4616-A6C3-D3A723264C77}"/>
              </a:ext>
            </a:extLst>
          </p:cNvPr>
          <p:cNvSpPr txBox="1"/>
          <p:nvPr/>
        </p:nvSpPr>
        <p:spPr>
          <a:xfrm>
            <a:off x="324464" y="1887232"/>
            <a:ext cx="8318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said to me,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‘Have you seen what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faithless Israel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done?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04D9A-7A7E-4BE9-A306-1D0CF9A70590}"/>
              </a:ext>
            </a:extLst>
          </p:cNvPr>
          <p:cNvSpPr txBox="1"/>
          <p:nvPr/>
        </p:nvSpPr>
        <p:spPr>
          <a:xfrm>
            <a:off x="324464" y="442452"/>
            <a:ext cx="290756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Jeremiah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91781-28FB-474B-B637-CCC8662FAB12}"/>
              </a:ext>
            </a:extLst>
          </p:cNvPr>
          <p:cNvSpPr txBox="1"/>
          <p:nvPr/>
        </p:nvSpPr>
        <p:spPr>
          <a:xfrm>
            <a:off x="265471" y="2984251"/>
            <a:ext cx="86130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has gone up on every high hill &amp; under every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spreading tree &amp; has committed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gave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faithless Israel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certificate of divorce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and sent her away because of all 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9D784-0C63-463D-BB03-9EC0BFB58A6D}"/>
              </a:ext>
            </a:extLst>
          </p:cNvPr>
          <p:cNvSpPr txBox="1"/>
          <p:nvPr/>
        </p:nvSpPr>
        <p:spPr>
          <a:xfrm>
            <a:off x="265471" y="5085205"/>
            <a:ext cx="8318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Yet I saw that 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unfaithful sister Judah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                       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had no fear;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she also went out &amp; committed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32C41-8D19-4B6A-85B7-DF6B6470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58" y="0"/>
            <a:ext cx="2519842" cy="24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2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6579F-DBBF-4EDA-9F04-A11A6CA4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8800" y="0"/>
            <a:ext cx="11939666" cy="7959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CB335F-7EA1-4C00-908C-017C32DB672B}"/>
              </a:ext>
            </a:extLst>
          </p:cNvPr>
          <p:cNvSpPr txBox="1"/>
          <p:nvPr/>
        </p:nvSpPr>
        <p:spPr>
          <a:xfrm>
            <a:off x="1512676" y="3102725"/>
            <a:ext cx="6118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“You shall not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commit adultery”</a:t>
            </a:r>
          </a:p>
        </p:txBody>
      </p:sp>
    </p:spTree>
    <p:extLst>
      <p:ext uri="{BB962C8B-B14F-4D97-AF65-F5344CB8AC3E}">
        <p14:creationId xmlns:p14="http://schemas.microsoft.com/office/powerpoint/2010/main" val="264898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66"/>
            </a:gs>
            <a:gs pos="24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BACC85-4117-4616-A6C3-D3A723264C77}"/>
              </a:ext>
            </a:extLst>
          </p:cNvPr>
          <p:cNvSpPr txBox="1"/>
          <p:nvPr/>
        </p:nvSpPr>
        <p:spPr>
          <a:xfrm>
            <a:off x="324464" y="1887232"/>
            <a:ext cx="83180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said to me,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‘Have you seen what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faithless Israel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 done?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04D9A-7A7E-4BE9-A306-1D0CF9A70590}"/>
              </a:ext>
            </a:extLst>
          </p:cNvPr>
          <p:cNvSpPr txBox="1"/>
          <p:nvPr/>
        </p:nvSpPr>
        <p:spPr>
          <a:xfrm>
            <a:off x="324464" y="442452"/>
            <a:ext cx="2907567" cy="58477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Jeremiah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91781-28FB-474B-B637-CCC8662FAB12}"/>
              </a:ext>
            </a:extLst>
          </p:cNvPr>
          <p:cNvSpPr txBox="1"/>
          <p:nvPr/>
        </p:nvSpPr>
        <p:spPr>
          <a:xfrm>
            <a:off x="265471" y="2984251"/>
            <a:ext cx="86130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 has gone up on every high hill &amp; under every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spreading tree &amp; has committed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gave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faithless Israel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certificate of divorce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and sent her away because of all 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79D784-0C63-463D-BB03-9EC0BFB58A6D}"/>
              </a:ext>
            </a:extLst>
          </p:cNvPr>
          <p:cNvSpPr txBox="1"/>
          <p:nvPr/>
        </p:nvSpPr>
        <p:spPr>
          <a:xfrm>
            <a:off x="265471" y="5085205"/>
            <a:ext cx="83180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Yet I saw that her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unfaithful sister Judah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had no fear;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she also went out &amp; committed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B32C41-8D19-4B6A-85B7-DF6B6470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158" y="0"/>
            <a:ext cx="2519842" cy="24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42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7"/>
          <p:cNvSpPr txBox="1">
            <a:spLocks noChangeArrowheads="1"/>
          </p:cNvSpPr>
          <p:nvPr/>
        </p:nvSpPr>
        <p:spPr bwMode="auto">
          <a:xfrm>
            <a:off x="6553200" y="2819400"/>
            <a:ext cx="2438400" cy="169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Invasion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BABYLON</a:t>
            </a:r>
          </a:p>
        </p:txBody>
      </p:sp>
      <p:sp>
        <p:nvSpPr>
          <p:cNvPr id="32771" name="Freeform 2"/>
          <p:cNvSpPr>
            <a:spLocks/>
          </p:cNvSpPr>
          <p:nvPr/>
        </p:nvSpPr>
        <p:spPr bwMode="auto">
          <a:xfrm>
            <a:off x="-838200" y="-1066800"/>
            <a:ext cx="4919663" cy="7123113"/>
          </a:xfrm>
          <a:custGeom>
            <a:avLst/>
            <a:gdLst>
              <a:gd name="T0" fmla="*/ 2147483647 w 2859"/>
              <a:gd name="T1" fmla="*/ 2147483647 h 3935"/>
              <a:gd name="T2" fmla="*/ 2147483647 w 2859"/>
              <a:gd name="T3" fmla="*/ 2147483647 h 3935"/>
              <a:gd name="T4" fmla="*/ 2147483647 w 2859"/>
              <a:gd name="T5" fmla="*/ 2147483647 h 3935"/>
              <a:gd name="T6" fmla="*/ 2147483647 w 2859"/>
              <a:gd name="T7" fmla="*/ 2147483647 h 3935"/>
              <a:gd name="T8" fmla="*/ 2147483647 w 2859"/>
              <a:gd name="T9" fmla="*/ 2147483647 h 3935"/>
              <a:gd name="T10" fmla="*/ 2147483647 w 2859"/>
              <a:gd name="T11" fmla="*/ 2147483647 h 3935"/>
              <a:gd name="T12" fmla="*/ 2147483647 w 2859"/>
              <a:gd name="T13" fmla="*/ 2147483647 h 3935"/>
              <a:gd name="T14" fmla="*/ 2147483647 w 2859"/>
              <a:gd name="T15" fmla="*/ 2147483647 h 3935"/>
              <a:gd name="T16" fmla="*/ 2147483647 w 2859"/>
              <a:gd name="T17" fmla="*/ 2147483647 h 3935"/>
              <a:gd name="T18" fmla="*/ 2147483647 w 2859"/>
              <a:gd name="T19" fmla="*/ 2147483647 h 3935"/>
              <a:gd name="T20" fmla="*/ 2147483647 w 2859"/>
              <a:gd name="T21" fmla="*/ 2147483647 h 3935"/>
              <a:gd name="T22" fmla="*/ 2147483647 w 2859"/>
              <a:gd name="T23" fmla="*/ 2147483647 h 3935"/>
              <a:gd name="T24" fmla="*/ 2147483647 w 2859"/>
              <a:gd name="T25" fmla="*/ 2147483647 h 3935"/>
              <a:gd name="T26" fmla="*/ 2147483647 w 2859"/>
              <a:gd name="T27" fmla="*/ 2147483647 h 3935"/>
              <a:gd name="T28" fmla="*/ 2147483647 w 2859"/>
              <a:gd name="T29" fmla="*/ 2147483647 h 3935"/>
              <a:gd name="T30" fmla="*/ 2147483647 w 2859"/>
              <a:gd name="T31" fmla="*/ 2147483647 h 3935"/>
              <a:gd name="T32" fmla="*/ 2147483647 w 2859"/>
              <a:gd name="T33" fmla="*/ 2147483647 h 3935"/>
              <a:gd name="T34" fmla="*/ 2147483647 w 2859"/>
              <a:gd name="T35" fmla="*/ 2147483647 h 3935"/>
              <a:gd name="T36" fmla="*/ 2147483647 w 2859"/>
              <a:gd name="T37" fmla="*/ 2147483647 h 3935"/>
              <a:gd name="T38" fmla="*/ 2147483647 w 2859"/>
              <a:gd name="T39" fmla="*/ 2147483647 h 3935"/>
              <a:gd name="T40" fmla="*/ 2147483647 w 2859"/>
              <a:gd name="T41" fmla="*/ 2147483647 h 3935"/>
              <a:gd name="T42" fmla="*/ 2147483647 w 2859"/>
              <a:gd name="T43" fmla="*/ 2147483647 h 3935"/>
              <a:gd name="T44" fmla="*/ 2147483647 w 2859"/>
              <a:gd name="T45" fmla="*/ 2147483647 h 3935"/>
              <a:gd name="T46" fmla="*/ 2147483647 w 2859"/>
              <a:gd name="T47" fmla="*/ 2147483647 h 3935"/>
              <a:gd name="T48" fmla="*/ 2147483647 w 2859"/>
              <a:gd name="T49" fmla="*/ 2147483647 h 3935"/>
              <a:gd name="T50" fmla="*/ 2147483647 w 2859"/>
              <a:gd name="T51" fmla="*/ 2147483647 h 3935"/>
              <a:gd name="T52" fmla="*/ 2147483647 w 2859"/>
              <a:gd name="T53" fmla="*/ 2147483647 h 3935"/>
              <a:gd name="T54" fmla="*/ 2147483647 w 2859"/>
              <a:gd name="T55" fmla="*/ 2147483647 h 3935"/>
              <a:gd name="T56" fmla="*/ 2147483647 w 2859"/>
              <a:gd name="T57" fmla="*/ 2147483647 h 3935"/>
              <a:gd name="T58" fmla="*/ 2147483647 w 2859"/>
              <a:gd name="T59" fmla="*/ 2147483647 h 3935"/>
              <a:gd name="T60" fmla="*/ 2147483647 w 2859"/>
              <a:gd name="T61" fmla="*/ 2147483647 h 3935"/>
              <a:gd name="T62" fmla="*/ 2147483647 w 2859"/>
              <a:gd name="T63" fmla="*/ 2147483647 h 3935"/>
              <a:gd name="T64" fmla="*/ 2147483647 w 2859"/>
              <a:gd name="T65" fmla="*/ 2147483647 h 3935"/>
              <a:gd name="T66" fmla="*/ 2147483647 w 2859"/>
              <a:gd name="T67" fmla="*/ 2147483647 h 3935"/>
              <a:gd name="T68" fmla="*/ 2147483647 w 2859"/>
              <a:gd name="T69" fmla="*/ 2147483647 h 3935"/>
              <a:gd name="T70" fmla="*/ 2147483647 w 2859"/>
              <a:gd name="T71" fmla="*/ 2147483647 h 3935"/>
              <a:gd name="T72" fmla="*/ 2147483647 w 2859"/>
              <a:gd name="T73" fmla="*/ 0 h 3935"/>
              <a:gd name="T74" fmla="*/ 2147483647 w 2859"/>
              <a:gd name="T75" fmla="*/ 2147483647 h 3935"/>
              <a:gd name="T76" fmla="*/ 2147483647 w 2859"/>
              <a:gd name="T77" fmla="*/ 2147483647 h 3935"/>
              <a:gd name="T78" fmla="*/ 2147483647 w 2859"/>
              <a:gd name="T79" fmla="*/ 2147483647 h 3935"/>
              <a:gd name="T80" fmla="*/ 2147483647 w 2859"/>
              <a:gd name="T81" fmla="*/ 2147483647 h 39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59" h="3935">
                <a:moveTo>
                  <a:pt x="2847" y="12"/>
                </a:moveTo>
                <a:cubicBezTo>
                  <a:pt x="2827" y="72"/>
                  <a:pt x="2816" y="131"/>
                  <a:pt x="2799" y="192"/>
                </a:cubicBezTo>
                <a:cubicBezTo>
                  <a:pt x="2790" y="224"/>
                  <a:pt x="2775" y="288"/>
                  <a:pt x="2775" y="288"/>
                </a:cubicBezTo>
                <a:cubicBezTo>
                  <a:pt x="2799" y="410"/>
                  <a:pt x="2823" y="1008"/>
                  <a:pt x="2703" y="996"/>
                </a:cubicBezTo>
                <a:cubicBezTo>
                  <a:pt x="2698" y="1010"/>
                  <a:pt x="2745" y="887"/>
                  <a:pt x="2739" y="900"/>
                </a:cubicBezTo>
                <a:cubicBezTo>
                  <a:pt x="2711" y="962"/>
                  <a:pt x="2632" y="993"/>
                  <a:pt x="2607" y="1056"/>
                </a:cubicBezTo>
                <a:cubicBezTo>
                  <a:pt x="2594" y="1209"/>
                  <a:pt x="2596" y="1174"/>
                  <a:pt x="2547" y="1320"/>
                </a:cubicBezTo>
                <a:cubicBezTo>
                  <a:pt x="2537" y="1411"/>
                  <a:pt x="2514" y="1494"/>
                  <a:pt x="2499" y="1584"/>
                </a:cubicBezTo>
                <a:cubicBezTo>
                  <a:pt x="2489" y="1727"/>
                  <a:pt x="2472" y="1856"/>
                  <a:pt x="2427" y="1992"/>
                </a:cubicBezTo>
                <a:cubicBezTo>
                  <a:pt x="2407" y="2053"/>
                  <a:pt x="2407" y="2121"/>
                  <a:pt x="2391" y="2184"/>
                </a:cubicBezTo>
                <a:cubicBezTo>
                  <a:pt x="2376" y="2385"/>
                  <a:pt x="2340" y="2585"/>
                  <a:pt x="2307" y="2784"/>
                </a:cubicBezTo>
                <a:cubicBezTo>
                  <a:pt x="2291" y="2880"/>
                  <a:pt x="2266" y="2905"/>
                  <a:pt x="2247" y="3000"/>
                </a:cubicBezTo>
                <a:cubicBezTo>
                  <a:pt x="2240" y="3120"/>
                  <a:pt x="2187" y="3180"/>
                  <a:pt x="2115" y="3372"/>
                </a:cubicBezTo>
                <a:cubicBezTo>
                  <a:pt x="2091" y="3444"/>
                  <a:pt x="2066" y="3493"/>
                  <a:pt x="2007" y="3528"/>
                </a:cubicBezTo>
                <a:cubicBezTo>
                  <a:pt x="1905" y="3589"/>
                  <a:pt x="1887" y="3636"/>
                  <a:pt x="1803" y="3708"/>
                </a:cubicBezTo>
                <a:cubicBezTo>
                  <a:pt x="1714" y="3767"/>
                  <a:pt x="1634" y="3805"/>
                  <a:pt x="1539" y="3852"/>
                </a:cubicBezTo>
                <a:cubicBezTo>
                  <a:pt x="1501" y="3871"/>
                  <a:pt x="1421" y="3869"/>
                  <a:pt x="1383" y="3888"/>
                </a:cubicBezTo>
                <a:cubicBezTo>
                  <a:pt x="1290" y="3935"/>
                  <a:pt x="1245" y="3834"/>
                  <a:pt x="1155" y="3864"/>
                </a:cubicBezTo>
                <a:cubicBezTo>
                  <a:pt x="995" y="3853"/>
                  <a:pt x="1139" y="3896"/>
                  <a:pt x="975" y="3888"/>
                </a:cubicBezTo>
                <a:cubicBezTo>
                  <a:pt x="822" y="3850"/>
                  <a:pt x="635" y="3858"/>
                  <a:pt x="483" y="3852"/>
                </a:cubicBezTo>
                <a:cubicBezTo>
                  <a:pt x="393" y="3822"/>
                  <a:pt x="504" y="3863"/>
                  <a:pt x="411" y="3816"/>
                </a:cubicBezTo>
                <a:cubicBezTo>
                  <a:pt x="386" y="3804"/>
                  <a:pt x="338" y="3797"/>
                  <a:pt x="315" y="3792"/>
                </a:cubicBezTo>
                <a:cubicBezTo>
                  <a:pt x="274" y="3765"/>
                  <a:pt x="254" y="3731"/>
                  <a:pt x="219" y="3696"/>
                </a:cubicBezTo>
                <a:cubicBezTo>
                  <a:pt x="199" y="3636"/>
                  <a:pt x="170" y="3593"/>
                  <a:pt x="135" y="3540"/>
                </a:cubicBezTo>
                <a:cubicBezTo>
                  <a:pt x="118" y="3515"/>
                  <a:pt x="113" y="3483"/>
                  <a:pt x="99" y="3456"/>
                </a:cubicBezTo>
                <a:cubicBezTo>
                  <a:pt x="72" y="3322"/>
                  <a:pt x="106" y="3178"/>
                  <a:pt x="63" y="3048"/>
                </a:cubicBezTo>
                <a:cubicBezTo>
                  <a:pt x="46" y="2996"/>
                  <a:pt x="32" y="2944"/>
                  <a:pt x="15" y="2892"/>
                </a:cubicBezTo>
                <a:cubicBezTo>
                  <a:pt x="0" y="2790"/>
                  <a:pt x="2" y="2693"/>
                  <a:pt x="27" y="2592"/>
                </a:cubicBezTo>
                <a:cubicBezTo>
                  <a:pt x="35" y="2514"/>
                  <a:pt x="39" y="2459"/>
                  <a:pt x="63" y="2388"/>
                </a:cubicBezTo>
                <a:cubicBezTo>
                  <a:pt x="87" y="2195"/>
                  <a:pt x="120" y="2004"/>
                  <a:pt x="147" y="1812"/>
                </a:cubicBezTo>
                <a:cubicBezTo>
                  <a:pt x="152" y="1780"/>
                  <a:pt x="155" y="1748"/>
                  <a:pt x="159" y="1716"/>
                </a:cubicBezTo>
                <a:cubicBezTo>
                  <a:pt x="167" y="1660"/>
                  <a:pt x="183" y="1548"/>
                  <a:pt x="183" y="1548"/>
                </a:cubicBezTo>
                <a:cubicBezTo>
                  <a:pt x="187" y="1444"/>
                  <a:pt x="193" y="1340"/>
                  <a:pt x="195" y="1236"/>
                </a:cubicBezTo>
                <a:cubicBezTo>
                  <a:pt x="201" y="912"/>
                  <a:pt x="199" y="588"/>
                  <a:pt x="207" y="264"/>
                </a:cubicBezTo>
                <a:cubicBezTo>
                  <a:pt x="212" y="63"/>
                  <a:pt x="307" y="54"/>
                  <a:pt x="483" y="36"/>
                </a:cubicBezTo>
                <a:cubicBezTo>
                  <a:pt x="507" y="28"/>
                  <a:pt x="531" y="20"/>
                  <a:pt x="555" y="12"/>
                </a:cubicBezTo>
                <a:cubicBezTo>
                  <a:pt x="567" y="8"/>
                  <a:pt x="591" y="0"/>
                  <a:pt x="591" y="0"/>
                </a:cubicBezTo>
                <a:cubicBezTo>
                  <a:pt x="1252" y="11"/>
                  <a:pt x="1910" y="24"/>
                  <a:pt x="2571" y="12"/>
                </a:cubicBezTo>
                <a:cubicBezTo>
                  <a:pt x="2643" y="16"/>
                  <a:pt x="2716" y="11"/>
                  <a:pt x="2787" y="24"/>
                </a:cubicBezTo>
                <a:cubicBezTo>
                  <a:pt x="2804" y="27"/>
                  <a:pt x="2810" y="49"/>
                  <a:pt x="2823" y="60"/>
                </a:cubicBezTo>
                <a:cubicBezTo>
                  <a:pt x="2834" y="69"/>
                  <a:pt x="2859" y="84"/>
                  <a:pt x="2859" y="84"/>
                </a:cubicBezTo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2" name="Freeform 3"/>
          <p:cNvSpPr>
            <a:spLocks/>
          </p:cNvSpPr>
          <p:nvPr/>
        </p:nvSpPr>
        <p:spPr bwMode="auto">
          <a:xfrm>
            <a:off x="5943600" y="4114800"/>
            <a:ext cx="425450" cy="1657350"/>
          </a:xfrm>
          <a:custGeom>
            <a:avLst/>
            <a:gdLst>
              <a:gd name="T0" fmla="*/ 2147483647 w 268"/>
              <a:gd name="T1" fmla="*/ 2147483647 h 1044"/>
              <a:gd name="T2" fmla="*/ 2147483647 w 268"/>
              <a:gd name="T3" fmla="*/ 2147483647 h 1044"/>
              <a:gd name="T4" fmla="*/ 2147483647 w 268"/>
              <a:gd name="T5" fmla="*/ 2147483647 h 1044"/>
              <a:gd name="T6" fmla="*/ 2147483647 w 268"/>
              <a:gd name="T7" fmla="*/ 2147483647 h 1044"/>
              <a:gd name="T8" fmla="*/ 2147483647 w 268"/>
              <a:gd name="T9" fmla="*/ 2147483647 h 1044"/>
              <a:gd name="T10" fmla="*/ 2147483647 w 268"/>
              <a:gd name="T11" fmla="*/ 2147483647 h 1044"/>
              <a:gd name="T12" fmla="*/ 2147483647 w 268"/>
              <a:gd name="T13" fmla="*/ 2147483647 h 1044"/>
              <a:gd name="T14" fmla="*/ 2147483647 w 268"/>
              <a:gd name="T15" fmla="*/ 2147483647 h 1044"/>
              <a:gd name="T16" fmla="*/ 2147483647 w 268"/>
              <a:gd name="T17" fmla="*/ 2147483647 h 1044"/>
              <a:gd name="T18" fmla="*/ 2147483647 w 268"/>
              <a:gd name="T19" fmla="*/ 2147483647 h 1044"/>
              <a:gd name="T20" fmla="*/ 2147483647 w 268"/>
              <a:gd name="T21" fmla="*/ 2147483647 h 1044"/>
              <a:gd name="T22" fmla="*/ 2147483647 w 268"/>
              <a:gd name="T23" fmla="*/ 2147483647 h 1044"/>
              <a:gd name="T24" fmla="*/ 2147483647 w 268"/>
              <a:gd name="T25" fmla="*/ 2147483647 h 1044"/>
              <a:gd name="T26" fmla="*/ 2147483647 w 268"/>
              <a:gd name="T27" fmla="*/ 2147483647 h 1044"/>
              <a:gd name="T28" fmla="*/ 2147483647 w 268"/>
              <a:gd name="T29" fmla="*/ 2147483647 h 1044"/>
              <a:gd name="T30" fmla="*/ 2147483647 w 268"/>
              <a:gd name="T31" fmla="*/ 2147483647 h 1044"/>
              <a:gd name="T32" fmla="*/ 2147483647 w 268"/>
              <a:gd name="T33" fmla="*/ 2147483647 h 1044"/>
              <a:gd name="T34" fmla="*/ 2147483647 w 268"/>
              <a:gd name="T35" fmla="*/ 2147483647 h 1044"/>
              <a:gd name="T36" fmla="*/ 2147483647 w 268"/>
              <a:gd name="T37" fmla="*/ 2147483647 h 10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68" h="1044">
                <a:moveTo>
                  <a:pt x="184" y="48"/>
                </a:moveTo>
                <a:cubicBezTo>
                  <a:pt x="172" y="36"/>
                  <a:pt x="164" y="16"/>
                  <a:pt x="148" y="12"/>
                </a:cubicBezTo>
                <a:cubicBezTo>
                  <a:pt x="99" y="0"/>
                  <a:pt x="79" y="33"/>
                  <a:pt x="52" y="60"/>
                </a:cubicBezTo>
                <a:cubicBezTo>
                  <a:pt x="14" y="174"/>
                  <a:pt x="17" y="302"/>
                  <a:pt x="4" y="420"/>
                </a:cubicBezTo>
                <a:cubicBezTo>
                  <a:pt x="12" y="519"/>
                  <a:pt x="22" y="571"/>
                  <a:pt x="40" y="660"/>
                </a:cubicBezTo>
                <a:cubicBezTo>
                  <a:pt x="17" y="775"/>
                  <a:pt x="0" y="835"/>
                  <a:pt x="40" y="984"/>
                </a:cubicBezTo>
                <a:cubicBezTo>
                  <a:pt x="48" y="1014"/>
                  <a:pt x="117" y="1034"/>
                  <a:pt x="148" y="1044"/>
                </a:cubicBezTo>
                <a:cubicBezTo>
                  <a:pt x="160" y="1040"/>
                  <a:pt x="175" y="1041"/>
                  <a:pt x="184" y="1032"/>
                </a:cubicBezTo>
                <a:cubicBezTo>
                  <a:pt x="204" y="1012"/>
                  <a:pt x="232" y="960"/>
                  <a:pt x="232" y="960"/>
                </a:cubicBezTo>
                <a:cubicBezTo>
                  <a:pt x="242" y="901"/>
                  <a:pt x="261" y="826"/>
                  <a:pt x="232" y="768"/>
                </a:cubicBezTo>
                <a:cubicBezTo>
                  <a:pt x="226" y="755"/>
                  <a:pt x="208" y="784"/>
                  <a:pt x="196" y="792"/>
                </a:cubicBezTo>
                <a:cubicBezTo>
                  <a:pt x="192" y="804"/>
                  <a:pt x="197" y="828"/>
                  <a:pt x="184" y="828"/>
                </a:cubicBezTo>
                <a:cubicBezTo>
                  <a:pt x="171" y="828"/>
                  <a:pt x="172" y="805"/>
                  <a:pt x="172" y="792"/>
                </a:cubicBezTo>
                <a:cubicBezTo>
                  <a:pt x="172" y="777"/>
                  <a:pt x="190" y="725"/>
                  <a:pt x="196" y="708"/>
                </a:cubicBezTo>
                <a:cubicBezTo>
                  <a:pt x="200" y="680"/>
                  <a:pt x="197" y="650"/>
                  <a:pt x="208" y="624"/>
                </a:cubicBezTo>
                <a:cubicBezTo>
                  <a:pt x="214" y="611"/>
                  <a:pt x="235" y="611"/>
                  <a:pt x="244" y="600"/>
                </a:cubicBezTo>
                <a:cubicBezTo>
                  <a:pt x="252" y="590"/>
                  <a:pt x="252" y="576"/>
                  <a:pt x="256" y="564"/>
                </a:cubicBezTo>
                <a:cubicBezTo>
                  <a:pt x="224" y="468"/>
                  <a:pt x="229" y="483"/>
                  <a:pt x="268" y="384"/>
                </a:cubicBezTo>
                <a:cubicBezTo>
                  <a:pt x="257" y="269"/>
                  <a:pt x="236" y="152"/>
                  <a:pt x="184" y="4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3" name="Freeform 4"/>
          <p:cNvSpPr>
            <a:spLocks/>
          </p:cNvSpPr>
          <p:nvPr/>
        </p:nvSpPr>
        <p:spPr bwMode="auto">
          <a:xfrm>
            <a:off x="5334000" y="-676275"/>
            <a:ext cx="644525" cy="1352550"/>
          </a:xfrm>
          <a:custGeom>
            <a:avLst/>
            <a:gdLst>
              <a:gd name="T0" fmla="*/ 2147483647 w 406"/>
              <a:gd name="T1" fmla="*/ 0 h 852"/>
              <a:gd name="T2" fmla="*/ 2147483647 w 406"/>
              <a:gd name="T3" fmla="*/ 2147483647 h 852"/>
              <a:gd name="T4" fmla="*/ 2147483647 w 406"/>
              <a:gd name="T5" fmla="*/ 2147483647 h 852"/>
              <a:gd name="T6" fmla="*/ 2147483647 w 406"/>
              <a:gd name="T7" fmla="*/ 2147483647 h 852"/>
              <a:gd name="T8" fmla="*/ 2147483647 w 406"/>
              <a:gd name="T9" fmla="*/ 2147483647 h 852"/>
              <a:gd name="T10" fmla="*/ 2147483647 w 406"/>
              <a:gd name="T11" fmla="*/ 2147483647 h 852"/>
              <a:gd name="T12" fmla="*/ 2147483647 w 406"/>
              <a:gd name="T13" fmla="*/ 2147483647 h 852"/>
              <a:gd name="T14" fmla="*/ 2147483647 w 406"/>
              <a:gd name="T15" fmla="*/ 2147483647 h 852"/>
              <a:gd name="T16" fmla="*/ 2147483647 w 406"/>
              <a:gd name="T17" fmla="*/ 2147483647 h 852"/>
              <a:gd name="T18" fmla="*/ 2147483647 w 406"/>
              <a:gd name="T19" fmla="*/ 2147483647 h 852"/>
              <a:gd name="T20" fmla="*/ 2147483647 w 406"/>
              <a:gd name="T21" fmla="*/ 2147483647 h 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6" h="852">
                <a:moveTo>
                  <a:pt x="402" y="0"/>
                </a:moveTo>
                <a:cubicBezTo>
                  <a:pt x="406" y="12"/>
                  <a:pt x="321" y="99"/>
                  <a:pt x="330" y="108"/>
                </a:cubicBezTo>
                <a:cubicBezTo>
                  <a:pt x="354" y="132"/>
                  <a:pt x="402" y="108"/>
                  <a:pt x="330" y="132"/>
                </a:cubicBezTo>
                <a:cubicBezTo>
                  <a:pt x="306" y="205"/>
                  <a:pt x="276" y="256"/>
                  <a:pt x="210" y="300"/>
                </a:cubicBezTo>
                <a:cubicBezTo>
                  <a:pt x="206" y="312"/>
                  <a:pt x="204" y="325"/>
                  <a:pt x="198" y="336"/>
                </a:cubicBezTo>
                <a:cubicBezTo>
                  <a:pt x="192" y="349"/>
                  <a:pt x="168" y="359"/>
                  <a:pt x="174" y="372"/>
                </a:cubicBezTo>
                <a:cubicBezTo>
                  <a:pt x="181" y="387"/>
                  <a:pt x="206" y="380"/>
                  <a:pt x="222" y="384"/>
                </a:cubicBezTo>
                <a:cubicBezTo>
                  <a:pt x="193" y="472"/>
                  <a:pt x="216" y="438"/>
                  <a:pt x="162" y="492"/>
                </a:cubicBezTo>
                <a:cubicBezTo>
                  <a:pt x="181" y="549"/>
                  <a:pt x="163" y="574"/>
                  <a:pt x="138" y="624"/>
                </a:cubicBezTo>
                <a:cubicBezTo>
                  <a:pt x="110" y="679"/>
                  <a:pt x="86" y="724"/>
                  <a:pt x="42" y="768"/>
                </a:cubicBezTo>
                <a:cubicBezTo>
                  <a:pt x="16" y="845"/>
                  <a:pt x="0" y="822"/>
                  <a:pt x="30" y="85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4" name="Freeform 5"/>
          <p:cNvSpPr>
            <a:spLocks/>
          </p:cNvSpPr>
          <p:nvPr/>
        </p:nvSpPr>
        <p:spPr bwMode="auto">
          <a:xfrm>
            <a:off x="3200400" y="0"/>
            <a:ext cx="3706813" cy="3851275"/>
          </a:xfrm>
          <a:custGeom>
            <a:avLst/>
            <a:gdLst>
              <a:gd name="T0" fmla="*/ 2147483647 w 2335"/>
              <a:gd name="T1" fmla="*/ 2147483647 h 2426"/>
              <a:gd name="T2" fmla="*/ 2147483647 w 2335"/>
              <a:gd name="T3" fmla="*/ 2147483647 h 2426"/>
              <a:gd name="T4" fmla="*/ 2147483647 w 2335"/>
              <a:gd name="T5" fmla="*/ 2147483647 h 2426"/>
              <a:gd name="T6" fmla="*/ 2147483647 w 2335"/>
              <a:gd name="T7" fmla="*/ 2147483647 h 2426"/>
              <a:gd name="T8" fmla="*/ 2147483647 w 2335"/>
              <a:gd name="T9" fmla="*/ 2147483647 h 2426"/>
              <a:gd name="T10" fmla="*/ 2147483647 w 2335"/>
              <a:gd name="T11" fmla="*/ 2147483647 h 2426"/>
              <a:gd name="T12" fmla="*/ 2147483647 w 2335"/>
              <a:gd name="T13" fmla="*/ 2147483647 h 2426"/>
              <a:gd name="T14" fmla="*/ 2147483647 w 2335"/>
              <a:gd name="T15" fmla="*/ 2147483647 h 2426"/>
              <a:gd name="T16" fmla="*/ 2147483647 w 2335"/>
              <a:gd name="T17" fmla="*/ 2147483647 h 2426"/>
              <a:gd name="T18" fmla="*/ 2147483647 w 2335"/>
              <a:gd name="T19" fmla="*/ 2147483647 h 2426"/>
              <a:gd name="T20" fmla="*/ 2147483647 w 2335"/>
              <a:gd name="T21" fmla="*/ 2147483647 h 2426"/>
              <a:gd name="T22" fmla="*/ 2147483647 w 2335"/>
              <a:gd name="T23" fmla="*/ 2147483647 h 2426"/>
              <a:gd name="T24" fmla="*/ 2147483647 w 2335"/>
              <a:gd name="T25" fmla="*/ 2147483647 h 2426"/>
              <a:gd name="T26" fmla="*/ 2147483647 w 2335"/>
              <a:gd name="T27" fmla="*/ 2147483647 h 2426"/>
              <a:gd name="T28" fmla="*/ 2147483647 w 2335"/>
              <a:gd name="T29" fmla="*/ 2147483647 h 2426"/>
              <a:gd name="T30" fmla="*/ 2147483647 w 2335"/>
              <a:gd name="T31" fmla="*/ 2147483647 h 2426"/>
              <a:gd name="T32" fmla="*/ 2147483647 w 2335"/>
              <a:gd name="T33" fmla="*/ 2147483647 h 2426"/>
              <a:gd name="T34" fmla="*/ 2147483647 w 2335"/>
              <a:gd name="T35" fmla="*/ 2147483647 h 2426"/>
              <a:gd name="T36" fmla="*/ 2147483647 w 2335"/>
              <a:gd name="T37" fmla="*/ 2147483647 h 2426"/>
              <a:gd name="T38" fmla="*/ 2147483647 w 2335"/>
              <a:gd name="T39" fmla="*/ 2147483647 h 2426"/>
              <a:gd name="T40" fmla="*/ 2147483647 w 2335"/>
              <a:gd name="T41" fmla="*/ 2147483647 h 2426"/>
              <a:gd name="T42" fmla="*/ 2147483647 w 2335"/>
              <a:gd name="T43" fmla="*/ 2147483647 h 2426"/>
              <a:gd name="T44" fmla="*/ 2147483647 w 2335"/>
              <a:gd name="T45" fmla="*/ 2147483647 h 2426"/>
              <a:gd name="T46" fmla="*/ 2147483647 w 2335"/>
              <a:gd name="T47" fmla="*/ 2147483647 h 2426"/>
              <a:gd name="T48" fmla="*/ 2147483647 w 2335"/>
              <a:gd name="T49" fmla="*/ 2147483647 h 2426"/>
              <a:gd name="T50" fmla="*/ 2147483647 w 2335"/>
              <a:gd name="T51" fmla="*/ 2147483647 h 2426"/>
              <a:gd name="T52" fmla="*/ 2147483647 w 2335"/>
              <a:gd name="T53" fmla="*/ 2147483647 h 2426"/>
              <a:gd name="T54" fmla="*/ 2147483647 w 2335"/>
              <a:gd name="T55" fmla="*/ 2147483647 h 2426"/>
              <a:gd name="T56" fmla="*/ 2147483647 w 2335"/>
              <a:gd name="T57" fmla="*/ 2147483647 h 24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335" h="2426">
                <a:moveTo>
                  <a:pt x="228" y="2277"/>
                </a:moveTo>
                <a:cubicBezTo>
                  <a:pt x="156" y="2269"/>
                  <a:pt x="46" y="2230"/>
                  <a:pt x="23" y="2104"/>
                </a:cubicBezTo>
                <a:cubicBezTo>
                  <a:pt x="0" y="1978"/>
                  <a:pt x="61" y="1712"/>
                  <a:pt x="89" y="1518"/>
                </a:cubicBezTo>
                <a:cubicBezTo>
                  <a:pt x="117" y="1324"/>
                  <a:pt x="161" y="1092"/>
                  <a:pt x="190" y="942"/>
                </a:cubicBezTo>
                <a:cubicBezTo>
                  <a:pt x="219" y="792"/>
                  <a:pt x="237" y="700"/>
                  <a:pt x="263" y="616"/>
                </a:cubicBezTo>
                <a:cubicBezTo>
                  <a:pt x="289" y="532"/>
                  <a:pt x="314" y="467"/>
                  <a:pt x="346" y="435"/>
                </a:cubicBezTo>
                <a:cubicBezTo>
                  <a:pt x="378" y="403"/>
                  <a:pt x="365" y="482"/>
                  <a:pt x="455" y="424"/>
                </a:cubicBezTo>
                <a:cubicBezTo>
                  <a:pt x="545" y="366"/>
                  <a:pt x="743" y="152"/>
                  <a:pt x="887" y="88"/>
                </a:cubicBezTo>
                <a:cubicBezTo>
                  <a:pt x="1031" y="24"/>
                  <a:pt x="1167" y="0"/>
                  <a:pt x="1319" y="40"/>
                </a:cubicBezTo>
                <a:cubicBezTo>
                  <a:pt x="1471" y="80"/>
                  <a:pt x="1725" y="274"/>
                  <a:pt x="1799" y="328"/>
                </a:cubicBezTo>
                <a:cubicBezTo>
                  <a:pt x="1873" y="382"/>
                  <a:pt x="1774" y="347"/>
                  <a:pt x="1764" y="365"/>
                </a:cubicBezTo>
                <a:cubicBezTo>
                  <a:pt x="1754" y="383"/>
                  <a:pt x="1746" y="412"/>
                  <a:pt x="1741" y="435"/>
                </a:cubicBezTo>
                <a:cubicBezTo>
                  <a:pt x="1736" y="458"/>
                  <a:pt x="1731" y="471"/>
                  <a:pt x="1733" y="505"/>
                </a:cubicBezTo>
                <a:cubicBezTo>
                  <a:pt x="1735" y="539"/>
                  <a:pt x="1742" y="604"/>
                  <a:pt x="1756" y="638"/>
                </a:cubicBezTo>
                <a:cubicBezTo>
                  <a:pt x="1770" y="672"/>
                  <a:pt x="1798" y="695"/>
                  <a:pt x="1819" y="708"/>
                </a:cubicBezTo>
                <a:cubicBezTo>
                  <a:pt x="1840" y="721"/>
                  <a:pt x="1860" y="715"/>
                  <a:pt x="1881" y="716"/>
                </a:cubicBezTo>
                <a:cubicBezTo>
                  <a:pt x="1902" y="717"/>
                  <a:pt x="1877" y="633"/>
                  <a:pt x="1943" y="712"/>
                </a:cubicBezTo>
                <a:cubicBezTo>
                  <a:pt x="2009" y="791"/>
                  <a:pt x="2223" y="1016"/>
                  <a:pt x="2279" y="1192"/>
                </a:cubicBezTo>
                <a:cubicBezTo>
                  <a:pt x="2335" y="1368"/>
                  <a:pt x="2303" y="1608"/>
                  <a:pt x="2279" y="1768"/>
                </a:cubicBezTo>
                <a:cubicBezTo>
                  <a:pt x="2255" y="1928"/>
                  <a:pt x="2199" y="2048"/>
                  <a:pt x="2135" y="2152"/>
                </a:cubicBezTo>
                <a:cubicBezTo>
                  <a:pt x="2071" y="2256"/>
                  <a:pt x="1972" y="2358"/>
                  <a:pt x="1895" y="2392"/>
                </a:cubicBezTo>
                <a:cubicBezTo>
                  <a:pt x="1818" y="2426"/>
                  <a:pt x="1769" y="2383"/>
                  <a:pt x="1673" y="2359"/>
                </a:cubicBezTo>
                <a:cubicBezTo>
                  <a:pt x="1577" y="2335"/>
                  <a:pt x="1432" y="2276"/>
                  <a:pt x="1316" y="2249"/>
                </a:cubicBezTo>
                <a:cubicBezTo>
                  <a:pt x="1200" y="2222"/>
                  <a:pt x="1063" y="2202"/>
                  <a:pt x="978" y="2194"/>
                </a:cubicBezTo>
                <a:cubicBezTo>
                  <a:pt x="893" y="2186"/>
                  <a:pt x="847" y="2195"/>
                  <a:pt x="804" y="2203"/>
                </a:cubicBezTo>
                <a:cubicBezTo>
                  <a:pt x="761" y="2211"/>
                  <a:pt x="754" y="2235"/>
                  <a:pt x="722" y="2240"/>
                </a:cubicBezTo>
                <a:cubicBezTo>
                  <a:pt x="690" y="2245"/>
                  <a:pt x="658" y="2225"/>
                  <a:pt x="612" y="2231"/>
                </a:cubicBezTo>
                <a:cubicBezTo>
                  <a:pt x="566" y="2237"/>
                  <a:pt x="512" y="2269"/>
                  <a:pt x="448" y="2277"/>
                </a:cubicBezTo>
                <a:cubicBezTo>
                  <a:pt x="384" y="2285"/>
                  <a:pt x="274" y="2277"/>
                  <a:pt x="228" y="2277"/>
                </a:cubicBezTo>
                <a:close/>
              </a:path>
            </a:pathLst>
          </a:custGeom>
          <a:solidFill>
            <a:srgbClr val="99FF66"/>
          </a:solidFill>
          <a:ln w="222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5" name="Freeform 6"/>
          <p:cNvSpPr>
            <a:spLocks/>
          </p:cNvSpPr>
          <p:nvPr/>
        </p:nvSpPr>
        <p:spPr bwMode="auto">
          <a:xfrm>
            <a:off x="3200400" y="3429000"/>
            <a:ext cx="3127375" cy="3068638"/>
          </a:xfrm>
          <a:custGeom>
            <a:avLst/>
            <a:gdLst>
              <a:gd name="T0" fmla="*/ 2147483647 w 1970"/>
              <a:gd name="T1" fmla="*/ 2147483647 h 1933"/>
              <a:gd name="T2" fmla="*/ 2147483647 w 1970"/>
              <a:gd name="T3" fmla="*/ 2147483647 h 1933"/>
              <a:gd name="T4" fmla="*/ 2147483647 w 1970"/>
              <a:gd name="T5" fmla="*/ 2147483647 h 1933"/>
              <a:gd name="T6" fmla="*/ 2147483647 w 1970"/>
              <a:gd name="T7" fmla="*/ 2147483647 h 1933"/>
              <a:gd name="T8" fmla="*/ 2147483647 w 1970"/>
              <a:gd name="T9" fmla="*/ 2147483647 h 1933"/>
              <a:gd name="T10" fmla="*/ 2147483647 w 1970"/>
              <a:gd name="T11" fmla="*/ 2147483647 h 1933"/>
              <a:gd name="T12" fmla="*/ 2147483647 w 1970"/>
              <a:gd name="T13" fmla="*/ 2147483647 h 1933"/>
              <a:gd name="T14" fmla="*/ 2147483647 w 1970"/>
              <a:gd name="T15" fmla="*/ 2147483647 h 1933"/>
              <a:gd name="T16" fmla="*/ 2147483647 w 1970"/>
              <a:gd name="T17" fmla="*/ 2147483647 h 1933"/>
              <a:gd name="T18" fmla="*/ 2147483647 w 1970"/>
              <a:gd name="T19" fmla="*/ 2147483647 h 1933"/>
              <a:gd name="T20" fmla="*/ 2147483647 w 1970"/>
              <a:gd name="T21" fmla="*/ 2147483647 h 1933"/>
              <a:gd name="T22" fmla="*/ 2147483647 w 1970"/>
              <a:gd name="T23" fmla="*/ 2147483647 h 1933"/>
              <a:gd name="T24" fmla="*/ 2147483647 w 1970"/>
              <a:gd name="T25" fmla="*/ 2147483647 h 1933"/>
              <a:gd name="T26" fmla="*/ 2147483647 w 1970"/>
              <a:gd name="T27" fmla="*/ 2147483647 h 1933"/>
              <a:gd name="T28" fmla="*/ 2147483647 w 1970"/>
              <a:gd name="T29" fmla="*/ 2147483647 h 1933"/>
              <a:gd name="T30" fmla="*/ 2147483647 w 1970"/>
              <a:gd name="T31" fmla="*/ 2147483647 h 1933"/>
              <a:gd name="T32" fmla="*/ 2147483647 w 1970"/>
              <a:gd name="T33" fmla="*/ 2147483647 h 1933"/>
              <a:gd name="T34" fmla="*/ 2147483647 w 1970"/>
              <a:gd name="T35" fmla="*/ 2147483647 h 1933"/>
              <a:gd name="T36" fmla="*/ 2147483647 w 1970"/>
              <a:gd name="T37" fmla="*/ 2147483647 h 1933"/>
              <a:gd name="T38" fmla="*/ 2147483647 w 1970"/>
              <a:gd name="T39" fmla="*/ 2147483647 h 1933"/>
              <a:gd name="T40" fmla="*/ 2147483647 w 1970"/>
              <a:gd name="T41" fmla="*/ 2147483647 h 1933"/>
              <a:gd name="T42" fmla="*/ 2147483647 w 1970"/>
              <a:gd name="T43" fmla="*/ 2147483647 h 1933"/>
              <a:gd name="T44" fmla="*/ 2147483647 w 1970"/>
              <a:gd name="T45" fmla="*/ 2147483647 h 1933"/>
              <a:gd name="T46" fmla="*/ 2147483647 w 1970"/>
              <a:gd name="T47" fmla="*/ 2147483647 h 19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970" h="1933">
                <a:moveTo>
                  <a:pt x="24" y="772"/>
                </a:moveTo>
                <a:cubicBezTo>
                  <a:pt x="16" y="852"/>
                  <a:pt x="8" y="972"/>
                  <a:pt x="24" y="1108"/>
                </a:cubicBezTo>
                <a:cubicBezTo>
                  <a:pt x="40" y="1244"/>
                  <a:pt x="0" y="1468"/>
                  <a:pt x="120" y="1588"/>
                </a:cubicBezTo>
                <a:cubicBezTo>
                  <a:pt x="240" y="1708"/>
                  <a:pt x="496" y="1772"/>
                  <a:pt x="744" y="1828"/>
                </a:cubicBezTo>
                <a:cubicBezTo>
                  <a:pt x="992" y="1884"/>
                  <a:pt x="1430" y="1915"/>
                  <a:pt x="1608" y="1924"/>
                </a:cubicBezTo>
                <a:cubicBezTo>
                  <a:pt x="1786" y="1933"/>
                  <a:pt x="1765" y="1909"/>
                  <a:pt x="1812" y="1880"/>
                </a:cubicBezTo>
                <a:cubicBezTo>
                  <a:pt x="1859" y="1851"/>
                  <a:pt x="1868" y="1798"/>
                  <a:pt x="1890" y="1747"/>
                </a:cubicBezTo>
                <a:cubicBezTo>
                  <a:pt x="1912" y="1696"/>
                  <a:pt x="1970" y="1641"/>
                  <a:pt x="1944" y="1576"/>
                </a:cubicBezTo>
                <a:cubicBezTo>
                  <a:pt x="1918" y="1511"/>
                  <a:pt x="1769" y="1450"/>
                  <a:pt x="1734" y="1357"/>
                </a:cubicBezTo>
                <a:cubicBezTo>
                  <a:pt x="1699" y="1264"/>
                  <a:pt x="1736" y="1114"/>
                  <a:pt x="1734" y="1015"/>
                </a:cubicBezTo>
                <a:cubicBezTo>
                  <a:pt x="1732" y="916"/>
                  <a:pt x="1715" y="847"/>
                  <a:pt x="1719" y="765"/>
                </a:cubicBezTo>
                <a:cubicBezTo>
                  <a:pt x="1723" y="683"/>
                  <a:pt x="1736" y="587"/>
                  <a:pt x="1757" y="524"/>
                </a:cubicBezTo>
                <a:cubicBezTo>
                  <a:pt x="1778" y="461"/>
                  <a:pt x="1825" y="427"/>
                  <a:pt x="1848" y="388"/>
                </a:cubicBezTo>
                <a:cubicBezTo>
                  <a:pt x="1871" y="349"/>
                  <a:pt x="1895" y="320"/>
                  <a:pt x="1896" y="292"/>
                </a:cubicBezTo>
                <a:cubicBezTo>
                  <a:pt x="1897" y="264"/>
                  <a:pt x="1898" y="247"/>
                  <a:pt x="1856" y="220"/>
                </a:cubicBezTo>
                <a:cubicBezTo>
                  <a:pt x="1814" y="193"/>
                  <a:pt x="1737" y="159"/>
                  <a:pt x="1646" y="129"/>
                </a:cubicBezTo>
                <a:cubicBezTo>
                  <a:pt x="1555" y="99"/>
                  <a:pt x="1418" y="58"/>
                  <a:pt x="1307" y="37"/>
                </a:cubicBezTo>
                <a:cubicBezTo>
                  <a:pt x="1196" y="16"/>
                  <a:pt x="1065" y="2"/>
                  <a:pt x="978" y="1"/>
                </a:cubicBezTo>
                <a:cubicBezTo>
                  <a:pt x="891" y="0"/>
                  <a:pt x="893" y="13"/>
                  <a:pt x="786" y="28"/>
                </a:cubicBezTo>
                <a:cubicBezTo>
                  <a:pt x="679" y="43"/>
                  <a:pt x="441" y="80"/>
                  <a:pt x="338" y="92"/>
                </a:cubicBezTo>
                <a:cubicBezTo>
                  <a:pt x="235" y="104"/>
                  <a:pt x="204" y="51"/>
                  <a:pt x="168" y="100"/>
                </a:cubicBezTo>
                <a:cubicBezTo>
                  <a:pt x="132" y="149"/>
                  <a:pt x="136" y="300"/>
                  <a:pt x="120" y="388"/>
                </a:cubicBezTo>
                <a:cubicBezTo>
                  <a:pt x="104" y="476"/>
                  <a:pt x="88" y="564"/>
                  <a:pt x="72" y="628"/>
                </a:cubicBezTo>
                <a:cubicBezTo>
                  <a:pt x="56" y="692"/>
                  <a:pt x="32" y="692"/>
                  <a:pt x="24" y="772"/>
                </a:cubicBezTo>
                <a:close/>
              </a:path>
            </a:pathLst>
          </a:custGeom>
          <a:solidFill>
            <a:srgbClr val="FFCCFF"/>
          </a:solidFill>
          <a:ln w="3175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3543300" y="4724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Judah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777" name="Group 8"/>
          <p:cNvGrpSpPr>
            <a:grpSpLocks/>
          </p:cNvGrpSpPr>
          <p:nvPr/>
        </p:nvGrpSpPr>
        <p:grpSpPr bwMode="auto">
          <a:xfrm>
            <a:off x="3505200" y="3810000"/>
            <a:ext cx="2133600" cy="1098550"/>
            <a:chOff x="2064" y="2304"/>
            <a:chExt cx="1344" cy="692"/>
          </a:xfrm>
        </p:grpSpPr>
        <p:sp>
          <p:nvSpPr>
            <p:cNvPr id="32785" name="Text Box 9"/>
            <p:cNvSpPr txBox="1">
              <a:spLocks noChangeArrowheads="1"/>
            </p:cNvSpPr>
            <p:nvPr/>
          </p:nvSpPr>
          <p:spPr bwMode="auto">
            <a:xfrm>
              <a:off x="2064" y="2448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panose="020B0604020202020204" pitchFamily="34" charset="0"/>
                </a:rPr>
                <a:t>Jerusalem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786" name="Text Box 10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•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2778" name="Freeform 11"/>
          <p:cNvSpPr>
            <a:spLocks/>
          </p:cNvSpPr>
          <p:nvPr/>
        </p:nvSpPr>
        <p:spPr bwMode="auto">
          <a:xfrm>
            <a:off x="6096000" y="1219200"/>
            <a:ext cx="157163" cy="2925763"/>
          </a:xfrm>
          <a:custGeom>
            <a:avLst/>
            <a:gdLst>
              <a:gd name="T0" fmla="*/ 2147483647 w 99"/>
              <a:gd name="T1" fmla="*/ 0 h 1843"/>
              <a:gd name="T2" fmla="*/ 2147483647 w 99"/>
              <a:gd name="T3" fmla="*/ 2147483647 h 1843"/>
              <a:gd name="T4" fmla="*/ 0 w 99"/>
              <a:gd name="T5" fmla="*/ 2147483647 h 1843"/>
              <a:gd name="T6" fmla="*/ 2147483647 w 99"/>
              <a:gd name="T7" fmla="*/ 2147483647 h 1843"/>
              <a:gd name="T8" fmla="*/ 2147483647 w 99"/>
              <a:gd name="T9" fmla="*/ 2147483647 h 1843"/>
              <a:gd name="T10" fmla="*/ 2147483647 w 99"/>
              <a:gd name="T11" fmla="*/ 2147483647 h 1843"/>
              <a:gd name="T12" fmla="*/ 2147483647 w 99"/>
              <a:gd name="T13" fmla="*/ 2147483647 h 1843"/>
              <a:gd name="T14" fmla="*/ 2147483647 w 99"/>
              <a:gd name="T15" fmla="*/ 2147483647 h 1843"/>
              <a:gd name="T16" fmla="*/ 2147483647 w 99"/>
              <a:gd name="T17" fmla="*/ 2147483647 h 1843"/>
              <a:gd name="T18" fmla="*/ 2147483647 w 99"/>
              <a:gd name="T19" fmla="*/ 2147483647 h 1843"/>
              <a:gd name="T20" fmla="*/ 2147483647 w 99"/>
              <a:gd name="T21" fmla="*/ 2147483647 h 1843"/>
              <a:gd name="T22" fmla="*/ 2147483647 w 99"/>
              <a:gd name="T23" fmla="*/ 2147483647 h 1843"/>
              <a:gd name="T24" fmla="*/ 2147483647 w 99"/>
              <a:gd name="T25" fmla="*/ 2147483647 h 1843"/>
              <a:gd name="T26" fmla="*/ 2147483647 w 99"/>
              <a:gd name="T27" fmla="*/ 2147483647 h 18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9" h="1843">
                <a:moveTo>
                  <a:pt x="36" y="0"/>
                </a:moveTo>
                <a:cubicBezTo>
                  <a:pt x="7" y="86"/>
                  <a:pt x="6" y="79"/>
                  <a:pt x="36" y="168"/>
                </a:cubicBezTo>
                <a:cubicBezTo>
                  <a:pt x="28" y="243"/>
                  <a:pt x="17" y="291"/>
                  <a:pt x="0" y="360"/>
                </a:cubicBezTo>
                <a:cubicBezTo>
                  <a:pt x="27" y="468"/>
                  <a:pt x="34" y="425"/>
                  <a:pt x="12" y="492"/>
                </a:cubicBezTo>
                <a:cubicBezTo>
                  <a:pt x="41" y="535"/>
                  <a:pt x="53" y="550"/>
                  <a:pt x="36" y="600"/>
                </a:cubicBezTo>
                <a:cubicBezTo>
                  <a:pt x="45" y="636"/>
                  <a:pt x="63" y="699"/>
                  <a:pt x="60" y="732"/>
                </a:cubicBezTo>
                <a:cubicBezTo>
                  <a:pt x="58" y="757"/>
                  <a:pt x="44" y="780"/>
                  <a:pt x="36" y="804"/>
                </a:cubicBezTo>
                <a:cubicBezTo>
                  <a:pt x="32" y="816"/>
                  <a:pt x="24" y="840"/>
                  <a:pt x="24" y="840"/>
                </a:cubicBezTo>
                <a:cubicBezTo>
                  <a:pt x="40" y="918"/>
                  <a:pt x="37" y="992"/>
                  <a:pt x="12" y="1068"/>
                </a:cubicBezTo>
                <a:cubicBezTo>
                  <a:pt x="24" y="1076"/>
                  <a:pt x="39" y="1081"/>
                  <a:pt x="48" y="1092"/>
                </a:cubicBezTo>
                <a:cubicBezTo>
                  <a:pt x="80" y="1132"/>
                  <a:pt x="35" y="1203"/>
                  <a:pt x="24" y="1248"/>
                </a:cubicBezTo>
                <a:cubicBezTo>
                  <a:pt x="24" y="1304"/>
                  <a:pt x="1" y="1367"/>
                  <a:pt x="12" y="1437"/>
                </a:cubicBezTo>
                <a:cubicBezTo>
                  <a:pt x="23" y="1507"/>
                  <a:pt x="81" y="1603"/>
                  <a:pt x="90" y="1671"/>
                </a:cubicBezTo>
                <a:cubicBezTo>
                  <a:pt x="99" y="1739"/>
                  <a:pt x="72" y="1807"/>
                  <a:pt x="67" y="1843"/>
                </a:cubicBezTo>
              </a:path>
            </a:pathLst>
          </a:cu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9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0"/>
            <a:ext cx="7772400" cy="1143000"/>
          </a:xfrm>
        </p:spPr>
        <p:txBody>
          <a:bodyPr/>
          <a:lstStyle/>
          <a:p>
            <a:r>
              <a:rPr lang="en-GB" altLang="en-US"/>
              <a:t>Israel and Assyria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533400" y="9906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Mediterranean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Sea</a:t>
            </a:r>
            <a:endParaRPr kumimoji="0" lang="en-GB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81" name="Freeform 14"/>
          <p:cNvSpPr>
            <a:spLocks/>
          </p:cNvSpPr>
          <p:nvPr/>
        </p:nvSpPr>
        <p:spPr bwMode="auto">
          <a:xfrm>
            <a:off x="5867400" y="533400"/>
            <a:ext cx="596900" cy="642938"/>
          </a:xfrm>
          <a:custGeom>
            <a:avLst/>
            <a:gdLst>
              <a:gd name="T0" fmla="*/ 2147483647 w 376"/>
              <a:gd name="T1" fmla="*/ 2147483647 h 405"/>
              <a:gd name="T2" fmla="*/ 2147483647 w 376"/>
              <a:gd name="T3" fmla="*/ 2147483647 h 405"/>
              <a:gd name="T4" fmla="*/ 2147483647 w 376"/>
              <a:gd name="T5" fmla="*/ 2147483647 h 405"/>
              <a:gd name="T6" fmla="*/ 2147483647 w 376"/>
              <a:gd name="T7" fmla="*/ 2147483647 h 405"/>
              <a:gd name="T8" fmla="*/ 2147483647 w 376"/>
              <a:gd name="T9" fmla="*/ 2147483647 h 405"/>
              <a:gd name="T10" fmla="*/ 2147483647 w 376"/>
              <a:gd name="T11" fmla="*/ 2147483647 h 405"/>
              <a:gd name="T12" fmla="*/ 2147483647 w 376"/>
              <a:gd name="T13" fmla="*/ 2147483647 h 405"/>
              <a:gd name="T14" fmla="*/ 2147483647 w 376"/>
              <a:gd name="T15" fmla="*/ 2147483647 h 405"/>
              <a:gd name="T16" fmla="*/ 2147483647 w 376"/>
              <a:gd name="T17" fmla="*/ 2147483647 h 405"/>
              <a:gd name="T18" fmla="*/ 2147483647 w 376"/>
              <a:gd name="T19" fmla="*/ 2147483647 h 405"/>
              <a:gd name="T20" fmla="*/ 2147483647 w 376"/>
              <a:gd name="T21" fmla="*/ 2147483647 h 405"/>
              <a:gd name="T22" fmla="*/ 2147483647 w 376"/>
              <a:gd name="T23" fmla="*/ 2147483647 h 405"/>
              <a:gd name="T24" fmla="*/ 2147483647 w 376"/>
              <a:gd name="T25" fmla="*/ 2147483647 h 4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6" h="405">
                <a:moveTo>
                  <a:pt x="210" y="8"/>
                </a:moveTo>
                <a:cubicBezTo>
                  <a:pt x="190" y="12"/>
                  <a:pt x="145" y="0"/>
                  <a:pt x="126" y="8"/>
                </a:cubicBezTo>
                <a:cubicBezTo>
                  <a:pt x="100" y="20"/>
                  <a:pt x="54" y="104"/>
                  <a:pt x="54" y="104"/>
                </a:cubicBezTo>
                <a:cubicBezTo>
                  <a:pt x="34" y="135"/>
                  <a:pt x="0" y="174"/>
                  <a:pt x="30" y="212"/>
                </a:cubicBezTo>
                <a:cubicBezTo>
                  <a:pt x="39" y="223"/>
                  <a:pt x="54" y="228"/>
                  <a:pt x="66" y="236"/>
                </a:cubicBezTo>
                <a:cubicBezTo>
                  <a:pt x="91" y="311"/>
                  <a:pt x="96" y="360"/>
                  <a:pt x="162" y="404"/>
                </a:cubicBezTo>
                <a:cubicBezTo>
                  <a:pt x="190" y="400"/>
                  <a:pt x="221" y="405"/>
                  <a:pt x="246" y="392"/>
                </a:cubicBezTo>
                <a:cubicBezTo>
                  <a:pt x="257" y="386"/>
                  <a:pt x="252" y="367"/>
                  <a:pt x="258" y="356"/>
                </a:cubicBezTo>
                <a:cubicBezTo>
                  <a:pt x="264" y="343"/>
                  <a:pt x="270" y="328"/>
                  <a:pt x="282" y="320"/>
                </a:cubicBezTo>
                <a:cubicBezTo>
                  <a:pt x="296" y="311"/>
                  <a:pt x="314" y="312"/>
                  <a:pt x="330" y="308"/>
                </a:cubicBezTo>
                <a:cubicBezTo>
                  <a:pt x="376" y="239"/>
                  <a:pt x="342" y="188"/>
                  <a:pt x="318" y="116"/>
                </a:cubicBezTo>
                <a:cubicBezTo>
                  <a:pt x="309" y="89"/>
                  <a:pt x="294" y="84"/>
                  <a:pt x="270" y="68"/>
                </a:cubicBezTo>
                <a:cubicBezTo>
                  <a:pt x="227" y="40"/>
                  <a:pt x="248" y="8"/>
                  <a:pt x="210" y="8"/>
                </a:cubicBezTo>
                <a:close/>
              </a:path>
            </a:pathLst>
          </a:cu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533400" y="1981200"/>
            <a:ext cx="2382838" cy="267811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Jerusalem &amp; the Temple were destroyed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&amp; the people taken into exile</a:t>
            </a:r>
          </a:p>
        </p:txBody>
      </p:sp>
      <p:sp>
        <p:nvSpPr>
          <p:cNvPr id="32783" name="Freeform 16"/>
          <p:cNvSpPr>
            <a:spLocks/>
          </p:cNvSpPr>
          <p:nvPr/>
        </p:nvSpPr>
        <p:spPr bwMode="auto">
          <a:xfrm>
            <a:off x="5257800" y="1219200"/>
            <a:ext cx="3505200" cy="2743200"/>
          </a:xfrm>
          <a:custGeom>
            <a:avLst/>
            <a:gdLst>
              <a:gd name="T0" fmla="*/ 0 w 2208"/>
              <a:gd name="T1" fmla="*/ 2147483647 h 1344"/>
              <a:gd name="T2" fmla="*/ 2147483647 w 2208"/>
              <a:gd name="T3" fmla="*/ 2147483647 h 1344"/>
              <a:gd name="T4" fmla="*/ 2147483647 w 2208"/>
              <a:gd name="T5" fmla="*/ 0 h 1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08" h="1344">
                <a:moveTo>
                  <a:pt x="0" y="1344"/>
                </a:moveTo>
                <a:cubicBezTo>
                  <a:pt x="128" y="1198"/>
                  <a:pt x="400" y="693"/>
                  <a:pt x="768" y="469"/>
                </a:cubicBezTo>
                <a:cubicBezTo>
                  <a:pt x="1136" y="245"/>
                  <a:pt x="1908" y="98"/>
                  <a:pt x="2208" y="0"/>
                </a:cubicBezTo>
              </a:path>
            </a:pathLst>
          </a:custGeom>
          <a:noFill/>
          <a:ln w="98425">
            <a:solidFill>
              <a:srgbClr val="660066"/>
            </a:solidFill>
            <a:round/>
            <a:headEnd type="stealth" w="lg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786563" y="4908550"/>
            <a:ext cx="1971675" cy="584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586 BC</a:t>
            </a: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F9C0-01AB-4D95-A7CE-9ACF33EC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9C7E5-E7D7-4027-A16C-C0EEE08E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7594"/>
            <a:ext cx="9144000" cy="71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32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FEC33-5690-4361-BDFD-088725384D2C}"/>
              </a:ext>
            </a:extLst>
          </p:cNvPr>
          <p:cNvSpPr txBox="1"/>
          <p:nvPr/>
        </p:nvSpPr>
        <p:spPr>
          <a:xfrm>
            <a:off x="516191" y="3041790"/>
            <a:ext cx="81116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What's your gender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some people it's a simple question -- nothing more than checking one of two boxes. But it can get more complicated than simply indicating that you're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female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Starting today Google includes support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infinite number of gender identities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B5210-AD02-494C-AC10-632E631F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780" y="380019"/>
            <a:ext cx="3330435" cy="2477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938C3-F542-422F-84CA-76F322F2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60000">
            <a:off x="371168" y="1058811"/>
            <a:ext cx="2062316" cy="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9FEC33-5690-4361-BDFD-088725384D2C}"/>
              </a:ext>
            </a:extLst>
          </p:cNvPr>
          <p:cNvSpPr txBox="1"/>
          <p:nvPr/>
        </p:nvSpPr>
        <p:spPr>
          <a:xfrm>
            <a:off x="634181" y="3575038"/>
            <a:ext cx="76986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“Human sexuality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is </a:t>
            </a:r>
            <a:r>
              <a:rPr lang="en-US" sz="3200" b="1" dirty="0">
                <a:solidFill>
                  <a:schemeClr val="bg1"/>
                </a:solidFill>
              </a:rPr>
              <a:t>a dimension of the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image of God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in human life,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&amp; is therefore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infinitely precious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B5210-AD02-494C-AC10-632E631F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83" y="250905"/>
            <a:ext cx="4271633" cy="31780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A037D84-13FA-473B-9905-A7AFF0826F90}"/>
              </a:ext>
            </a:extLst>
          </p:cNvPr>
          <p:cNvGrpSpPr/>
          <p:nvPr/>
        </p:nvGrpSpPr>
        <p:grpSpPr>
          <a:xfrm>
            <a:off x="2910349" y="6017341"/>
            <a:ext cx="3003754" cy="589754"/>
            <a:chOff x="2910349" y="6017341"/>
            <a:chExt cx="3003754" cy="5897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0B0E42C-45D2-46C5-BE4E-895D7EEB91DF}"/>
                </a:ext>
              </a:extLst>
            </p:cNvPr>
            <p:cNvSpPr/>
            <p:nvPr/>
          </p:nvSpPr>
          <p:spPr>
            <a:xfrm>
              <a:off x="3303639" y="6017341"/>
              <a:ext cx="2344993" cy="45337"/>
            </a:xfrm>
            <a:custGeom>
              <a:avLst/>
              <a:gdLst>
                <a:gd name="connsiteX0" fmla="*/ 0 w 2344993"/>
                <a:gd name="connsiteY0" fmla="*/ 0 h 88600"/>
                <a:gd name="connsiteX1" fmla="*/ 634180 w 2344993"/>
                <a:gd name="connsiteY1" fmla="*/ 29497 h 88600"/>
                <a:gd name="connsiteX2" fmla="*/ 1150374 w 2344993"/>
                <a:gd name="connsiteY2" fmla="*/ 88490 h 88600"/>
                <a:gd name="connsiteX3" fmla="*/ 1386348 w 2344993"/>
                <a:gd name="connsiteY3" fmla="*/ 44245 h 88600"/>
                <a:gd name="connsiteX4" fmla="*/ 1784555 w 2344993"/>
                <a:gd name="connsiteY4" fmla="*/ 44245 h 88600"/>
                <a:gd name="connsiteX5" fmla="*/ 2064774 w 2344993"/>
                <a:gd name="connsiteY5" fmla="*/ 44245 h 88600"/>
                <a:gd name="connsiteX6" fmla="*/ 2344993 w 2344993"/>
                <a:gd name="connsiteY6" fmla="*/ 29497 h 88600"/>
                <a:gd name="connsiteX0" fmla="*/ 0 w 2344993"/>
                <a:gd name="connsiteY0" fmla="*/ 0 h 45337"/>
                <a:gd name="connsiteX1" fmla="*/ 634180 w 2344993"/>
                <a:gd name="connsiteY1" fmla="*/ 29497 h 45337"/>
                <a:gd name="connsiteX2" fmla="*/ 1165122 w 2344993"/>
                <a:gd name="connsiteY2" fmla="*/ 29496 h 45337"/>
                <a:gd name="connsiteX3" fmla="*/ 1386348 w 2344993"/>
                <a:gd name="connsiteY3" fmla="*/ 44245 h 45337"/>
                <a:gd name="connsiteX4" fmla="*/ 1784555 w 2344993"/>
                <a:gd name="connsiteY4" fmla="*/ 44245 h 45337"/>
                <a:gd name="connsiteX5" fmla="*/ 2064774 w 2344993"/>
                <a:gd name="connsiteY5" fmla="*/ 44245 h 45337"/>
                <a:gd name="connsiteX6" fmla="*/ 2344993 w 2344993"/>
                <a:gd name="connsiteY6" fmla="*/ 29497 h 4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4993" h="45337">
                  <a:moveTo>
                    <a:pt x="0" y="0"/>
                  </a:moveTo>
                  <a:cubicBezTo>
                    <a:pt x="221225" y="7374"/>
                    <a:pt x="439993" y="24581"/>
                    <a:pt x="634180" y="29497"/>
                  </a:cubicBezTo>
                  <a:cubicBezTo>
                    <a:pt x="828367" y="34413"/>
                    <a:pt x="1039761" y="27038"/>
                    <a:pt x="1165122" y="29496"/>
                  </a:cubicBezTo>
                  <a:cubicBezTo>
                    <a:pt x="1290483" y="31954"/>
                    <a:pt x="1283109" y="41787"/>
                    <a:pt x="1386348" y="44245"/>
                  </a:cubicBezTo>
                  <a:cubicBezTo>
                    <a:pt x="1489587" y="46703"/>
                    <a:pt x="1784555" y="44245"/>
                    <a:pt x="1784555" y="44245"/>
                  </a:cubicBezTo>
                  <a:cubicBezTo>
                    <a:pt x="1897626" y="44245"/>
                    <a:pt x="1971368" y="46703"/>
                    <a:pt x="2064774" y="44245"/>
                  </a:cubicBezTo>
                  <a:cubicBezTo>
                    <a:pt x="2158180" y="41787"/>
                    <a:pt x="2251586" y="35642"/>
                    <a:pt x="2344993" y="29497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2C4C5-488D-4F03-BF43-5885B7863811}"/>
                </a:ext>
              </a:extLst>
            </p:cNvPr>
            <p:cNvSpPr/>
            <p:nvPr/>
          </p:nvSpPr>
          <p:spPr>
            <a:xfrm flipV="1">
              <a:off x="2910349" y="6549657"/>
              <a:ext cx="3003754" cy="57438"/>
            </a:xfrm>
            <a:custGeom>
              <a:avLst/>
              <a:gdLst>
                <a:gd name="connsiteX0" fmla="*/ 0 w 2344993"/>
                <a:gd name="connsiteY0" fmla="*/ 0 h 88600"/>
                <a:gd name="connsiteX1" fmla="*/ 634180 w 2344993"/>
                <a:gd name="connsiteY1" fmla="*/ 29497 h 88600"/>
                <a:gd name="connsiteX2" fmla="*/ 1150374 w 2344993"/>
                <a:gd name="connsiteY2" fmla="*/ 88490 h 88600"/>
                <a:gd name="connsiteX3" fmla="*/ 1386348 w 2344993"/>
                <a:gd name="connsiteY3" fmla="*/ 44245 h 88600"/>
                <a:gd name="connsiteX4" fmla="*/ 1784555 w 2344993"/>
                <a:gd name="connsiteY4" fmla="*/ 44245 h 88600"/>
                <a:gd name="connsiteX5" fmla="*/ 2064774 w 2344993"/>
                <a:gd name="connsiteY5" fmla="*/ 44245 h 88600"/>
                <a:gd name="connsiteX6" fmla="*/ 2344993 w 2344993"/>
                <a:gd name="connsiteY6" fmla="*/ 29497 h 8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4993" h="88600">
                  <a:moveTo>
                    <a:pt x="0" y="0"/>
                  </a:moveTo>
                  <a:cubicBezTo>
                    <a:pt x="221225" y="7374"/>
                    <a:pt x="442451" y="14749"/>
                    <a:pt x="634180" y="29497"/>
                  </a:cubicBezTo>
                  <a:cubicBezTo>
                    <a:pt x="825909" y="44245"/>
                    <a:pt x="1025013" y="86032"/>
                    <a:pt x="1150374" y="88490"/>
                  </a:cubicBezTo>
                  <a:cubicBezTo>
                    <a:pt x="1275735" y="90948"/>
                    <a:pt x="1280651" y="51619"/>
                    <a:pt x="1386348" y="44245"/>
                  </a:cubicBezTo>
                  <a:cubicBezTo>
                    <a:pt x="1492045" y="36871"/>
                    <a:pt x="1784555" y="44245"/>
                    <a:pt x="1784555" y="44245"/>
                  </a:cubicBezTo>
                  <a:cubicBezTo>
                    <a:pt x="1897626" y="44245"/>
                    <a:pt x="1971368" y="46703"/>
                    <a:pt x="2064774" y="44245"/>
                  </a:cubicBezTo>
                  <a:cubicBezTo>
                    <a:pt x="2158180" y="41787"/>
                    <a:pt x="2251586" y="35642"/>
                    <a:pt x="2344993" y="29497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99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669A8-7DFE-496A-BF70-CF2BA98F9319}"/>
              </a:ext>
            </a:extLst>
          </p:cNvPr>
          <p:cNvSpPr/>
          <p:nvPr/>
        </p:nvSpPr>
        <p:spPr>
          <a:xfrm>
            <a:off x="766916" y="1023715"/>
            <a:ext cx="761016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said: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“You have heard that it was said,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not commit adultery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.’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now I tell you: </a:t>
            </a: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anyone who looks at a woman</a:t>
            </a: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wants to possess her is </a:t>
            </a: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	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guilty of committing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adultery</a:t>
            </a: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				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her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his heart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if your right eye causes you to sin,</a:t>
            </a:r>
          </a:p>
          <a:p>
            <a:pPr marL="633413" marR="0" lvl="0" indent="-633413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take it out &amp; throw it away!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F91B7-57A0-4DAD-AA8C-93EAF3FF933D}"/>
              </a:ext>
            </a:extLst>
          </p:cNvPr>
          <p:cNvSpPr/>
          <p:nvPr/>
        </p:nvSpPr>
        <p:spPr>
          <a:xfrm>
            <a:off x="5722375" y="274234"/>
            <a:ext cx="3126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5:27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598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669A8-7DFE-496A-BF70-CF2BA98F9319}"/>
              </a:ext>
            </a:extLst>
          </p:cNvPr>
          <p:cNvSpPr/>
          <p:nvPr/>
        </p:nvSpPr>
        <p:spPr>
          <a:xfrm>
            <a:off x="294967" y="1121919"/>
            <a:ext cx="855406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sz="3600" b="1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3600" b="1" dirty="0">
                <a:solidFill>
                  <a:schemeClr val="bg1"/>
                </a:solidFill>
              </a:rPr>
              <a:t>Jesus said:</a:t>
            </a:r>
          </a:p>
          <a:p>
            <a:pPr lvl="0" algn="ctr">
              <a:defRPr/>
            </a:pPr>
            <a:endParaRPr lang="en-US" sz="3000" dirty="0">
              <a:solidFill>
                <a:schemeClr val="bg1"/>
              </a:solidFill>
            </a:endParaRPr>
          </a:p>
          <a:p>
            <a:pPr marL="633413" lvl="0" indent="-633413" algn="just">
              <a:defRPr/>
            </a:pPr>
            <a:r>
              <a:rPr lang="en-US" sz="3000" dirty="0">
                <a:solidFill>
                  <a:prstClr val="black"/>
                </a:solidFill>
              </a:rPr>
              <a:t>“It is much better for you to lose a part of your body than to have your whole body thrown into hell. </a:t>
            </a:r>
          </a:p>
          <a:p>
            <a:pPr marL="633413" lvl="0" indent="-633413" algn="just">
              <a:defRPr/>
            </a:pPr>
            <a:r>
              <a:rPr lang="en-US" sz="3000" dirty="0">
                <a:solidFill>
                  <a:prstClr val="black"/>
                </a:solidFill>
              </a:rPr>
              <a:t>If your right hand causes you to sin,</a:t>
            </a:r>
          </a:p>
          <a:p>
            <a:pPr marL="633413" lvl="0" indent="-633413" algn="just">
              <a:defRPr/>
            </a:pPr>
            <a:r>
              <a:rPr lang="en-US" sz="3000" dirty="0">
                <a:solidFill>
                  <a:prstClr val="black"/>
                </a:solidFill>
              </a:rPr>
              <a:t>	cut it off &amp; throw it away! </a:t>
            </a:r>
          </a:p>
          <a:p>
            <a:pPr marL="633413" lvl="0" indent="-633413" algn="just">
              <a:defRPr/>
            </a:pPr>
            <a:r>
              <a:rPr lang="en-US" sz="3000" dirty="0">
                <a:solidFill>
                  <a:prstClr val="black"/>
                </a:solidFill>
              </a:rPr>
              <a:t>It is much better for you to lose one of your limbs than to have your whole body go off into hell.</a:t>
            </a: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F91B7-57A0-4DAD-AA8C-93EAF3FF933D}"/>
              </a:ext>
            </a:extLst>
          </p:cNvPr>
          <p:cNvSpPr/>
          <p:nvPr/>
        </p:nvSpPr>
        <p:spPr>
          <a:xfrm>
            <a:off x="5501149" y="859009"/>
            <a:ext cx="3126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80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Matthew 5:27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70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6F321-10DD-48BA-9056-8F18A284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780"/>
            <a:ext cx="9144000" cy="79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5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8BD4BE-BAC4-4A9B-BC19-3A299489D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6474" y="-2142123"/>
            <a:ext cx="12987830" cy="9740874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97BC7-BBBA-4175-9E0E-9C7E6D43A262}"/>
              </a:ext>
            </a:extLst>
          </p:cNvPr>
          <p:cNvSpPr/>
          <p:nvPr/>
        </p:nvSpPr>
        <p:spPr>
          <a:xfrm>
            <a:off x="-280220" y="4417003"/>
            <a:ext cx="5183169" cy="103377"/>
          </a:xfrm>
          <a:custGeom>
            <a:avLst/>
            <a:gdLst>
              <a:gd name="connsiteX0" fmla="*/ 0 w 5183169"/>
              <a:gd name="connsiteY0" fmla="*/ 59132 h 103377"/>
              <a:gd name="connsiteX1" fmla="*/ 1032387 w 5183169"/>
              <a:gd name="connsiteY1" fmla="*/ 103377 h 103377"/>
              <a:gd name="connsiteX2" fmla="*/ 1533832 w 5183169"/>
              <a:gd name="connsiteY2" fmla="*/ 59132 h 103377"/>
              <a:gd name="connsiteX3" fmla="*/ 2492477 w 5183169"/>
              <a:gd name="connsiteY3" fmla="*/ 59132 h 103377"/>
              <a:gd name="connsiteX4" fmla="*/ 2979174 w 5183169"/>
              <a:gd name="connsiteY4" fmla="*/ 14887 h 103377"/>
              <a:gd name="connsiteX5" fmla="*/ 3156155 w 5183169"/>
              <a:gd name="connsiteY5" fmla="*/ 44384 h 103377"/>
              <a:gd name="connsiteX6" fmla="*/ 3982065 w 5183169"/>
              <a:gd name="connsiteY6" fmla="*/ 73880 h 103377"/>
              <a:gd name="connsiteX7" fmla="*/ 4439265 w 5183169"/>
              <a:gd name="connsiteY7" fmla="*/ 73880 h 103377"/>
              <a:gd name="connsiteX8" fmla="*/ 5102942 w 5183169"/>
              <a:gd name="connsiteY8" fmla="*/ 138 h 103377"/>
              <a:gd name="connsiteX9" fmla="*/ 5147187 w 5183169"/>
              <a:gd name="connsiteY9" fmla="*/ 59132 h 10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83169" h="103377">
                <a:moveTo>
                  <a:pt x="0" y="59132"/>
                </a:moveTo>
                <a:cubicBezTo>
                  <a:pt x="388374" y="81254"/>
                  <a:pt x="776748" y="103377"/>
                  <a:pt x="1032387" y="103377"/>
                </a:cubicBezTo>
                <a:cubicBezTo>
                  <a:pt x="1288026" y="103377"/>
                  <a:pt x="1290484" y="66506"/>
                  <a:pt x="1533832" y="59132"/>
                </a:cubicBezTo>
                <a:cubicBezTo>
                  <a:pt x="1777180" y="51758"/>
                  <a:pt x="2251587" y="66506"/>
                  <a:pt x="2492477" y="59132"/>
                </a:cubicBezTo>
                <a:cubicBezTo>
                  <a:pt x="2733367" y="51758"/>
                  <a:pt x="2868561" y="17345"/>
                  <a:pt x="2979174" y="14887"/>
                </a:cubicBezTo>
                <a:cubicBezTo>
                  <a:pt x="3089787" y="12429"/>
                  <a:pt x="2989007" y="34552"/>
                  <a:pt x="3156155" y="44384"/>
                </a:cubicBezTo>
                <a:cubicBezTo>
                  <a:pt x="3323303" y="54216"/>
                  <a:pt x="3768213" y="68964"/>
                  <a:pt x="3982065" y="73880"/>
                </a:cubicBezTo>
                <a:cubicBezTo>
                  <a:pt x="4195917" y="78796"/>
                  <a:pt x="4252452" y="86170"/>
                  <a:pt x="4439265" y="73880"/>
                </a:cubicBezTo>
                <a:cubicBezTo>
                  <a:pt x="4626078" y="61590"/>
                  <a:pt x="4984955" y="2596"/>
                  <a:pt x="5102942" y="138"/>
                </a:cubicBezTo>
                <a:cubicBezTo>
                  <a:pt x="5220929" y="-2320"/>
                  <a:pt x="5184058" y="28406"/>
                  <a:pt x="5147187" y="59132"/>
                </a:cubicBezTo>
              </a:path>
            </a:pathLst>
          </a:custGeom>
          <a:noFill/>
          <a:ln w="38100">
            <a:solidFill>
              <a:srgbClr val="1224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C74534-37EF-465A-A972-7C98CE72030A}"/>
              </a:ext>
            </a:extLst>
          </p:cNvPr>
          <p:cNvSpPr/>
          <p:nvPr/>
        </p:nvSpPr>
        <p:spPr>
          <a:xfrm>
            <a:off x="973395" y="1939149"/>
            <a:ext cx="7108722" cy="1969036"/>
          </a:xfrm>
          <a:prstGeom prst="ellipse">
            <a:avLst/>
          </a:prstGeom>
          <a:noFill/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5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DB15B-32E8-4CE2-8819-5C0BCFB5D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01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6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C0B8FC-9C0F-4028-B6BB-D8587BA0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56" y="501445"/>
            <a:ext cx="6566325" cy="60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3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ere is Love Vast as an Ocean (Song)">
            <a:hlinkClick r:id="" action="ppaction://media"/>
            <a:extLst>
              <a:ext uri="{FF2B5EF4-FFF2-40B4-BE49-F238E27FC236}">
                <a16:creationId xmlns:a16="http://schemas.microsoft.com/office/drawing/2014/main" id="{AA1F9DFA-9E49-45E7-A79C-E0074445AF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78" y="855406"/>
            <a:ext cx="9176775" cy="51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A6218-4271-431E-8A86-4284FC38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5998" y="0"/>
            <a:ext cx="13715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B1BE6-04C3-4665-A970-A0D277F7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484" y="-50426"/>
            <a:ext cx="9937955" cy="69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D8DA4-0FC8-46AD-8940-A8E3F2B57897}"/>
              </a:ext>
            </a:extLst>
          </p:cNvPr>
          <p:cNvSpPr txBox="1"/>
          <p:nvPr/>
        </p:nvSpPr>
        <p:spPr>
          <a:xfrm>
            <a:off x="2035277" y="1221262"/>
            <a:ext cx="457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Isaiah 54:5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Maker is your husband –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the Lord Almighty is his name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9F488-4CEA-4479-BBC0-46815669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987" y="0"/>
            <a:ext cx="929724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43695-23BB-4306-9CE3-34D69BAE5305}"/>
              </a:ext>
            </a:extLst>
          </p:cNvPr>
          <p:cNvSpPr txBox="1"/>
          <p:nvPr/>
        </p:nvSpPr>
        <p:spPr>
          <a:xfrm>
            <a:off x="324464" y="442452"/>
            <a:ext cx="2907567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Isaiah 54:5</a:t>
            </a:r>
          </a:p>
        </p:txBody>
      </p:sp>
    </p:spTree>
    <p:extLst>
      <p:ext uri="{BB962C8B-B14F-4D97-AF65-F5344CB8AC3E}">
        <p14:creationId xmlns:p14="http://schemas.microsoft.com/office/powerpoint/2010/main" val="33457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C1180-54D0-4927-B163-A009F8C717F3}"/>
              </a:ext>
            </a:extLst>
          </p:cNvPr>
          <p:cNvSpPr txBox="1"/>
          <p:nvPr/>
        </p:nvSpPr>
        <p:spPr>
          <a:xfrm>
            <a:off x="299881" y="1786104"/>
            <a:ext cx="8534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Our Father we praise you for revealing to us </a:t>
            </a:r>
          </a:p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                                  this glorious prospect for the future.</a:t>
            </a:r>
          </a:p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A glimpse of that day, in your perfect will,</a:t>
            </a:r>
          </a:p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                                  when you will fulfil all your promises</a:t>
            </a:r>
          </a:p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  and take to yourself </a:t>
            </a:r>
            <a:r>
              <a:rPr lang="en-US" sz="2800" b="1" dirty="0">
                <a:solidFill>
                  <a:srgbClr val="420042"/>
                </a:solidFill>
              </a:rPr>
              <a:t>your </a:t>
            </a:r>
            <a:r>
              <a:rPr lang="en-US" sz="2800" dirty="0">
                <a:solidFill>
                  <a:srgbClr val="420042"/>
                </a:solidFill>
              </a:rPr>
              <a:t>‘</a:t>
            </a:r>
            <a:r>
              <a:rPr lang="en-US" sz="2800" b="1" dirty="0">
                <a:solidFill>
                  <a:srgbClr val="420042"/>
                </a:solidFill>
              </a:rPr>
              <a:t>bride</a:t>
            </a:r>
            <a:r>
              <a:rPr lang="en-US" sz="2800" dirty="0">
                <a:solidFill>
                  <a:srgbClr val="420042"/>
                </a:solidFill>
              </a:rPr>
              <a:t>’,</a:t>
            </a:r>
          </a:p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                            drawing </a:t>
            </a:r>
            <a:r>
              <a:rPr lang="en-US" sz="2800" b="1" dirty="0">
                <a:solidFill>
                  <a:srgbClr val="420042"/>
                </a:solidFill>
              </a:rPr>
              <a:t>your people </a:t>
            </a:r>
          </a:p>
          <a:p>
            <a:pPr marL="2876550" indent="-2876550"/>
            <a:r>
              <a:rPr lang="en-US" sz="2800" dirty="0">
                <a:solidFill>
                  <a:srgbClr val="420042"/>
                </a:solidFill>
              </a:rPr>
              <a:t>                                            to yourself in a wonderful unity.</a:t>
            </a:r>
          </a:p>
        </p:txBody>
      </p:sp>
    </p:spTree>
    <p:extLst>
      <p:ext uri="{BB962C8B-B14F-4D97-AF65-F5344CB8AC3E}">
        <p14:creationId xmlns:p14="http://schemas.microsoft.com/office/powerpoint/2010/main" val="370120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F93DAC-514A-49F6-A168-51E809557DB2}"/>
              </a:ext>
            </a:extLst>
          </p:cNvPr>
          <p:cNvSpPr txBox="1"/>
          <p:nvPr/>
        </p:nvSpPr>
        <p:spPr>
          <a:xfrm>
            <a:off x="270386" y="1652002"/>
            <a:ext cx="87408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marriage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all will be made complete…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to end our deep unworthiness,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420042"/>
                </a:solidFill>
                <a:latin typeface="Calibri"/>
              </a:rPr>
              <a:t>   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the failings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people,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20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we will know the wholeness of the healing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of the sacrifice of Christ, your Son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we will see more fully than we have ever understood,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 love for the church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2876550" marR="0" lvl="0" indent="-2876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004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by which He gave himself up for her to make her holy.</a:t>
            </a:r>
          </a:p>
        </p:txBody>
      </p:sp>
    </p:spTree>
    <p:extLst>
      <p:ext uri="{BB962C8B-B14F-4D97-AF65-F5344CB8AC3E}">
        <p14:creationId xmlns:p14="http://schemas.microsoft.com/office/powerpoint/2010/main" val="16917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Roger basic template">
  <a:themeElements>
    <a:clrScheme name="Roger basi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oger basic template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oger basi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ger basic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ger basic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ger basic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ger basic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ger basic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ger basic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7596</TotalTime>
  <Words>1269</Words>
  <Application>Microsoft Office PowerPoint</Application>
  <PresentationFormat>On-screen Show (4:3)</PresentationFormat>
  <Paragraphs>247</Paragraphs>
  <Slides>40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Trebuchet MS</vt:lpstr>
      <vt:lpstr>Office Theme</vt:lpstr>
      <vt:lpstr>2_Roger basic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Israel and Assyria</vt:lpstr>
      <vt:lpstr>PowerPoint Presentation</vt:lpstr>
      <vt:lpstr>609 BC</vt:lpstr>
      <vt:lpstr>PowerPoint Presentation</vt:lpstr>
      <vt:lpstr>PowerPoint Presentation</vt:lpstr>
      <vt:lpstr>PowerPoint Presentation</vt:lpstr>
      <vt:lpstr>PowerPoint Presentation</vt:lpstr>
      <vt:lpstr>Israel and Assyria</vt:lpstr>
      <vt:lpstr>Israel and Assyria</vt:lpstr>
      <vt:lpstr>605 BC</vt:lpstr>
      <vt:lpstr>PowerPoint Presentation</vt:lpstr>
      <vt:lpstr>PowerPoint Presentation</vt:lpstr>
      <vt:lpstr>PowerPoint Presentation</vt:lpstr>
      <vt:lpstr>605 BC</vt:lpstr>
      <vt:lpstr>PowerPoint Presentation</vt:lpstr>
      <vt:lpstr>PowerPoint Presentation</vt:lpstr>
      <vt:lpstr>Israel and Assyria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Roger Pearce</cp:lastModifiedBy>
  <cp:revision>112</cp:revision>
  <cp:lastPrinted>2020-10-07T10:37:12Z</cp:lastPrinted>
  <dcterms:created xsi:type="dcterms:W3CDTF">2020-09-20T22:05:02Z</dcterms:created>
  <dcterms:modified xsi:type="dcterms:W3CDTF">2020-11-11T11:32:53Z</dcterms:modified>
</cp:coreProperties>
</file>