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60" r:id="rId3"/>
    <p:sldId id="261" r:id="rId4"/>
    <p:sldId id="266" r:id="rId5"/>
    <p:sldId id="262" r:id="rId6"/>
    <p:sldId id="263" r:id="rId7"/>
    <p:sldId id="264" r:id="rId8"/>
    <p:sldId id="267"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91"/>
    <p:restoredTop sz="96327"/>
  </p:normalViewPr>
  <p:slideViewPr>
    <p:cSldViewPr snapToGrid="0" snapToObjects="1">
      <p:cViewPr varScale="1">
        <p:scale>
          <a:sx n="140" d="100"/>
          <a:sy n="140" d="100"/>
        </p:scale>
        <p:origin x="82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C8C7803-5C82-CD42-8C49-4CDF4919785D}" type="datetimeFigureOut">
              <a:rPr lang="en-US" smtClean="0"/>
              <a:t>11/25/20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AA807-A87A-BC44-BE6F-863AB95B273B}" type="slidenum">
              <a:rPr lang="en-US" smtClean="0"/>
              <a:t>‹#›</a:t>
            </a:fld>
            <a:endParaRPr lang="en-US"/>
          </a:p>
        </p:txBody>
      </p:sp>
    </p:spTree>
    <p:extLst>
      <p:ext uri="{BB962C8B-B14F-4D97-AF65-F5344CB8AC3E}">
        <p14:creationId xmlns:p14="http://schemas.microsoft.com/office/powerpoint/2010/main" val="372534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C8C7803-5C82-CD42-8C49-4CDF4919785D}" type="datetimeFigureOut">
              <a:rPr lang="en-US" smtClean="0"/>
              <a:t>11/25/20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AA807-A87A-BC44-BE6F-863AB95B273B}" type="slidenum">
              <a:rPr lang="en-US" smtClean="0"/>
              <a:t>‹#›</a:t>
            </a:fld>
            <a:endParaRPr lang="en-US"/>
          </a:p>
        </p:txBody>
      </p:sp>
    </p:spTree>
    <p:extLst>
      <p:ext uri="{BB962C8B-B14F-4D97-AF65-F5344CB8AC3E}">
        <p14:creationId xmlns:p14="http://schemas.microsoft.com/office/powerpoint/2010/main" val="732475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C8C7803-5C82-CD42-8C49-4CDF4919785D}" type="datetimeFigureOut">
              <a:rPr lang="en-US" smtClean="0"/>
              <a:t>11/25/20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AA807-A87A-BC44-BE6F-863AB95B273B}" type="slidenum">
              <a:rPr lang="en-US" smtClean="0"/>
              <a:t>‹#›</a:t>
            </a:fld>
            <a:endParaRPr lang="en-US"/>
          </a:p>
        </p:txBody>
      </p:sp>
    </p:spTree>
    <p:extLst>
      <p:ext uri="{BB962C8B-B14F-4D97-AF65-F5344CB8AC3E}">
        <p14:creationId xmlns:p14="http://schemas.microsoft.com/office/powerpoint/2010/main" val="951473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C8C7803-5C82-CD42-8C49-4CDF4919785D}" type="datetimeFigureOut">
              <a:rPr lang="en-US" smtClean="0"/>
              <a:t>11/25/20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AA807-A87A-BC44-BE6F-863AB95B273B}" type="slidenum">
              <a:rPr lang="en-US" smtClean="0"/>
              <a:t>‹#›</a:t>
            </a:fld>
            <a:endParaRPr lang="en-US"/>
          </a:p>
        </p:txBody>
      </p:sp>
    </p:spTree>
    <p:extLst>
      <p:ext uri="{BB962C8B-B14F-4D97-AF65-F5344CB8AC3E}">
        <p14:creationId xmlns:p14="http://schemas.microsoft.com/office/powerpoint/2010/main" val="497708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C8C7803-5C82-CD42-8C49-4CDF4919785D}" type="datetimeFigureOut">
              <a:rPr lang="en-US" smtClean="0"/>
              <a:t>11/25/20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AA807-A87A-BC44-BE6F-863AB95B273B}" type="slidenum">
              <a:rPr lang="en-US" smtClean="0"/>
              <a:t>‹#›</a:t>
            </a:fld>
            <a:endParaRPr lang="en-US"/>
          </a:p>
        </p:txBody>
      </p:sp>
    </p:spTree>
    <p:extLst>
      <p:ext uri="{BB962C8B-B14F-4D97-AF65-F5344CB8AC3E}">
        <p14:creationId xmlns:p14="http://schemas.microsoft.com/office/powerpoint/2010/main" val="2433918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C8C7803-5C82-CD42-8C49-4CDF4919785D}" type="datetimeFigureOut">
              <a:rPr lang="en-US" smtClean="0"/>
              <a:t>11/25/20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AA807-A87A-BC44-BE6F-863AB95B273B}" type="slidenum">
              <a:rPr lang="en-US" smtClean="0"/>
              <a:t>‹#›</a:t>
            </a:fld>
            <a:endParaRPr lang="en-US"/>
          </a:p>
        </p:txBody>
      </p:sp>
    </p:spTree>
    <p:extLst>
      <p:ext uri="{BB962C8B-B14F-4D97-AF65-F5344CB8AC3E}">
        <p14:creationId xmlns:p14="http://schemas.microsoft.com/office/powerpoint/2010/main" val="358186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C8C7803-5C82-CD42-8C49-4CDF4919785D}" type="datetimeFigureOut">
              <a:rPr lang="en-US" smtClean="0"/>
              <a:t>11/25/20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4AA807-A87A-BC44-BE6F-863AB95B273B}" type="slidenum">
              <a:rPr lang="en-US" smtClean="0"/>
              <a:t>‹#›</a:t>
            </a:fld>
            <a:endParaRPr lang="en-US"/>
          </a:p>
        </p:txBody>
      </p:sp>
    </p:spTree>
    <p:extLst>
      <p:ext uri="{BB962C8B-B14F-4D97-AF65-F5344CB8AC3E}">
        <p14:creationId xmlns:p14="http://schemas.microsoft.com/office/powerpoint/2010/main" val="377923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C8C7803-5C82-CD42-8C49-4CDF4919785D}" type="datetimeFigureOut">
              <a:rPr lang="en-US" smtClean="0"/>
              <a:t>11/25/20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4AA807-A87A-BC44-BE6F-863AB95B273B}" type="slidenum">
              <a:rPr lang="en-US" smtClean="0"/>
              <a:t>‹#›</a:t>
            </a:fld>
            <a:endParaRPr lang="en-US"/>
          </a:p>
        </p:txBody>
      </p:sp>
    </p:spTree>
    <p:extLst>
      <p:ext uri="{BB962C8B-B14F-4D97-AF65-F5344CB8AC3E}">
        <p14:creationId xmlns:p14="http://schemas.microsoft.com/office/powerpoint/2010/main" val="3759038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C7803-5C82-CD42-8C49-4CDF4919785D}" type="datetimeFigureOut">
              <a:rPr lang="en-US" smtClean="0"/>
              <a:t>11/25/20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4AA807-A87A-BC44-BE6F-863AB95B273B}" type="slidenum">
              <a:rPr lang="en-US" smtClean="0"/>
              <a:t>‹#›</a:t>
            </a:fld>
            <a:endParaRPr lang="en-US"/>
          </a:p>
        </p:txBody>
      </p:sp>
    </p:spTree>
    <p:extLst>
      <p:ext uri="{BB962C8B-B14F-4D97-AF65-F5344CB8AC3E}">
        <p14:creationId xmlns:p14="http://schemas.microsoft.com/office/powerpoint/2010/main" val="3081235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C8C7803-5C82-CD42-8C49-4CDF4919785D}" type="datetimeFigureOut">
              <a:rPr lang="en-US" smtClean="0"/>
              <a:t>11/25/20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AA807-A87A-BC44-BE6F-863AB95B273B}" type="slidenum">
              <a:rPr lang="en-US" smtClean="0"/>
              <a:t>‹#›</a:t>
            </a:fld>
            <a:endParaRPr lang="en-US"/>
          </a:p>
        </p:txBody>
      </p:sp>
    </p:spTree>
    <p:extLst>
      <p:ext uri="{BB962C8B-B14F-4D97-AF65-F5344CB8AC3E}">
        <p14:creationId xmlns:p14="http://schemas.microsoft.com/office/powerpoint/2010/main" val="3331764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C8C7803-5C82-CD42-8C49-4CDF4919785D}" type="datetimeFigureOut">
              <a:rPr lang="en-US" smtClean="0"/>
              <a:t>11/25/20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AA807-A87A-BC44-BE6F-863AB95B273B}" type="slidenum">
              <a:rPr lang="en-US" smtClean="0"/>
              <a:t>‹#›</a:t>
            </a:fld>
            <a:endParaRPr lang="en-US"/>
          </a:p>
        </p:txBody>
      </p:sp>
    </p:spTree>
    <p:extLst>
      <p:ext uri="{BB962C8B-B14F-4D97-AF65-F5344CB8AC3E}">
        <p14:creationId xmlns:p14="http://schemas.microsoft.com/office/powerpoint/2010/main" val="1896226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C7803-5C82-CD42-8C49-4CDF4919785D}" type="datetimeFigureOut">
              <a:rPr lang="en-US" smtClean="0"/>
              <a:t>11/25/20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4AA807-A87A-BC44-BE6F-863AB95B273B}" type="slidenum">
              <a:rPr lang="en-US" smtClean="0"/>
              <a:t>‹#›</a:t>
            </a:fld>
            <a:endParaRPr lang="en-US"/>
          </a:p>
        </p:txBody>
      </p:sp>
    </p:spTree>
    <p:extLst>
      <p:ext uri="{BB962C8B-B14F-4D97-AF65-F5344CB8AC3E}">
        <p14:creationId xmlns:p14="http://schemas.microsoft.com/office/powerpoint/2010/main" val="1820915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ses PPT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33452" cy="6922926"/>
          </a:xfrm>
          <a:prstGeom prst="rect">
            <a:avLst/>
          </a:prstGeom>
        </p:spPr>
      </p:pic>
      <p:sp>
        <p:nvSpPr>
          <p:cNvPr id="3" name="TextBox 2"/>
          <p:cNvSpPr txBox="1"/>
          <p:nvPr/>
        </p:nvSpPr>
        <p:spPr>
          <a:xfrm>
            <a:off x="3374136" y="3879398"/>
            <a:ext cx="5321809" cy="2055691"/>
          </a:xfrm>
          <a:prstGeom prst="rect">
            <a:avLst/>
          </a:prstGeom>
          <a:noFill/>
        </p:spPr>
        <p:txBody>
          <a:bodyPr wrap="square" rtlCol="0">
            <a:spAutoFit/>
          </a:bodyPr>
          <a:lstStyle/>
          <a:p>
            <a:pPr>
              <a:lnSpc>
                <a:spcPct val="80000"/>
              </a:lnSpc>
              <a:spcAft>
                <a:spcPts val="1350"/>
              </a:spcAft>
            </a:pPr>
            <a:r>
              <a:rPr lang="en-GB" sz="5400" b="1" dirty="0">
                <a:solidFill>
                  <a:srgbClr val="FFFFFF"/>
                </a:solidFill>
              </a:rPr>
              <a:t>Meeting God on Mount Sinai</a:t>
            </a:r>
          </a:p>
          <a:p>
            <a:pPr>
              <a:lnSpc>
                <a:spcPct val="80000"/>
              </a:lnSpc>
              <a:spcAft>
                <a:spcPts val="1350"/>
              </a:spcAft>
            </a:pPr>
            <a:r>
              <a:rPr lang="en-US" sz="3600" dirty="0">
                <a:solidFill>
                  <a:srgbClr val="FFFFFF"/>
                </a:solidFill>
              </a:rPr>
              <a:t>Exodus 19</a:t>
            </a:r>
          </a:p>
        </p:txBody>
      </p:sp>
    </p:spTree>
    <p:extLst>
      <p:ext uri="{BB962C8B-B14F-4D97-AF65-F5344CB8AC3E}">
        <p14:creationId xmlns:p14="http://schemas.microsoft.com/office/powerpoint/2010/main" val="1394854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ses PPT3.jpg"/>
          <p:cNvPicPr>
            <a:picLocks noChangeAspect="1"/>
          </p:cNvPicPr>
          <p:nvPr/>
        </p:nvPicPr>
        <p:blipFill>
          <a:blip r:embed="rId2">
            <a:alphaModFix amt="71000"/>
            <a:extLst>
              <a:ext uri="{28A0092B-C50C-407E-A947-70E740481C1C}">
                <a14:useLocalDpi xmlns:a14="http://schemas.microsoft.com/office/drawing/2010/main" val="0"/>
              </a:ext>
            </a:extLst>
          </a:blip>
          <a:stretch>
            <a:fillRect/>
          </a:stretch>
        </p:blipFill>
        <p:spPr>
          <a:xfrm>
            <a:off x="0" y="0"/>
            <a:ext cx="9146857" cy="6858000"/>
          </a:xfrm>
          <a:prstGeom prst="rect">
            <a:avLst/>
          </a:prstGeom>
        </p:spPr>
      </p:pic>
      <p:sp>
        <p:nvSpPr>
          <p:cNvPr id="4" name="Title 3">
            <a:extLst>
              <a:ext uri="{FF2B5EF4-FFF2-40B4-BE49-F238E27FC236}">
                <a16:creationId xmlns:a16="http://schemas.microsoft.com/office/drawing/2014/main" id="{1A92674E-4C60-6041-9BFB-8CC21A34EA41}"/>
              </a:ext>
            </a:extLst>
          </p:cNvPr>
          <p:cNvSpPr>
            <a:spLocks noGrp="1"/>
          </p:cNvSpPr>
          <p:nvPr>
            <p:ph type="title"/>
          </p:nvPr>
        </p:nvSpPr>
        <p:spPr/>
        <p:txBody>
          <a:bodyPr/>
          <a:lstStyle/>
          <a:p>
            <a:r>
              <a:rPr lang="en-US" dirty="0">
                <a:solidFill>
                  <a:schemeClr val="bg1"/>
                </a:solidFill>
              </a:rPr>
              <a:t>God’s promise</a:t>
            </a:r>
          </a:p>
        </p:txBody>
      </p:sp>
      <p:sp>
        <p:nvSpPr>
          <p:cNvPr id="6" name="TextBox 5">
            <a:extLst>
              <a:ext uri="{FF2B5EF4-FFF2-40B4-BE49-F238E27FC236}">
                <a16:creationId xmlns:a16="http://schemas.microsoft.com/office/drawing/2014/main" id="{218571E4-7438-0542-BCDF-779A714FF20C}"/>
              </a:ext>
            </a:extLst>
          </p:cNvPr>
          <p:cNvSpPr txBox="1"/>
          <p:nvPr/>
        </p:nvSpPr>
        <p:spPr>
          <a:xfrm>
            <a:off x="832402" y="1690689"/>
            <a:ext cx="7682948" cy="1815882"/>
          </a:xfrm>
          <a:prstGeom prst="rect">
            <a:avLst/>
          </a:prstGeom>
          <a:noFill/>
        </p:spPr>
        <p:txBody>
          <a:bodyPr wrap="square" rtlCol="0">
            <a:spAutoFit/>
          </a:bodyPr>
          <a:lstStyle/>
          <a:p>
            <a:r>
              <a:rPr lang="en-GB" sz="2800" i="1" dirty="0">
                <a:solidFill>
                  <a:schemeClr val="bg1"/>
                </a:solidFill>
              </a:rPr>
              <a:t>And God said, ‘I will be with you. And this will be the sign to you that it is I who have sent you: when you have brought the people out of Egypt, you will worship God on this mountain.’ </a:t>
            </a:r>
            <a:r>
              <a:rPr lang="en-GB" dirty="0">
                <a:solidFill>
                  <a:schemeClr val="bg1"/>
                </a:solidFill>
              </a:rPr>
              <a:t>Exodus 3:12</a:t>
            </a:r>
          </a:p>
        </p:txBody>
      </p:sp>
      <p:sp>
        <p:nvSpPr>
          <p:cNvPr id="7" name="TextBox 6">
            <a:extLst>
              <a:ext uri="{FF2B5EF4-FFF2-40B4-BE49-F238E27FC236}">
                <a16:creationId xmlns:a16="http://schemas.microsoft.com/office/drawing/2014/main" id="{773108B5-FC71-2F4C-A821-9DAE7536C919}"/>
              </a:ext>
            </a:extLst>
          </p:cNvPr>
          <p:cNvSpPr txBox="1"/>
          <p:nvPr/>
        </p:nvSpPr>
        <p:spPr>
          <a:xfrm>
            <a:off x="956185" y="4690257"/>
            <a:ext cx="6597569" cy="954107"/>
          </a:xfrm>
          <a:prstGeom prst="rect">
            <a:avLst/>
          </a:prstGeom>
          <a:noFill/>
        </p:spPr>
        <p:txBody>
          <a:bodyPr wrap="square" rtlCol="0">
            <a:spAutoFit/>
          </a:bodyPr>
          <a:lstStyle/>
          <a:p>
            <a:r>
              <a:rPr lang="en-US" sz="2800" dirty="0">
                <a:solidFill>
                  <a:schemeClr val="bg1"/>
                </a:solidFill>
              </a:rPr>
              <a:t>God is sovereign,</a:t>
            </a:r>
          </a:p>
          <a:p>
            <a:r>
              <a:rPr lang="en-US" sz="2800" dirty="0">
                <a:solidFill>
                  <a:schemeClr val="bg1"/>
                </a:solidFill>
              </a:rPr>
              <a:t> He will do what He has promised</a:t>
            </a:r>
          </a:p>
        </p:txBody>
      </p:sp>
    </p:spTree>
    <p:extLst>
      <p:ext uri="{BB962C8B-B14F-4D97-AF65-F5344CB8AC3E}">
        <p14:creationId xmlns:p14="http://schemas.microsoft.com/office/powerpoint/2010/main" val="72703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ses PPT3.jpg"/>
          <p:cNvPicPr>
            <a:picLocks noChangeAspect="1"/>
          </p:cNvPicPr>
          <p:nvPr/>
        </p:nvPicPr>
        <p:blipFill>
          <a:blip r:embed="rId2">
            <a:alphaModFix amt="62000"/>
            <a:extLst>
              <a:ext uri="{28A0092B-C50C-407E-A947-70E740481C1C}">
                <a14:useLocalDpi xmlns:a14="http://schemas.microsoft.com/office/drawing/2010/main" val="0"/>
              </a:ext>
            </a:extLst>
          </a:blip>
          <a:stretch>
            <a:fillRect/>
          </a:stretch>
        </p:blipFill>
        <p:spPr>
          <a:xfrm>
            <a:off x="0" y="0"/>
            <a:ext cx="9144000" cy="6922926"/>
          </a:xfrm>
          <a:prstGeom prst="rect">
            <a:avLst/>
          </a:prstGeom>
        </p:spPr>
      </p:pic>
      <p:sp>
        <p:nvSpPr>
          <p:cNvPr id="4" name="Title 3">
            <a:extLst>
              <a:ext uri="{FF2B5EF4-FFF2-40B4-BE49-F238E27FC236}">
                <a16:creationId xmlns:a16="http://schemas.microsoft.com/office/drawing/2014/main" id="{1A92674E-4C60-6041-9BFB-8CC21A34EA41}"/>
              </a:ext>
            </a:extLst>
          </p:cNvPr>
          <p:cNvSpPr>
            <a:spLocks noGrp="1"/>
          </p:cNvSpPr>
          <p:nvPr>
            <p:ph type="title"/>
          </p:nvPr>
        </p:nvSpPr>
        <p:spPr/>
        <p:txBody>
          <a:bodyPr/>
          <a:lstStyle/>
          <a:p>
            <a:r>
              <a:rPr lang="en-US" dirty="0">
                <a:solidFill>
                  <a:schemeClr val="bg1"/>
                </a:solidFill>
              </a:rPr>
              <a:t>God’s presence</a:t>
            </a:r>
          </a:p>
        </p:txBody>
      </p:sp>
      <p:sp>
        <p:nvSpPr>
          <p:cNvPr id="6" name="TextBox 5">
            <a:extLst>
              <a:ext uri="{FF2B5EF4-FFF2-40B4-BE49-F238E27FC236}">
                <a16:creationId xmlns:a16="http://schemas.microsoft.com/office/drawing/2014/main" id="{218571E4-7438-0542-BCDF-779A714FF20C}"/>
              </a:ext>
            </a:extLst>
          </p:cNvPr>
          <p:cNvSpPr txBox="1"/>
          <p:nvPr/>
        </p:nvSpPr>
        <p:spPr>
          <a:xfrm>
            <a:off x="775252" y="1709011"/>
            <a:ext cx="7682948" cy="1661993"/>
          </a:xfrm>
          <a:prstGeom prst="rect">
            <a:avLst/>
          </a:prstGeom>
          <a:noFill/>
        </p:spPr>
        <p:txBody>
          <a:bodyPr wrap="square" rtlCol="0">
            <a:spAutoFit/>
          </a:bodyPr>
          <a:lstStyle/>
          <a:p>
            <a:r>
              <a:rPr lang="en-GB" sz="2800" i="1" dirty="0">
                <a:solidFill>
                  <a:schemeClr val="bg1"/>
                </a:solidFill>
              </a:rPr>
              <a:t>“You yourselves have seen what I did to Egypt, and how I carried you on eagles’ wings and brought you to myself.” </a:t>
            </a:r>
            <a:r>
              <a:rPr lang="en-GB" dirty="0">
                <a:solidFill>
                  <a:schemeClr val="bg1"/>
                </a:solidFill>
              </a:rPr>
              <a:t>Exodus 19:4</a:t>
            </a:r>
            <a:r>
              <a:rPr lang="en-GB" i="1" dirty="0">
                <a:solidFill>
                  <a:schemeClr val="bg1"/>
                </a:solidFill>
              </a:rPr>
              <a:t>. </a:t>
            </a:r>
            <a:endParaRPr lang="en-GB" dirty="0">
              <a:solidFill>
                <a:schemeClr val="bg1"/>
              </a:solidFill>
            </a:endParaRPr>
          </a:p>
          <a:p>
            <a:r>
              <a:rPr lang="en-GB" dirty="0">
                <a:solidFill>
                  <a:schemeClr val="bg1"/>
                </a:solidFill>
              </a:rPr>
              <a:t> </a:t>
            </a:r>
          </a:p>
        </p:txBody>
      </p:sp>
      <p:sp>
        <p:nvSpPr>
          <p:cNvPr id="5" name="TextBox 4">
            <a:extLst>
              <a:ext uri="{FF2B5EF4-FFF2-40B4-BE49-F238E27FC236}">
                <a16:creationId xmlns:a16="http://schemas.microsoft.com/office/drawing/2014/main" id="{87566960-8193-6B41-9A12-30AFCCC1E541}"/>
              </a:ext>
            </a:extLst>
          </p:cNvPr>
          <p:cNvSpPr txBox="1"/>
          <p:nvPr/>
        </p:nvSpPr>
        <p:spPr>
          <a:xfrm>
            <a:off x="775252" y="3767328"/>
            <a:ext cx="6729234" cy="1815882"/>
          </a:xfrm>
          <a:prstGeom prst="rect">
            <a:avLst/>
          </a:prstGeom>
          <a:noFill/>
        </p:spPr>
        <p:txBody>
          <a:bodyPr wrap="square" rtlCol="0">
            <a:spAutoFit/>
          </a:bodyPr>
          <a:lstStyle/>
          <a:p>
            <a:r>
              <a:rPr lang="en-GB" sz="2800" i="1" dirty="0">
                <a:solidFill>
                  <a:schemeClr val="bg1"/>
                </a:solidFill>
              </a:rPr>
              <a:t>“I will dwell among the Israelites and be their God – They will know that I am the Lord their God who brought them out of Egypt so that I might dwell among them.” </a:t>
            </a:r>
            <a:r>
              <a:rPr lang="en-GB" dirty="0">
                <a:solidFill>
                  <a:schemeClr val="bg1"/>
                </a:solidFill>
              </a:rPr>
              <a:t>Exodus 29:46</a:t>
            </a:r>
          </a:p>
        </p:txBody>
      </p:sp>
    </p:spTree>
    <p:extLst>
      <p:ext uri="{BB962C8B-B14F-4D97-AF65-F5344CB8AC3E}">
        <p14:creationId xmlns:p14="http://schemas.microsoft.com/office/powerpoint/2010/main" val="74579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Moses PPT3.jpg">
            <a:extLst>
              <a:ext uri="{FF2B5EF4-FFF2-40B4-BE49-F238E27FC236}">
                <a16:creationId xmlns:a16="http://schemas.microsoft.com/office/drawing/2014/main" id="{F3AD5876-243B-BE43-9F36-945CEBD008E8}"/>
              </a:ext>
            </a:extLst>
          </p:cNvPr>
          <p:cNvPicPr>
            <a:picLocks noChangeAspect="1"/>
          </p:cNvPicPr>
          <p:nvPr/>
        </p:nvPicPr>
        <p:blipFill>
          <a:blip r:embed="rId2">
            <a:alphaModFix amt="71000"/>
            <a:extLst>
              <a:ext uri="{28A0092B-C50C-407E-A947-70E740481C1C}">
                <a14:useLocalDpi xmlns:a14="http://schemas.microsoft.com/office/drawing/2010/main" val="0"/>
              </a:ext>
            </a:extLst>
          </a:blip>
          <a:stretch>
            <a:fillRect/>
          </a:stretch>
        </p:blipFill>
        <p:spPr>
          <a:xfrm>
            <a:off x="0" y="0"/>
            <a:ext cx="9146857" cy="6858000"/>
          </a:xfrm>
          <a:prstGeom prst="rect">
            <a:avLst/>
          </a:prstGeom>
        </p:spPr>
      </p:pic>
      <p:sp>
        <p:nvSpPr>
          <p:cNvPr id="4" name="Title 3">
            <a:extLst>
              <a:ext uri="{FF2B5EF4-FFF2-40B4-BE49-F238E27FC236}">
                <a16:creationId xmlns:a16="http://schemas.microsoft.com/office/drawing/2014/main" id="{1A92674E-4C60-6041-9BFB-8CC21A34EA41}"/>
              </a:ext>
            </a:extLst>
          </p:cNvPr>
          <p:cNvSpPr>
            <a:spLocks noGrp="1"/>
          </p:cNvSpPr>
          <p:nvPr>
            <p:ph type="title"/>
          </p:nvPr>
        </p:nvSpPr>
        <p:spPr/>
        <p:txBody>
          <a:bodyPr/>
          <a:lstStyle/>
          <a:p>
            <a:r>
              <a:rPr lang="en-US" dirty="0">
                <a:solidFill>
                  <a:schemeClr val="bg1"/>
                </a:solidFill>
              </a:rPr>
              <a:t>God’s presence</a:t>
            </a:r>
          </a:p>
        </p:txBody>
      </p:sp>
      <p:sp>
        <p:nvSpPr>
          <p:cNvPr id="3" name="TextBox 2">
            <a:extLst>
              <a:ext uri="{FF2B5EF4-FFF2-40B4-BE49-F238E27FC236}">
                <a16:creationId xmlns:a16="http://schemas.microsoft.com/office/drawing/2014/main" id="{3195B9F6-B49E-424C-853F-DAE52F510086}"/>
              </a:ext>
            </a:extLst>
          </p:cNvPr>
          <p:cNvSpPr txBox="1"/>
          <p:nvPr/>
        </p:nvSpPr>
        <p:spPr>
          <a:xfrm>
            <a:off x="787134" y="3429000"/>
            <a:ext cx="6805534" cy="1938992"/>
          </a:xfrm>
          <a:prstGeom prst="rect">
            <a:avLst/>
          </a:prstGeom>
          <a:noFill/>
        </p:spPr>
        <p:txBody>
          <a:bodyPr wrap="square" rtlCol="0">
            <a:spAutoFit/>
          </a:bodyPr>
          <a:lstStyle/>
          <a:p>
            <a:endParaRPr lang="en-GB" i="1" dirty="0"/>
          </a:p>
          <a:p>
            <a:r>
              <a:rPr lang="en-GB" sz="2800" i="1" dirty="0">
                <a:solidFill>
                  <a:schemeClr val="bg1"/>
                </a:solidFill>
              </a:rPr>
              <a:t>“Anyone who loves me will obey my teaching. My Father will love them, and we will come to them and make our home with them”.  </a:t>
            </a:r>
          </a:p>
          <a:p>
            <a:r>
              <a:rPr lang="en-GB" dirty="0">
                <a:solidFill>
                  <a:schemeClr val="bg1"/>
                </a:solidFill>
              </a:rPr>
              <a:t>John 14:23</a:t>
            </a:r>
            <a:r>
              <a:rPr lang="en-GB" dirty="0"/>
              <a:t> </a:t>
            </a:r>
          </a:p>
        </p:txBody>
      </p:sp>
      <p:sp>
        <p:nvSpPr>
          <p:cNvPr id="8" name="TextBox 7">
            <a:extLst>
              <a:ext uri="{FF2B5EF4-FFF2-40B4-BE49-F238E27FC236}">
                <a16:creationId xmlns:a16="http://schemas.microsoft.com/office/drawing/2014/main" id="{DCFD8DDA-FF21-B946-AF33-F6F35D286AB1}"/>
              </a:ext>
            </a:extLst>
          </p:cNvPr>
          <p:cNvSpPr txBox="1"/>
          <p:nvPr/>
        </p:nvSpPr>
        <p:spPr>
          <a:xfrm>
            <a:off x="787134" y="1690689"/>
            <a:ext cx="7021842" cy="954107"/>
          </a:xfrm>
          <a:prstGeom prst="rect">
            <a:avLst/>
          </a:prstGeom>
          <a:noFill/>
        </p:spPr>
        <p:txBody>
          <a:bodyPr wrap="square" rtlCol="0">
            <a:spAutoFit/>
          </a:bodyPr>
          <a:lstStyle/>
          <a:p>
            <a:r>
              <a:rPr lang="en-GB" sz="2800" i="1" dirty="0">
                <a:solidFill>
                  <a:schemeClr val="bg1"/>
                </a:solidFill>
              </a:rPr>
              <a:t>“The Word became flesh and made his dwelling among us”</a:t>
            </a:r>
            <a:r>
              <a:rPr lang="en-GB" i="1" dirty="0">
                <a:solidFill>
                  <a:schemeClr val="bg1"/>
                </a:solidFill>
              </a:rPr>
              <a:t> </a:t>
            </a:r>
            <a:r>
              <a:rPr lang="en-GB" dirty="0">
                <a:solidFill>
                  <a:schemeClr val="bg1"/>
                </a:solidFill>
              </a:rPr>
              <a:t>John 1:14</a:t>
            </a:r>
            <a:r>
              <a:rPr lang="en-GB" sz="2800" dirty="0"/>
              <a:t> </a:t>
            </a:r>
            <a:endParaRPr lang="en-GB" sz="2800" dirty="0">
              <a:solidFill>
                <a:schemeClr val="bg1"/>
              </a:solidFill>
            </a:endParaRPr>
          </a:p>
        </p:txBody>
      </p:sp>
    </p:spTree>
    <p:extLst>
      <p:ext uri="{BB962C8B-B14F-4D97-AF65-F5344CB8AC3E}">
        <p14:creationId xmlns:p14="http://schemas.microsoft.com/office/powerpoint/2010/main" val="3320056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ses PPT3.jpg"/>
          <p:cNvPicPr>
            <a:picLocks noChangeAspect="1"/>
          </p:cNvPicPr>
          <p:nvPr/>
        </p:nvPicPr>
        <p:blipFill>
          <a:blip r:embed="rId2">
            <a:alphaModFix amt="68000"/>
            <a:extLst>
              <a:ext uri="{28A0092B-C50C-407E-A947-70E740481C1C}">
                <a14:useLocalDpi xmlns:a14="http://schemas.microsoft.com/office/drawing/2010/main" val="0"/>
              </a:ext>
            </a:extLst>
          </a:blip>
          <a:stretch>
            <a:fillRect/>
          </a:stretch>
        </p:blipFill>
        <p:spPr>
          <a:xfrm>
            <a:off x="0" y="1874"/>
            <a:ext cx="9233452" cy="6922926"/>
          </a:xfrm>
          <a:prstGeom prst="rect">
            <a:avLst/>
          </a:prstGeom>
        </p:spPr>
      </p:pic>
      <p:sp>
        <p:nvSpPr>
          <p:cNvPr id="4" name="Title 3">
            <a:extLst>
              <a:ext uri="{FF2B5EF4-FFF2-40B4-BE49-F238E27FC236}">
                <a16:creationId xmlns:a16="http://schemas.microsoft.com/office/drawing/2014/main" id="{1A92674E-4C60-6041-9BFB-8CC21A34EA41}"/>
              </a:ext>
            </a:extLst>
          </p:cNvPr>
          <p:cNvSpPr>
            <a:spLocks noGrp="1"/>
          </p:cNvSpPr>
          <p:nvPr>
            <p:ph type="title"/>
          </p:nvPr>
        </p:nvSpPr>
        <p:spPr/>
        <p:txBody>
          <a:bodyPr/>
          <a:lstStyle/>
          <a:p>
            <a:r>
              <a:rPr lang="en-US" dirty="0">
                <a:solidFill>
                  <a:schemeClr val="bg1"/>
                </a:solidFill>
              </a:rPr>
              <a:t>God’s purity</a:t>
            </a:r>
          </a:p>
        </p:txBody>
      </p:sp>
      <p:sp>
        <p:nvSpPr>
          <p:cNvPr id="6" name="TextBox 5">
            <a:extLst>
              <a:ext uri="{FF2B5EF4-FFF2-40B4-BE49-F238E27FC236}">
                <a16:creationId xmlns:a16="http://schemas.microsoft.com/office/drawing/2014/main" id="{218571E4-7438-0542-BCDF-779A714FF20C}"/>
              </a:ext>
            </a:extLst>
          </p:cNvPr>
          <p:cNvSpPr txBox="1"/>
          <p:nvPr/>
        </p:nvSpPr>
        <p:spPr>
          <a:xfrm>
            <a:off x="1152939" y="2196548"/>
            <a:ext cx="7682948" cy="369332"/>
          </a:xfrm>
          <a:prstGeom prst="rect">
            <a:avLst/>
          </a:prstGeom>
          <a:noFill/>
        </p:spPr>
        <p:txBody>
          <a:bodyPr wrap="square" rtlCol="0">
            <a:spAutoFit/>
          </a:bodyPr>
          <a:lstStyle/>
          <a:p>
            <a:r>
              <a:rPr lang="en-GB" i="1" dirty="0"/>
              <a:t>“</a:t>
            </a:r>
            <a:endParaRPr lang="en-GB" dirty="0"/>
          </a:p>
        </p:txBody>
      </p:sp>
      <p:sp>
        <p:nvSpPr>
          <p:cNvPr id="5" name="TextBox 4">
            <a:extLst>
              <a:ext uri="{FF2B5EF4-FFF2-40B4-BE49-F238E27FC236}">
                <a16:creationId xmlns:a16="http://schemas.microsoft.com/office/drawing/2014/main" id="{F7A96722-1834-1344-B1E6-577F72E2C9D3}"/>
              </a:ext>
            </a:extLst>
          </p:cNvPr>
          <p:cNvSpPr txBox="1"/>
          <p:nvPr/>
        </p:nvSpPr>
        <p:spPr>
          <a:xfrm>
            <a:off x="564642" y="1701821"/>
            <a:ext cx="7747254" cy="2523768"/>
          </a:xfrm>
          <a:prstGeom prst="rect">
            <a:avLst/>
          </a:prstGeom>
          <a:noFill/>
        </p:spPr>
        <p:txBody>
          <a:bodyPr wrap="square" rtlCol="0">
            <a:spAutoFit/>
          </a:bodyPr>
          <a:lstStyle/>
          <a:p>
            <a:r>
              <a:rPr lang="en-GB" sz="2800" dirty="0">
                <a:solidFill>
                  <a:schemeClr val="bg1"/>
                </a:solidFill>
              </a:rPr>
              <a:t>“</a:t>
            </a:r>
            <a:r>
              <a:rPr lang="en-GB" sz="2800" i="1" dirty="0">
                <a:solidFill>
                  <a:schemeClr val="bg1"/>
                </a:solidFill>
              </a:rPr>
              <a:t>Once you were alienated from God and were enemies in your minds because of your evil behaviour. But now he has reconciled you by Christ’s physical body through death to present you holy in his sight, without blemish and free from accusation.” </a:t>
            </a:r>
            <a:r>
              <a:rPr lang="en-GB" dirty="0">
                <a:solidFill>
                  <a:schemeClr val="bg1"/>
                </a:solidFill>
              </a:rPr>
              <a:t>Colossians 1:21-22</a:t>
            </a:r>
          </a:p>
        </p:txBody>
      </p:sp>
    </p:spTree>
    <p:extLst>
      <p:ext uri="{BB962C8B-B14F-4D97-AF65-F5344CB8AC3E}">
        <p14:creationId xmlns:p14="http://schemas.microsoft.com/office/powerpoint/2010/main" val="59664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ses PPT3.jpg"/>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1874"/>
            <a:ext cx="9233452" cy="6922926"/>
          </a:xfrm>
          <a:prstGeom prst="rect">
            <a:avLst/>
          </a:prstGeom>
        </p:spPr>
      </p:pic>
      <p:sp>
        <p:nvSpPr>
          <p:cNvPr id="4" name="Title 3">
            <a:extLst>
              <a:ext uri="{FF2B5EF4-FFF2-40B4-BE49-F238E27FC236}">
                <a16:creationId xmlns:a16="http://schemas.microsoft.com/office/drawing/2014/main" id="{1A92674E-4C60-6041-9BFB-8CC21A34EA41}"/>
              </a:ext>
            </a:extLst>
          </p:cNvPr>
          <p:cNvSpPr>
            <a:spLocks noGrp="1"/>
          </p:cNvSpPr>
          <p:nvPr>
            <p:ph type="title"/>
          </p:nvPr>
        </p:nvSpPr>
        <p:spPr/>
        <p:txBody>
          <a:bodyPr/>
          <a:lstStyle/>
          <a:p>
            <a:r>
              <a:rPr lang="en-US" dirty="0">
                <a:solidFill>
                  <a:schemeClr val="bg1"/>
                </a:solidFill>
              </a:rPr>
              <a:t>God’s purpose</a:t>
            </a:r>
          </a:p>
        </p:txBody>
      </p:sp>
      <p:sp>
        <p:nvSpPr>
          <p:cNvPr id="6" name="TextBox 5">
            <a:extLst>
              <a:ext uri="{FF2B5EF4-FFF2-40B4-BE49-F238E27FC236}">
                <a16:creationId xmlns:a16="http://schemas.microsoft.com/office/drawing/2014/main" id="{218571E4-7438-0542-BCDF-779A714FF20C}"/>
              </a:ext>
            </a:extLst>
          </p:cNvPr>
          <p:cNvSpPr txBox="1"/>
          <p:nvPr/>
        </p:nvSpPr>
        <p:spPr>
          <a:xfrm>
            <a:off x="1152939" y="2196548"/>
            <a:ext cx="7682948" cy="369332"/>
          </a:xfrm>
          <a:prstGeom prst="rect">
            <a:avLst/>
          </a:prstGeom>
          <a:noFill/>
        </p:spPr>
        <p:txBody>
          <a:bodyPr wrap="square" rtlCol="0">
            <a:spAutoFit/>
          </a:bodyPr>
          <a:lstStyle/>
          <a:p>
            <a:r>
              <a:rPr lang="en-GB" i="1" dirty="0"/>
              <a:t>“</a:t>
            </a:r>
            <a:endParaRPr lang="en-GB" dirty="0"/>
          </a:p>
        </p:txBody>
      </p:sp>
      <p:sp>
        <p:nvSpPr>
          <p:cNvPr id="5" name="TextBox 4">
            <a:extLst>
              <a:ext uri="{FF2B5EF4-FFF2-40B4-BE49-F238E27FC236}">
                <a16:creationId xmlns:a16="http://schemas.microsoft.com/office/drawing/2014/main" id="{F7A96722-1834-1344-B1E6-577F72E2C9D3}"/>
              </a:ext>
            </a:extLst>
          </p:cNvPr>
          <p:cNvSpPr txBox="1"/>
          <p:nvPr/>
        </p:nvSpPr>
        <p:spPr>
          <a:xfrm>
            <a:off x="628650" y="1701821"/>
            <a:ext cx="7362411" cy="4401205"/>
          </a:xfrm>
          <a:prstGeom prst="rect">
            <a:avLst/>
          </a:prstGeom>
          <a:noFill/>
        </p:spPr>
        <p:txBody>
          <a:bodyPr wrap="square" rtlCol="0">
            <a:spAutoFit/>
          </a:bodyPr>
          <a:lstStyle/>
          <a:p>
            <a:r>
              <a:rPr lang="en-GB" sz="2800" i="1" dirty="0">
                <a:solidFill>
                  <a:schemeClr val="bg1"/>
                </a:solidFill>
              </a:rPr>
              <a:t>Then Moses went up to God, and the Lord called to him from the mountain and said,… “You yourselves have seen what I did to Egypt, and how I carried you on eagles’ wings and brought you to myself. Now if you obey me fully and keep my covenant, then out of all nations you will be my treasured possession. Although the whole earth is mine, you will be for me a kingdom of priests and a holy nation.” These are the words you are to speak to the Israelites.’ </a:t>
            </a:r>
            <a:r>
              <a:rPr lang="en-GB" dirty="0">
                <a:solidFill>
                  <a:schemeClr val="bg1"/>
                </a:solidFill>
              </a:rPr>
              <a:t>Exodus 19: 3-6</a:t>
            </a:r>
          </a:p>
        </p:txBody>
      </p:sp>
    </p:spTree>
    <p:extLst>
      <p:ext uri="{BB962C8B-B14F-4D97-AF65-F5344CB8AC3E}">
        <p14:creationId xmlns:p14="http://schemas.microsoft.com/office/powerpoint/2010/main" val="173961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ses PPT3.jpg"/>
          <p:cNvPicPr>
            <a:picLocks noChangeAspect="1"/>
          </p:cNvPicPr>
          <p:nvPr/>
        </p:nvPicPr>
        <p:blipFill>
          <a:blip r:embed="rId2">
            <a:alphaModFix amt="71000"/>
            <a:extLst>
              <a:ext uri="{28A0092B-C50C-407E-A947-70E740481C1C}">
                <a14:useLocalDpi xmlns:a14="http://schemas.microsoft.com/office/drawing/2010/main" val="0"/>
              </a:ext>
            </a:extLst>
          </a:blip>
          <a:stretch>
            <a:fillRect/>
          </a:stretch>
        </p:blipFill>
        <p:spPr>
          <a:xfrm>
            <a:off x="0" y="1874"/>
            <a:ext cx="9233452" cy="6922926"/>
          </a:xfrm>
          <a:prstGeom prst="rect">
            <a:avLst/>
          </a:prstGeom>
        </p:spPr>
      </p:pic>
      <p:sp>
        <p:nvSpPr>
          <p:cNvPr id="4" name="Title 3">
            <a:extLst>
              <a:ext uri="{FF2B5EF4-FFF2-40B4-BE49-F238E27FC236}">
                <a16:creationId xmlns:a16="http://schemas.microsoft.com/office/drawing/2014/main" id="{1A92674E-4C60-6041-9BFB-8CC21A34EA41}"/>
              </a:ext>
            </a:extLst>
          </p:cNvPr>
          <p:cNvSpPr>
            <a:spLocks noGrp="1"/>
          </p:cNvSpPr>
          <p:nvPr>
            <p:ph type="title"/>
          </p:nvPr>
        </p:nvSpPr>
        <p:spPr/>
        <p:txBody>
          <a:bodyPr/>
          <a:lstStyle/>
          <a:p>
            <a:r>
              <a:rPr lang="en-US" dirty="0">
                <a:solidFill>
                  <a:schemeClr val="bg1"/>
                </a:solidFill>
              </a:rPr>
              <a:t>God’s purpose</a:t>
            </a:r>
          </a:p>
        </p:txBody>
      </p:sp>
      <p:sp>
        <p:nvSpPr>
          <p:cNvPr id="6" name="TextBox 5">
            <a:extLst>
              <a:ext uri="{FF2B5EF4-FFF2-40B4-BE49-F238E27FC236}">
                <a16:creationId xmlns:a16="http://schemas.microsoft.com/office/drawing/2014/main" id="{218571E4-7438-0542-BCDF-779A714FF20C}"/>
              </a:ext>
            </a:extLst>
          </p:cNvPr>
          <p:cNvSpPr txBox="1"/>
          <p:nvPr/>
        </p:nvSpPr>
        <p:spPr>
          <a:xfrm>
            <a:off x="1152939" y="2196548"/>
            <a:ext cx="7682948" cy="369332"/>
          </a:xfrm>
          <a:prstGeom prst="rect">
            <a:avLst/>
          </a:prstGeom>
          <a:noFill/>
        </p:spPr>
        <p:txBody>
          <a:bodyPr wrap="square" rtlCol="0">
            <a:spAutoFit/>
          </a:bodyPr>
          <a:lstStyle/>
          <a:p>
            <a:r>
              <a:rPr lang="en-GB" i="1" dirty="0"/>
              <a:t>“</a:t>
            </a:r>
            <a:endParaRPr lang="en-GB" dirty="0"/>
          </a:p>
        </p:txBody>
      </p:sp>
      <p:sp>
        <p:nvSpPr>
          <p:cNvPr id="5" name="TextBox 4">
            <a:extLst>
              <a:ext uri="{FF2B5EF4-FFF2-40B4-BE49-F238E27FC236}">
                <a16:creationId xmlns:a16="http://schemas.microsoft.com/office/drawing/2014/main" id="{F7A96722-1834-1344-B1E6-577F72E2C9D3}"/>
              </a:ext>
            </a:extLst>
          </p:cNvPr>
          <p:cNvSpPr txBox="1"/>
          <p:nvPr/>
        </p:nvSpPr>
        <p:spPr>
          <a:xfrm>
            <a:off x="418338" y="1596383"/>
            <a:ext cx="8268462" cy="2677656"/>
          </a:xfrm>
          <a:prstGeom prst="rect">
            <a:avLst/>
          </a:prstGeom>
          <a:noFill/>
        </p:spPr>
        <p:txBody>
          <a:bodyPr wrap="square" rtlCol="0">
            <a:spAutoFit/>
          </a:bodyPr>
          <a:lstStyle/>
          <a:p>
            <a:r>
              <a:rPr lang="en-GB" sz="2800" dirty="0">
                <a:solidFill>
                  <a:schemeClr val="bg1"/>
                </a:solidFill>
              </a:rPr>
              <a:t>“</a:t>
            </a:r>
            <a:r>
              <a:rPr lang="en-GB" sz="2800" i="1" dirty="0">
                <a:solidFill>
                  <a:schemeClr val="bg1"/>
                </a:solidFill>
              </a:rPr>
              <a:t>already being within the covenant, the children of Israel were called to obey so that they might enjoy the benefits and privileges of Gods people…. Obedience is not our part in a two-sided bargain but our grateful response to what the Lord has unilaterally decided and done”.  </a:t>
            </a:r>
            <a:r>
              <a:rPr lang="en-GB" dirty="0">
                <a:solidFill>
                  <a:schemeClr val="bg1"/>
                </a:solidFill>
              </a:rPr>
              <a:t>Alex </a:t>
            </a:r>
            <a:r>
              <a:rPr lang="en-GB" dirty="0" err="1">
                <a:solidFill>
                  <a:schemeClr val="bg1"/>
                </a:solidFill>
              </a:rPr>
              <a:t>Motyer</a:t>
            </a:r>
            <a:endParaRPr lang="en-GB" dirty="0">
              <a:solidFill>
                <a:schemeClr val="bg1"/>
              </a:solidFill>
            </a:endParaRPr>
          </a:p>
        </p:txBody>
      </p:sp>
    </p:spTree>
    <p:extLst>
      <p:ext uri="{BB962C8B-B14F-4D97-AF65-F5344CB8AC3E}">
        <p14:creationId xmlns:p14="http://schemas.microsoft.com/office/powerpoint/2010/main" val="370028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ses PPT3.jpg"/>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1874"/>
            <a:ext cx="9233452" cy="6922926"/>
          </a:xfrm>
          <a:prstGeom prst="rect">
            <a:avLst/>
          </a:prstGeom>
        </p:spPr>
      </p:pic>
      <p:sp>
        <p:nvSpPr>
          <p:cNvPr id="4" name="Title 3">
            <a:extLst>
              <a:ext uri="{FF2B5EF4-FFF2-40B4-BE49-F238E27FC236}">
                <a16:creationId xmlns:a16="http://schemas.microsoft.com/office/drawing/2014/main" id="{1A92674E-4C60-6041-9BFB-8CC21A34EA41}"/>
              </a:ext>
            </a:extLst>
          </p:cNvPr>
          <p:cNvSpPr>
            <a:spLocks noGrp="1"/>
          </p:cNvSpPr>
          <p:nvPr>
            <p:ph type="title"/>
          </p:nvPr>
        </p:nvSpPr>
        <p:spPr/>
        <p:txBody>
          <a:bodyPr/>
          <a:lstStyle/>
          <a:p>
            <a:r>
              <a:rPr lang="en-US" dirty="0">
                <a:solidFill>
                  <a:schemeClr val="bg1"/>
                </a:solidFill>
              </a:rPr>
              <a:t>God’s purpose</a:t>
            </a:r>
          </a:p>
        </p:txBody>
      </p:sp>
      <p:sp>
        <p:nvSpPr>
          <p:cNvPr id="6" name="TextBox 5">
            <a:extLst>
              <a:ext uri="{FF2B5EF4-FFF2-40B4-BE49-F238E27FC236}">
                <a16:creationId xmlns:a16="http://schemas.microsoft.com/office/drawing/2014/main" id="{218571E4-7438-0542-BCDF-779A714FF20C}"/>
              </a:ext>
            </a:extLst>
          </p:cNvPr>
          <p:cNvSpPr txBox="1"/>
          <p:nvPr/>
        </p:nvSpPr>
        <p:spPr>
          <a:xfrm>
            <a:off x="1152939" y="2196548"/>
            <a:ext cx="7682948" cy="369332"/>
          </a:xfrm>
          <a:prstGeom prst="rect">
            <a:avLst/>
          </a:prstGeom>
          <a:noFill/>
        </p:spPr>
        <p:txBody>
          <a:bodyPr wrap="square" rtlCol="0">
            <a:spAutoFit/>
          </a:bodyPr>
          <a:lstStyle/>
          <a:p>
            <a:r>
              <a:rPr lang="en-GB" i="1" dirty="0"/>
              <a:t>“</a:t>
            </a:r>
            <a:endParaRPr lang="en-GB" dirty="0"/>
          </a:p>
        </p:txBody>
      </p:sp>
      <p:sp>
        <p:nvSpPr>
          <p:cNvPr id="3" name="TextBox 2">
            <a:extLst>
              <a:ext uri="{FF2B5EF4-FFF2-40B4-BE49-F238E27FC236}">
                <a16:creationId xmlns:a16="http://schemas.microsoft.com/office/drawing/2014/main" id="{247F9438-1E62-0348-A5B9-6FF18AD20E32}"/>
              </a:ext>
            </a:extLst>
          </p:cNvPr>
          <p:cNvSpPr txBox="1"/>
          <p:nvPr/>
        </p:nvSpPr>
        <p:spPr>
          <a:xfrm>
            <a:off x="755374" y="1878105"/>
            <a:ext cx="7886700" cy="3108543"/>
          </a:xfrm>
          <a:prstGeom prst="rect">
            <a:avLst/>
          </a:prstGeom>
          <a:noFill/>
        </p:spPr>
        <p:txBody>
          <a:bodyPr wrap="square" rtlCol="0">
            <a:spAutoFit/>
          </a:bodyPr>
          <a:lstStyle/>
          <a:p>
            <a:r>
              <a:rPr lang="en-GB" sz="2800" dirty="0">
                <a:solidFill>
                  <a:schemeClr val="bg1"/>
                </a:solidFill>
              </a:rPr>
              <a:t>“</a:t>
            </a:r>
            <a:r>
              <a:rPr lang="en-GB" sz="2800" i="1" dirty="0">
                <a:solidFill>
                  <a:schemeClr val="bg1"/>
                </a:solidFill>
              </a:rPr>
              <a:t>But you are a chosen people, a royal priesthood, a holy nation, God’s special possession, that you may declare the praises of him who called you out of darkness into his wonderful light. Once you were not a people, but now you are the people of God; once you had not received mercy, but now you have received mercy.” </a:t>
            </a:r>
            <a:r>
              <a:rPr lang="en-GB" dirty="0">
                <a:solidFill>
                  <a:schemeClr val="bg1"/>
                </a:solidFill>
              </a:rPr>
              <a:t>1 Peter 2:9-10</a:t>
            </a:r>
          </a:p>
        </p:txBody>
      </p:sp>
    </p:spTree>
    <p:extLst>
      <p:ext uri="{BB962C8B-B14F-4D97-AF65-F5344CB8AC3E}">
        <p14:creationId xmlns:p14="http://schemas.microsoft.com/office/powerpoint/2010/main" val="976779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ses PPT3.jpg"/>
          <p:cNvPicPr>
            <a:picLocks noChangeAspect="1"/>
          </p:cNvPicPr>
          <p:nvPr/>
        </p:nvPicPr>
        <p:blipFill>
          <a:blip r:embed="rId2">
            <a:alphaModFix amt="72000"/>
            <a:extLst>
              <a:ext uri="{28A0092B-C50C-407E-A947-70E740481C1C}">
                <a14:useLocalDpi xmlns:a14="http://schemas.microsoft.com/office/drawing/2010/main" val="0"/>
              </a:ext>
            </a:extLst>
          </a:blip>
          <a:stretch>
            <a:fillRect/>
          </a:stretch>
        </p:blipFill>
        <p:spPr>
          <a:xfrm>
            <a:off x="0" y="1874"/>
            <a:ext cx="9233452" cy="6922926"/>
          </a:xfrm>
          <a:prstGeom prst="rect">
            <a:avLst/>
          </a:prstGeom>
        </p:spPr>
      </p:pic>
      <p:sp>
        <p:nvSpPr>
          <p:cNvPr id="4" name="Title 3">
            <a:extLst>
              <a:ext uri="{FF2B5EF4-FFF2-40B4-BE49-F238E27FC236}">
                <a16:creationId xmlns:a16="http://schemas.microsoft.com/office/drawing/2014/main" id="{1A92674E-4C60-6041-9BFB-8CC21A34EA41}"/>
              </a:ext>
            </a:extLst>
          </p:cNvPr>
          <p:cNvSpPr>
            <a:spLocks noGrp="1"/>
          </p:cNvSpPr>
          <p:nvPr>
            <p:ph type="title"/>
          </p:nvPr>
        </p:nvSpPr>
        <p:spPr/>
        <p:txBody>
          <a:bodyPr/>
          <a:lstStyle/>
          <a:p>
            <a:r>
              <a:rPr lang="en-US" dirty="0">
                <a:solidFill>
                  <a:schemeClr val="bg1"/>
                </a:solidFill>
              </a:rPr>
              <a:t>God’s word to us:</a:t>
            </a:r>
          </a:p>
        </p:txBody>
      </p:sp>
      <p:sp>
        <p:nvSpPr>
          <p:cNvPr id="7" name="Content Placeholder 6">
            <a:extLst>
              <a:ext uri="{FF2B5EF4-FFF2-40B4-BE49-F238E27FC236}">
                <a16:creationId xmlns:a16="http://schemas.microsoft.com/office/drawing/2014/main" id="{E3699E56-ACFD-154A-BC97-9C6E74E21B96}"/>
              </a:ext>
            </a:extLst>
          </p:cNvPr>
          <p:cNvSpPr>
            <a:spLocks noGrp="1"/>
          </p:cNvSpPr>
          <p:nvPr>
            <p:ph idx="1"/>
          </p:nvPr>
        </p:nvSpPr>
        <p:spPr/>
        <p:txBody>
          <a:bodyPr>
            <a:normAutofit/>
          </a:bodyPr>
          <a:lstStyle/>
          <a:p>
            <a:r>
              <a:rPr lang="en-US" sz="4000" dirty="0">
                <a:solidFill>
                  <a:schemeClr val="bg1"/>
                </a:solidFill>
              </a:rPr>
              <a:t>God’s promises</a:t>
            </a:r>
          </a:p>
          <a:p>
            <a:r>
              <a:rPr lang="en-US" sz="4000" dirty="0">
                <a:solidFill>
                  <a:schemeClr val="bg1"/>
                </a:solidFill>
              </a:rPr>
              <a:t>God’s presence</a:t>
            </a:r>
          </a:p>
          <a:p>
            <a:r>
              <a:rPr lang="en-US" sz="4000" dirty="0">
                <a:solidFill>
                  <a:schemeClr val="bg1"/>
                </a:solidFill>
              </a:rPr>
              <a:t>God’s purity</a:t>
            </a:r>
          </a:p>
          <a:p>
            <a:r>
              <a:rPr lang="en-US" sz="4000" dirty="0">
                <a:solidFill>
                  <a:schemeClr val="bg1"/>
                </a:solidFill>
              </a:rPr>
              <a:t>God’s purpose</a:t>
            </a:r>
          </a:p>
        </p:txBody>
      </p:sp>
    </p:spTree>
    <p:extLst>
      <p:ext uri="{BB962C8B-B14F-4D97-AF65-F5344CB8AC3E}">
        <p14:creationId xmlns:p14="http://schemas.microsoft.com/office/powerpoint/2010/main" val="325444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354</TotalTime>
  <Words>489</Words>
  <Application>Microsoft Macintosh PowerPoint</Application>
  <PresentationFormat>On-screen Show (4:3)</PresentationFormat>
  <Paragraphs>32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God’s promise</vt:lpstr>
      <vt:lpstr>God’s presence</vt:lpstr>
      <vt:lpstr>God’s presence</vt:lpstr>
      <vt:lpstr>God’s purity</vt:lpstr>
      <vt:lpstr>God’s purpose</vt:lpstr>
      <vt:lpstr>God’s purpose</vt:lpstr>
      <vt:lpstr>God’s purpose</vt:lpstr>
      <vt:lpstr>God’s word to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Derek Macallan</dc:creator>
  <cp:lastModifiedBy>Derek Macallan</cp:lastModifiedBy>
  <cp:revision>7</cp:revision>
  <dcterms:created xsi:type="dcterms:W3CDTF">2020-11-24T14:16:14Z</dcterms:created>
  <dcterms:modified xsi:type="dcterms:W3CDTF">2020-11-25T09:37:57Z</dcterms:modified>
</cp:coreProperties>
</file>