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unknown"/>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79" r:id="rId2"/>
    <p:sldId id="397" r:id="rId3"/>
    <p:sldId id="380" r:id="rId4"/>
    <p:sldId id="381" r:id="rId5"/>
    <p:sldId id="382" r:id="rId6"/>
    <p:sldId id="398" r:id="rId7"/>
    <p:sldId id="424" r:id="rId8"/>
    <p:sldId id="399" r:id="rId9"/>
    <p:sldId id="425" r:id="rId10"/>
    <p:sldId id="426" r:id="rId11"/>
    <p:sldId id="427" r:id="rId12"/>
    <p:sldId id="431" r:id="rId13"/>
    <p:sldId id="432" r:id="rId14"/>
    <p:sldId id="429" r:id="rId15"/>
    <p:sldId id="433" r:id="rId16"/>
    <p:sldId id="434" r:id="rId17"/>
    <p:sldId id="435" r:id="rId18"/>
    <p:sldId id="383" r:id="rId19"/>
    <p:sldId id="410" r:id="rId20"/>
    <p:sldId id="406" r:id="rId21"/>
    <p:sldId id="407" r:id="rId22"/>
    <p:sldId id="408" r:id="rId23"/>
    <p:sldId id="411" r:id="rId24"/>
    <p:sldId id="412" r:id="rId25"/>
    <p:sldId id="419" r:id="rId26"/>
    <p:sldId id="42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7E7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21" d="100"/>
          <a:sy n="121" d="100"/>
        </p:scale>
        <p:origin x="-120" y="-172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printerSettings" Target="printerSettings/printerSettings1.bin"/><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BF61533-FDE0-4DFB-BC36-CAB11C8BF09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xmlns="" id="{6C82AF4D-5CF8-4DB4-A582-8B930795588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xmlns="" id="{8361ABA2-793B-42D0-B3A0-165E28F829B0}"/>
              </a:ext>
            </a:extLst>
          </p:cNvPr>
          <p:cNvSpPr>
            <a:spLocks noGrp="1"/>
          </p:cNvSpPr>
          <p:nvPr>
            <p:ph type="dt" sz="half" idx="10"/>
          </p:nvPr>
        </p:nvSpPr>
        <p:spPr/>
        <p:txBody>
          <a:bodyPr/>
          <a:lstStyle/>
          <a:p>
            <a:fld id="{029101D6-E2F7-4730-828B-86CBD5D1D2CA}" type="datetimeFigureOut">
              <a:rPr lang="en-GB" smtClean="0"/>
              <a:t>13/03/21</a:t>
            </a:fld>
            <a:endParaRPr lang="en-GB" dirty="0"/>
          </a:p>
        </p:txBody>
      </p:sp>
      <p:sp>
        <p:nvSpPr>
          <p:cNvPr id="5" name="Footer Placeholder 4">
            <a:extLst>
              <a:ext uri="{FF2B5EF4-FFF2-40B4-BE49-F238E27FC236}">
                <a16:creationId xmlns:a16="http://schemas.microsoft.com/office/drawing/2014/main" xmlns="" id="{014546AB-4739-4EE9-A4B7-BFDF36A3030E}"/>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xmlns="" id="{56431B81-4252-49B8-929F-54DBA690BDB6}"/>
              </a:ext>
            </a:extLst>
          </p:cNvPr>
          <p:cNvSpPr>
            <a:spLocks noGrp="1"/>
          </p:cNvSpPr>
          <p:nvPr>
            <p:ph type="sldNum" sz="quarter" idx="12"/>
          </p:nvPr>
        </p:nvSpPr>
        <p:spPr/>
        <p:txBody>
          <a:bodyPr/>
          <a:lstStyle/>
          <a:p>
            <a:fld id="{E1689D83-CE62-4FB1-A2FD-61FE94F87931}" type="slidenum">
              <a:rPr lang="en-GB" smtClean="0"/>
              <a:t>‹#›</a:t>
            </a:fld>
            <a:endParaRPr lang="en-GB" dirty="0"/>
          </a:p>
        </p:txBody>
      </p:sp>
    </p:spTree>
    <p:extLst>
      <p:ext uri="{BB962C8B-B14F-4D97-AF65-F5344CB8AC3E}">
        <p14:creationId xmlns:p14="http://schemas.microsoft.com/office/powerpoint/2010/main" val="24865449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D497A1-42E4-4CE5-BB08-79F6B9782A1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1BF15338-FCA1-40DB-939F-BB124266273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5607ACF3-5EDE-494C-92C0-78C0BD0620C6}"/>
              </a:ext>
            </a:extLst>
          </p:cNvPr>
          <p:cNvSpPr>
            <a:spLocks noGrp="1"/>
          </p:cNvSpPr>
          <p:nvPr>
            <p:ph type="dt" sz="half" idx="10"/>
          </p:nvPr>
        </p:nvSpPr>
        <p:spPr/>
        <p:txBody>
          <a:bodyPr/>
          <a:lstStyle/>
          <a:p>
            <a:fld id="{029101D6-E2F7-4730-828B-86CBD5D1D2CA}" type="datetimeFigureOut">
              <a:rPr lang="en-GB" smtClean="0"/>
              <a:t>13/03/21</a:t>
            </a:fld>
            <a:endParaRPr lang="en-GB" dirty="0"/>
          </a:p>
        </p:txBody>
      </p:sp>
      <p:sp>
        <p:nvSpPr>
          <p:cNvPr id="5" name="Footer Placeholder 4">
            <a:extLst>
              <a:ext uri="{FF2B5EF4-FFF2-40B4-BE49-F238E27FC236}">
                <a16:creationId xmlns:a16="http://schemas.microsoft.com/office/drawing/2014/main" xmlns="" id="{DD6E2122-B0FE-42A6-8529-5F3538B5AD36}"/>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xmlns="" id="{73001503-BB79-47A9-B540-739F758EE601}"/>
              </a:ext>
            </a:extLst>
          </p:cNvPr>
          <p:cNvSpPr>
            <a:spLocks noGrp="1"/>
          </p:cNvSpPr>
          <p:nvPr>
            <p:ph type="sldNum" sz="quarter" idx="12"/>
          </p:nvPr>
        </p:nvSpPr>
        <p:spPr/>
        <p:txBody>
          <a:bodyPr/>
          <a:lstStyle/>
          <a:p>
            <a:fld id="{E1689D83-CE62-4FB1-A2FD-61FE94F87931}" type="slidenum">
              <a:rPr lang="en-GB" smtClean="0"/>
              <a:t>‹#›</a:t>
            </a:fld>
            <a:endParaRPr lang="en-GB" dirty="0"/>
          </a:p>
        </p:txBody>
      </p:sp>
    </p:spTree>
    <p:extLst>
      <p:ext uri="{BB962C8B-B14F-4D97-AF65-F5344CB8AC3E}">
        <p14:creationId xmlns:p14="http://schemas.microsoft.com/office/powerpoint/2010/main" val="15040843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DD1E4E9-75EF-40B6-AB3C-BEDEC84F490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1F9BD838-D631-4470-B8C3-CCE0EDEB92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F878418A-07F9-49C2-97A0-DED60C1E3F60}"/>
              </a:ext>
            </a:extLst>
          </p:cNvPr>
          <p:cNvSpPr>
            <a:spLocks noGrp="1"/>
          </p:cNvSpPr>
          <p:nvPr>
            <p:ph type="dt" sz="half" idx="10"/>
          </p:nvPr>
        </p:nvSpPr>
        <p:spPr/>
        <p:txBody>
          <a:bodyPr/>
          <a:lstStyle/>
          <a:p>
            <a:fld id="{029101D6-E2F7-4730-828B-86CBD5D1D2CA}" type="datetimeFigureOut">
              <a:rPr lang="en-GB" smtClean="0"/>
              <a:t>13/03/21</a:t>
            </a:fld>
            <a:endParaRPr lang="en-GB" dirty="0"/>
          </a:p>
        </p:txBody>
      </p:sp>
      <p:sp>
        <p:nvSpPr>
          <p:cNvPr id="5" name="Footer Placeholder 4">
            <a:extLst>
              <a:ext uri="{FF2B5EF4-FFF2-40B4-BE49-F238E27FC236}">
                <a16:creationId xmlns:a16="http://schemas.microsoft.com/office/drawing/2014/main" xmlns="" id="{11981B49-C49D-4B72-9822-E6A1B863D72D}"/>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xmlns="" id="{8E9D2324-945D-44BB-B549-69A63C1A020F}"/>
              </a:ext>
            </a:extLst>
          </p:cNvPr>
          <p:cNvSpPr>
            <a:spLocks noGrp="1"/>
          </p:cNvSpPr>
          <p:nvPr>
            <p:ph type="sldNum" sz="quarter" idx="12"/>
          </p:nvPr>
        </p:nvSpPr>
        <p:spPr/>
        <p:txBody>
          <a:bodyPr/>
          <a:lstStyle/>
          <a:p>
            <a:fld id="{E1689D83-CE62-4FB1-A2FD-61FE94F87931}" type="slidenum">
              <a:rPr lang="en-GB" smtClean="0"/>
              <a:t>‹#›</a:t>
            </a:fld>
            <a:endParaRPr lang="en-GB" dirty="0"/>
          </a:p>
        </p:txBody>
      </p:sp>
    </p:spTree>
    <p:extLst>
      <p:ext uri="{BB962C8B-B14F-4D97-AF65-F5344CB8AC3E}">
        <p14:creationId xmlns:p14="http://schemas.microsoft.com/office/powerpoint/2010/main" val="1966838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CED73DC-3958-4F89-AFC0-8445C894D7A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560EAA50-0BED-4664-A913-7E7700BD6C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E528E1D6-32E8-496B-BC9A-62B008AF2CA4}"/>
              </a:ext>
            </a:extLst>
          </p:cNvPr>
          <p:cNvSpPr>
            <a:spLocks noGrp="1"/>
          </p:cNvSpPr>
          <p:nvPr>
            <p:ph type="dt" sz="half" idx="10"/>
          </p:nvPr>
        </p:nvSpPr>
        <p:spPr/>
        <p:txBody>
          <a:bodyPr/>
          <a:lstStyle/>
          <a:p>
            <a:fld id="{029101D6-E2F7-4730-828B-86CBD5D1D2CA}" type="datetimeFigureOut">
              <a:rPr lang="en-GB" smtClean="0"/>
              <a:t>13/03/21</a:t>
            </a:fld>
            <a:endParaRPr lang="en-GB" dirty="0"/>
          </a:p>
        </p:txBody>
      </p:sp>
      <p:sp>
        <p:nvSpPr>
          <p:cNvPr id="5" name="Footer Placeholder 4">
            <a:extLst>
              <a:ext uri="{FF2B5EF4-FFF2-40B4-BE49-F238E27FC236}">
                <a16:creationId xmlns:a16="http://schemas.microsoft.com/office/drawing/2014/main" xmlns="" id="{D0406CC5-DBDC-4920-90EE-FB6429F9CC76}"/>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xmlns="" id="{56FDA294-CD84-4617-B3D7-76ECFC0AEC23}"/>
              </a:ext>
            </a:extLst>
          </p:cNvPr>
          <p:cNvSpPr>
            <a:spLocks noGrp="1"/>
          </p:cNvSpPr>
          <p:nvPr>
            <p:ph type="sldNum" sz="quarter" idx="12"/>
          </p:nvPr>
        </p:nvSpPr>
        <p:spPr/>
        <p:txBody>
          <a:bodyPr/>
          <a:lstStyle/>
          <a:p>
            <a:fld id="{E1689D83-CE62-4FB1-A2FD-61FE94F87931}" type="slidenum">
              <a:rPr lang="en-GB" smtClean="0"/>
              <a:t>‹#›</a:t>
            </a:fld>
            <a:endParaRPr lang="en-GB" dirty="0"/>
          </a:p>
        </p:txBody>
      </p:sp>
    </p:spTree>
    <p:extLst>
      <p:ext uri="{BB962C8B-B14F-4D97-AF65-F5344CB8AC3E}">
        <p14:creationId xmlns:p14="http://schemas.microsoft.com/office/powerpoint/2010/main" val="1436579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CA904C1-CE19-496D-BC75-9C36109F4D6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xmlns="" id="{C7DE2778-CA9D-4F59-BB87-9154F0CEE0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969482A-1409-42D1-8669-588634E6648B}"/>
              </a:ext>
            </a:extLst>
          </p:cNvPr>
          <p:cNvSpPr>
            <a:spLocks noGrp="1"/>
          </p:cNvSpPr>
          <p:nvPr>
            <p:ph type="dt" sz="half" idx="10"/>
          </p:nvPr>
        </p:nvSpPr>
        <p:spPr/>
        <p:txBody>
          <a:bodyPr/>
          <a:lstStyle/>
          <a:p>
            <a:fld id="{029101D6-E2F7-4730-828B-86CBD5D1D2CA}" type="datetimeFigureOut">
              <a:rPr lang="en-GB" smtClean="0"/>
              <a:t>13/03/21</a:t>
            </a:fld>
            <a:endParaRPr lang="en-GB" dirty="0"/>
          </a:p>
        </p:txBody>
      </p:sp>
      <p:sp>
        <p:nvSpPr>
          <p:cNvPr id="5" name="Footer Placeholder 4">
            <a:extLst>
              <a:ext uri="{FF2B5EF4-FFF2-40B4-BE49-F238E27FC236}">
                <a16:creationId xmlns:a16="http://schemas.microsoft.com/office/drawing/2014/main" xmlns="" id="{4BC37919-6D00-4C94-A9D7-C78F70361C08}"/>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xmlns="" id="{C4D7424A-A4BA-4E4C-AA45-5D18A5EA7BFF}"/>
              </a:ext>
            </a:extLst>
          </p:cNvPr>
          <p:cNvSpPr>
            <a:spLocks noGrp="1"/>
          </p:cNvSpPr>
          <p:nvPr>
            <p:ph type="sldNum" sz="quarter" idx="12"/>
          </p:nvPr>
        </p:nvSpPr>
        <p:spPr/>
        <p:txBody>
          <a:bodyPr/>
          <a:lstStyle/>
          <a:p>
            <a:fld id="{E1689D83-CE62-4FB1-A2FD-61FE94F87931}" type="slidenum">
              <a:rPr lang="en-GB" smtClean="0"/>
              <a:t>‹#›</a:t>
            </a:fld>
            <a:endParaRPr lang="en-GB" dirty="0"/>
          </a:p>
        </p:txBody>
      </p:sp>
    </p:spTree>
    <p:extLst>
      <p:ext uri="{BB962C8B-B14F-4D97-AF65-F5344CB8AC3E}">
        <p14:creationId xmlns:p14="http://schemas.microsoft.com/office/powerpoint/2010/main" val="36985503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436F7AF-1CC6-4EAC-A096-560B3E01AC1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36F7B6E2-6E0B-4481-8315-69BCCED9A8C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xmlns="" id="{06118388-D6B6-45C3-9A28-4330F38C345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xmlns="" id="{55CCC1EF-036A-48FA-A17E-506AE4A5D76B}"/>
              </a:ext>
            </a:extLst>
          </p:cNvPr>
          <p:cNvSpPr>
            <a:spLocks noGrp="1"/>
          </p:cNvSpPr>
          <p:nvPr>
            <p:ph type="dt" sz="half" idx="10"/>
          </p:nvPr>
        </p:nvSpPr>
        <p:spPr/>
        <p:txBody>
          <a:bodyPr/>
          <a:lstStyle/>
          <a:p>
            <a:fld id="{029101D6-E2F7-4730-828B-86CBD5D1D2CA}" type="datetimeFigureOut">
              <a:rPr lang="en-GB" smtClean="0"/>
              <a:t>13/03/21</a:t>
            </a:fld>
            <a:endParaRPr lang="en-GB" dirty="0"/>
          </a:p>
        </p:txBody>
      </p:sp>
      <p:sp>
        <p:nvSpPr>
          <p:cNvPr id="6" name="Footer Placeholder 5">
            <a:extLst>
              <a:ext uri="{FF2B5EF4-FFF2-40B4-BE49-F238E27FC236}">
                <a16:creationId xmlns:a16="http://schemas.microsoft.com/office/drawing/2014/main" xmlns="" id="{101B4F3A-C3FD-4F71-9519-441B636B6A0D}"/>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xmlns="" id="{466617E8-5F10-49C2-ACDB-EDCB006B5F38}"/>
              </a:ext>
            </a:extLst>
          </p:cNvPr>
          <p:cNvSpPr>
            <a:spLocks noGrp="1"/>
          </p:cNvSpPr>
          <p:nvPr>
            <p:ph type="sldNum" sz="quarter" idx="12"/>
          </p:nvPr>
        </p:nvSpPr>
        <p:spPr/>
        <p:txBody>
          <a:bodyPr/>
          <a:lstStyle/>
          <a:p>
            <a:fld id="{E1689D83-CE62-4FB1-A2FD-61FE94F87931}" type="slidenum">
              <a:rPr lang="en-GB" smtClean="0"/>
              <a:t>‹#›</a:t>
            </a:fld>
            <a:endParaRPr lang="en-GB" dirty="0"/>
          </a:p>
        </p:txBody>
      </p:sp>
    </p:spTree>
    <p:extLst>
      <p:ext uri="{BB962C8B-B14F-4D97-AF65-F5344CB8AC3E}">
        <p14:creationId xmlns:p14="http://schemas.microsoft.com/office/powerpoint/2010/main" val="7575261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D30F7C2-A013-4A11-9979-92937EA1094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ADDCB481-6636-4E74-86D6-283E2D877B4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5171DA2F-306D-48DD-B026-E3D2D941DB9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xmlns="" id="{BBC29C17-413F-4A4C-9D0B-B3233236923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0CA57FB6-B150-40AC-A96C-0045D194A8B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xmlns="" id="{BFF7599E-F307-4FEA-83B4-D4D3D306E31D}"/>
              </a:ext>
            </a:extLst>
          </p:cNvPr>
          <p:cNvSpPr>
            <a:spLocks noGrp="1"/>
          </p:cNvSpPr>
          <p:nvPr>
            <p:ph type="dt" sz="half" idx="10"/>
          </p:nvPr>
        </p:nvSpPr>
        <p:spPr/>
        <p:txBody>
          <a:bodyPr/>
          <a:lstStyle/>
          <a:p>
            <a:fld id="{029101D6-E2F7-4730-828B-86CBD5D1D2CA}" type="datetimeFigureOut">
              <a:rPr lang="en-GB" smtClean="0"/>
              <a:t>13/03/21</a:t>
            </a:fld>
            <a:endParaRPr lang="en-GB" dirty="0"/>
          </a:p>
        </p:txBody>
      </p:sp>
      <p:sp>
        <p:nvSpPr>
          <p:cNvPr id="8" name="Footer Placeholder 7">
            <a:extLst>
              <a:ext uri="{FF2B5EF4-FFF2-40B4-BE49-F238E27FC236}">
                <a16:creationId xmlns:a16="http://schemas.microsoft.com/office/drawing/2014/main" xmlns="" id="{7CAAAEB1-B84F-4D48-807C-4D599291B399}"/>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xmlns="" id="{F8301A8A-A7FA-4DAB-B4E3-8B00BD0B0E78}"/>
              </a:ext>
            </a:extLst>
          </p:cNvPr>
          <p:cNvSpPr>
            <a:spLocks noGrp="1"/>
          </p:cNvSpPr>
          <p:nvPr>
            <p:ph type="sldNum" sz="quarter" idx="12"/>
          </p:nvPr>
        </p:nvSpPr>
        <p:spPr/>
        <p:txBody>
          <a:bodyPr/>
          <a:lstStyle/>
          <a:p>
            <a:fld id="{E1689D83-CE62-4FB1-A2FD-61FE94F87931}" type="slidenum">
              <a:rPr lang="en-GB" smtClean="0"/>
              <a:t>‹#›</a:t>
            </a:fld>
            <a:endParaRPr lang="en-GB" dirty="0"/>
          </a:p>
        </p:txBody>
      </p:sp>
    </p:spTree>
    <p:extLst>
      <p:ext uri="{BB962C8B-B14F-4D97-AF65-F5344CB8AC3E}">
        <p14:creationId xmlns:p14="http://schemas.microsoft.com/office/powerpoint/2010/main" val="14896002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E7DA7D9-A7BB-4CDA-9974-2755EE5C65C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xmlns="" id="{51447558-D49E-46DD-8E78-EC66F55CEF79}"/>
              </a:ext>
            </a:extLst>
          </p:cNvPr>
          <p:cNvSpPr>
            <a:spLocks noGrp="1"/>
          </p:cNvSpPr>
          <p:nvPr>
            <p:ph type="dt" sz="half" idx="10"/>
          </p:nvPr>
        </p:nvSpPr>
        <p:spPr/>
        <p:txBody>
          <a:bodyPr/>
          <a:lstStyle/>
          <a:p>
            <a:fld id="{029101D6-E2F7-4730-828B-86CBD5D1D2CA}" type="datetimeFigureOut">
              <a:rPr lang="en-GB" smtClean="0"/>
              <a:t>13/03/21</a:t>
            </a:fld>
            <a:endParaRPr lang="en-GB" dirty="0"/>
          </a:p>
        </p:txBody>
      </p:sp>
      <p:sp>
        <p:nvSpPr>
          <p:cNvPr id="4" name="Footer Placeholder 3">
            <a:extLst>
              <a:ext uri="{FF2B5EF4-FFF2-40B4-BE49-F238E27FC236}">
                <a16:creationId xmlns:a16="http://schemas.microsoft.com/office/drawing/2014/main" xmlns="" id="{9E8E9301-BA9C-4048-9870-15E000CC2458}"/>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xmlns="" id="{AF84D2BA-406F-484B-B85F-6EE7ACA16D75}"/>
              </a:ext>
            </a:extLst>
          </p:cNvPr>
          <p:cNvSpPr>
            <a:spLocks noGrp="1"/>
          </p:cNvSpPr>
          <p:nvPr>
            <p:ph type="sldNum" sz="quarter" idx="12"/>
          </p:nvPr>
        </p:nvSpPr>
        <p:spPr/>
        <p:txBody>
          <a:bodyPr/>
          <a:lstStyle/>
          <a:p>
            <a:fld id="{E1689D83-CE62-4FB1-A2FD-61FE94F87931}" type="slidenum">
              <a:rPr lang="en-GB" smtClean="0"/>
              <a:t>‹#›</a:t>
            </a:fld>
            <a:endParaRPr lang="en-GB" dirty="0"/>
          </a:p>
        </p:txBody>
      </p:sp>
    </p:spTree>
    <p:extLst>
      <p:ext uri="{BB962C8B-B14F-4D97-AF65-F5344CB8AC3E}">
        <p14:creationId xmlns:p14="http://schemas.microsoft.com/office/powerpoint/2010/main" val="11563442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ADFB559-31AC-4F01-AB7A-4B85BE0BD01B}"/>
              </a:ext>
            </a:extLst>
          </p:cNvPr>
          <p:cNvSpPr>
            <a:spLocks noGrp="1"/>
          </p:cNvSpPr>
          <p:nvPr>
            <p:ph type="dt" sz="half" idx="10"/>
          </p:nvPr>
        </p:nvSpPr>
        <p:spPr/>
        <p:txBody>
          <a:bodyPr/>
          <a:lstStyle/>
          <a:p>
            <a:fld id="{029101D6-E2F7-4730-828B-86CBD5D1D2CA}" type="datetimeFigureOut">
              <a:rPr lang="en-GB" smtClean="0"/>
              <a:t>13/03/21</a:t>
            </a:fld>
            <a:endParaRPr lang="en-GB" dirty="0"/>
          </a:p>
        </p:txBody>
      </p:sp>
      <p:sp>
        <p:nvSpPr>
          <p:cNvPr id="3" name="Footer Placeholder 2">
            <a:extLst>
              <a:ext uri="{FF2B5EF4-FFF2-40B4-BE49-F238E27FC236}">
                <a16:creationId xmlns:a16="http://schemas.microsoft.com/office/drawing/2014/main" xmlns="" id="{F2FF65C3-5E94-4D91-8F2E-26C5DFCC78BF}"/>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xmlns="" id="{71F32DD8-C57A-456D-90F7-E7AB939B84A6}"/>
              </a:ext>
            </a:extLst>
          </p:cNvPr>
          <p:cNvSpPr>
            <a:spLocks noGrp="1"/>
          </p:cNvSpPr>
          <p:nvPr>
            <p:ph type="sldNum" sz="quarter" idx="12"/>
          </p:nvPr>
        </p:nvSpPr>
        <p:spPr/>
        <p:txBody>
          <a:bodyPr/>
          <a:lstStyle/>
          <a:p>
            <a:fld id="{E1689D83-CE62-4FB1-A2FD-61FE94F87931}" type="slidenum">
              <a:rPr lang="en-GB" smtClean="0"/>
              <a:t>‹#›</a:t>
            </a:fld>
            <a:endParaRPr lang="en-GB" dirty="0"/>
          </a:p>
        </p:txBody>
      </p:sp>
    </p:spTree>
    <p:extLst>
      <p:ext uri="{BB962C8B-B14F-4D97-AF65-F5344CB8AC3E}">
        <p14:creationId xmlns:p14="http://schemas.microsoft.com/office/powerpoint/2010/main" val="1221144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105479-BC61-4375-A93E-E317CB6285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9FDFA1DD-667D-40E2-86BF-D6A70E5F45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xmlns="" id="{523DC59F-9B17-4048-9FC0-409D4E1F5E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EF3664E-BE47-4FCC-BF60-A4F832B86A57}"/>
              </a:ext>
            </a:extLst>
          </p:cNvPr>
          <p:cNvSpPr>
            <a:spLocks noGrp="1"/>
          </p:cNvSpPr>
          <p:nvPr>
            <p:ph type="dt" sz="half" idx="10"/>
          </p:nvPr>
        </p:nvSpPr>
        <p:spPr/>
        <p:txBody>
          <a:bodyPr/>
          <a:lstStyle/>
          <a:p>
            <a:fld id="{029101D6-E2F7-4730-828B-86CBD5D1D2CA}" type="datetimeFigureOut">
              <a:rPr lang="en-GB" smtClean="0"/>
              <a:t>13/03/21</a:t>
            </a:fld>
            <a:endParaRPr lang="en-GB" dirty="0"/>
          </a:p>
        </p:txBody>
      </p:sp>
      <p:sp>
        <p:nvSpPr>
          <p:cNvPr id="6" name="Footer Placeholder 5">
            <a:extLst>
              <a:ext uri="{FF2B5EF4-FFF2-40B4-BE49-F238E27FC236}">
                <a16:creationId xmlns:a16="http://schemas.microsoft.com/office/drawing/2014/main" xmlns="" id="{49B291B5-C6E1-45D8-81F3-4EA14FA01C7B}"/>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xmlns="" id="{3D217EEB-08F1-4A5B-A1FA-029D550A1524}"/>
              </a:ext>
            </a:extLst>
          </p:cNvPr>
          <p:cNvSpPr>
            <a:spLocks noGrp="1"/>
          </p:cNvSpPr>
          <p:nvPr>
            <p:ph type="sldNum" sz="quarter" idx="12"/>
          </p:nvPr>
        </p:nvSpPr>
        <p:spPr/>
        <p:txBody>
          <a:bodyPr/>
          <a:lstStyle/>
          <a:p>
            <a:fld id="{E1689D83-CE62-4FB1-A2FD-61FE94F87931}" type="slidenum">
              <a:rPr lang="en-GB" smtClean="0"/>
              <a:t>‹#›</a:t>
            </a:fld>
            <a:endParaRPr lang="en-GB" dirty="0"/>
          </a:p>
        </p:txBody>
      </p:sp>
    </p:spTree>
    <p:extLst>
      <p:ext uri="{BB962C8B-B14F-4D97-AF65-F5344CB8AC3E}">
        <p14:creationId xmlns:p14="http://schemas.microsoft.com/office/powerpoint/2010/main" val="33032713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30FC5D-FF37-4E46-BC73-EE0AA5DAC0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xmlns="" id="{AD5ECB88-5A24-4021-B6FE-5813AFE7ABB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xmlns="" id="{3BFEA8AA-504C-4272-9E17-CD0461A7E4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5FEBA6B-A557-47A7-88B9-C3C4E8F99609}"/>
              </a:ext>
            </a:extLst>
          </p:cNvPr>
          <p:cNvSpPr>
            <a:spLocks noGrp="1"/>
          </p:cNvSpPr>
          <p:nvPr>
            <p:ph type="dt" sz="half" idx="10"/>
          </p:nvPr>
        </p:nvSpPr>
        <p:spPr/>
        <p:txBody>
          <a:bodyPr/>
          <a:lstStyle/>
          <a:p>
            <a:fld id="{029101D6-E2F7-4730-828B-86CBD5D1D2CA}" type="datetimeFigureOut">
              <a:rPr lang="en-GB" smtClean="0"/>
              <a:t>13/03/21</a:t>
            </a:fld>
            <a:endParaRPr lang="en-GB" dirty="0"/>
          </a:p>
        </p:txBody>
      </p:sp>
      <p:sp>
        <p:nvSpPr>
          <p:cNvPr id="6" name="Footer Placeholder 5">
            <a:extLst>
              <a:ext uri="{FF2B5EF4-FFF2-40B4-BE49-F238E27FC236}">
                <a16:creationId xmlns:a16="http://schemas.microsoft.com/office/drawing/2014/main" xmlns="" id="{9C47E61A-D91C-4478-8D34-FA164FD21C15}"/>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xmlns="" id="{6D5DFE36-C8BA-46C3-9373-612AB72720AA}"/>
              </a:ext>
            </a:extLst>
          </p:cNvPr>
          <p:cNvSpPr>
            <a:spLocks noGrp="1"/>
          </p:cNvSpPr>
          <p:nvPr>
            <p:ph type="sldNum" sz="quarter" idx="12"/>
          </p:nvPr>
        </p:nvSpPr>
        <p:spPr/>
        <p:txBody>
          <a:bodyPr/>
          <a:lstStyle/>
          <a:p>
            <a:fld id="{E1689D83-CE62-4FB1-A2FD-61FE94F87931}" type="slidenum">
              <a:rPr lang="en-GB" smtClean="0"/>
              <a:t>‹#›</a:t>
            </a:fld>
            <a:endParaRPr lang="en-GB" dirty="0"/>
          </a:p>
        </p:txBody>
      </p:sp>
    </p:spTree>
    <p:extLst>
      <p:ext uri="{BB962C8B-B14F-4D97-AF65-F5344CB8AC3E}">
        <p14:creationId xmlns:p14="http://schemas.microsoft.com/office/powerpoint/2010/main" val="217711072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5BA4775-B17D-4A8D-BCCB-A1FB26E542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64ED464A-088B-4CDD-ACDF-D073A5E3D0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EDF460DC-B921-499C-8D6A-7322BC8F42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9101D6-E2F7-4730-828B-86CBD5D1D2CA}" type="datetimeFigureOut">
              <a:rPr lang="en-GB" smtClean="0"/>
              <a:t>13/03/21</a:t>
            </a:fld>
            <a:endParaRPr lang="en-GB" dirty="0"/>
          </a:p>
        </p:txBody>
      </p:sp>
      <p:sp>
        <p:nvSpPr>
          <p:cNvPr id="5" name="Footer Placeholder 4">
            <a:extLst>
              <a:ext uri="{FF2B5EF4-FFF2-40B4-BE49-F238E27FC236}">
                <a16:creationId xmlns:a16="http://schemas.microsoft.com/office/drawing/2014/main" xmlns="" id="{F32D973A-46A9-473A-A39C-8050099F07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xmlns="" id="{E3564E73-9966-43FE-A419-51A24CA788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689D83-CE62-4FB1-A2FD-61FE94F87931}" type="slidenum">
              <a:rPr lang="en-GB" smtClean="0"/>
              <a:t>‹#›</a:t>
            </a:fld>
            <a:endParaRPr lang="en-GB" dirty="0"/>
          </a:p>
        </p:txBody>
      </p:sp>
    </p:spTree>
    <p:extLst>
      <p:ext uri="{BB962C8B-B14F-4D97-AF65-F5344CB8AC3E}">
        <p14:creationId xmlns:p14="http://schemas.microsoft.com/office/powerpoint/2010/main" val="42895695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21.jpg"/><Relationship Id="rId5" Type="http://schemas.openxmlformats.org/officeDocument/2006/relationships/image" Target="../media/image22.jpg"/><Relationship Id="rId1" Type="http://schemas.openxmlformats.org/officeDocument/2006/relationships/slideLayout" Target="../slideLayouts/slideLayout7.xml"/><Relationship Id="rId2" Type="http://schemas.openxmlformats.org/officeDocument/2006/relationships/image" Target="../media/image6.jpg"/></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4" Type="http://schemas.openxmlformats.org/officeDocument/2006/relationships/image" Target="../media/image24.jpg"/><Relationship Id="rId5" Type="http://schemas.openxmlformats.org/officeDocument/2006/relationships/image" Target="../media/image25.jpg"/><Relationship Id="rId6" Type="http://schemas.openxmlformats.org/officeDocument/2006/relationships/image" Target="../media/image26.jpg"/><Relationship Id="rId1" Type="http://schemas.openxmlformats.org/officeDocument/2006/relationships/slideLayout" Target="../slideLayouts/slideLayout7.xml"/><Relationship Id="rId2" Type="http://schemas.openxmlformats.org/officeDocument/2006/relationships/image" Target="../media/image6.jpg"/></Relationships>
</file>

<file path=ppt/slides/_rels/slide12.xml.rels><?xml version="1.0" encoding="UTF-8" standalone="yes"?>
<Relationships xmlns="http://schemas.openxmlformats.org/package/2006/relationships"><Relationship Id="rId3" Type="http://schemas.openxmlformats.org/officeDocument/2006/relationships/image" Target="../media/image27.jpg"/><Relationship Id="rId4" Type="http://schemas.openxmlformats.org/officeDocument/2006/relationships/image" Target="../media/image28.jpg"/><Relationship Id="rId5" Type="http://schemas.openxmlformats.org/officeDocument/2006/relationships/image" Target="../media/image29.jpg"/><Relationship Id="rId1" Type="http://schemas.openxmlformats.org/officeDocument/2006/relationships/slideLayout" Target="../slideLayouts/slideLayout7.xml"/><Relationship Id="rId2" Type="http://schemas.openxmlformats.org/officeDocument/2006/relationships/image" Target="../media/image6.jpg"/></Relationships>
</file>

<file path=ppt/slides/_rels/slide13.xml.rels><?xml version="1.0" encoding="UTF-8" standalone="yes"?>
<Relationships xmlns="http://schemas.openxmlformats.org/package/2006/relationships"><Relationship Id="rId3" Type="http://schemas.openxmlformats.org/officeDocument/2006/relationships/image" Target="../media/image30.jpg"/><Relationship Id="rId4" Type="http://schemas.openxmlformats.org/officeDocument/2006/relationships/image" Target="../media/image31.jpeg"/><Relationship Id="rId5" Type="http://schemas.openxmlformats.org/officeDocument/2006/relationships/image" Target="../media/image32.jpg"/><Relationship Id="rId1" Type="http://schemas.openxmlformats.org/officeDocument/2006/relationships/slideLayout" Target="../slideLayouts/slideLayout7.xml"/><Relationship Id="rId2" Type="http://schemas.openxmlformats.org/officeDocument/2006/relationships/image" Target="../media/image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g"/><Relationship Id="rId3" Type="http://schemas.openxmlformats.org/officeDocument/2006/relationships/image" Target="../media/image3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g"/><Relationship Id="rId3" Type="http://schemas.openxmlformats.org/officeDocument/2006/relationships/image" Target="../media/image34.jp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1" Type="http://schemas.openxmlformats.org/officeDocument/2006/relationships/slideLayout" Target="../slideLayouts/slideLayout7.xml"/><Relationship Id="rId2" Type="http://schemas.openxmlformats.org/officeDocument/2006/relationships/image" Target="../media/image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g"/><Relationship Id="rId3" Type="http://schemas.openxmlformats.org/officeDocument/2006/relationships/image" Target="../media/image3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4.jpg"/><Relationship Id="rId1" Type="http://schemas.openxmlformats.org/officeDocument/2006/relationships/slideLayout" Target="../slideLayouts/slideLayout7.xml"/><Relationship Id="rId2"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38.png"/><Relationship Id="rId1" Type="http://schemas.microsoft.com/office/2007/relationships/media" Target="../media/media1.mp4"/><Relationship Id="rId2" Type="http://schemas.openxmlformats.org/officeDocument/2006/relationships/video" Target="../media/media1.mp4"/></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8.jpg"/><Relationship Id="rId1" Type="http://schemas.openxmlformats.org/officeDocument/2006/relationships/slideLayout" Target="../slideLayouts/slideLayout7.xml"/><Relationship Id="rId2"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media/image10.jpg"/><Relationship Id="rId5" Type="http://schemas.openxmlformats.org/officeDocument/2006/relationships/image" Target="../media/image11.jpg"/><Relationship Id="rId1" Type="http://schemas.openxmlformats.org/officeDocument/2006/relationships/slideLayout" Target="../slideLayouts/slideLayout7.xml"/><Relationship Id="rId2" Type="http://schemas.openxmlformats.org/officeDocument/2006/relationships/image" Target="../media/image6.jp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jpg"/><Relationship Id="rId5" Type="http://schemas.openxmlformats.org/officeDocument/2006/relationships/image" Target="../media/image14.jpg"/><Relationship Id="rId1" Type="http://schemas.openxmlformats.org/officeDocument/2006/relationships/slideLayout" Target="../slideLayouts/slideLayout7.xml"/><Relationship Id="rId2" Type="http://schemas.openxmlformats.org/officeDocument/2006/relationships/image" Target="../media/image6.jpg"/></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4" Type="http://schemas.openxmlformats.org/officeDocument/2006/relationships/image" Target="../media/image16.jpg"/><Relationship Id="rId5" Type="http://schemas.openxmlformats.org/officeDocument/2006/relationships/image" Target="../media/image17.jpg"/><Relationship Id="rId6" Type="http://schemas.openxmlformats.org/officeDocument/2006/relationships/image" Target="../media/image18.jpg"/><Relationship Id="rId7" Type="http://schemas.openxmlformats.org/officeDocument/2006/relationships/image" Target="../media/image19.jpg"/><Relationship Id="rId1" Type="http://schemas.openxmlformats.org/officeDocument/2006/relationships/slideLayout" Target="../slideLayouts/slideLayout7.xml"/><Relationship Id="rId2"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JOB_header 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3568"/>
            <a:ext cx="12192000" cy="6181344"/>
          </a:xfrm>
          <a:prstGeom prst="rect">
            <a:avLst/>
          </a:prstGeom>
        </p:spPr>
      </p:pic>
      <p:sp>
        <p:nvSpPr>
          <p:cNvPr id="9" name="Rectangle 8"/>
          <p:cNvSpPr/>
          <p:nvPr/>
        </p:nvSpPr>
        <p:spPr>
          <a:xfrm>
            <a:off x="0" y="5538273"/>
            <a:ext cx="12192000" cy="1319728"/>
          </a:xfrm>
          <a:prstGeom prst="rect">
            <a:avLst/>
          </a:prstGeom>
          <a:solidFill>
            <a:schemeClr val="tx2">
              <a:lumMod val="50000"/>
            </a:schemeClr>
          </a:solidFill>
          <a:ln>
            <a:noFill/>
          </a:ln>
        </p:spPr>
        <p:style>
          <a:lnRef idx="1">
            <a:schemeClr val="dk1"/>
          </a:lnRef>
          <a:fillRef idx="3">
            <a:schemeClr val="dk1"/>
          </a:fillRef>
          <a:effectRef idx="2">
            <a:schemeClr val="dk1"/>
          </a:effectRef>
          <a:fontRef idx="minor">
            <a:schemeClr val="lt1"/>
          </a:fontRef>
        </p:style>
        <p:txBody>
          <a:bodyPr lIns="121917" tIns="60958" rIns="121917" bIns="60958" rtlCol="0" anchor="ctr"/>
          <a:lstStyle/>
          <a:p>
            <a:pPr algn="ctr"/>
            <a:endParaRPr lang="en-US" dirty="0">
              <a:solidFill>
                <a:schemeClr val="accent1">
                  <a:lumMod val="50000"/>
                </a:schemeClr>
              </a:solidFill>
            </a:endParaRPr>
          </a:p>
        </p:txBody>
      </p:sp>
      <p:sp>
        <p:nvSpPr>
          <p:cNvPr id="6" name="Rectangle 5"/>
          <p:cNvSpPr/>
          <p:nvPr/>
        </p:nvSpPr>
        <p:spPr>
          <a:xfrm>
            <a:off x="0" y="1"/>
            <a:ext cx="12192000" cy="676655"/>
          </a:xfrm>
          <a:prstGeom prst="rect">
            <a:avLst/>
          </a:prstGeom>
          <a:solidFill>
            <a:schemeClr val="tx2">
              <a:lumMod val="50000"/>
            </a:schemeClr>
          </a:solidFill>
          <a:ln>
            <a:noFill/>
          </a:ln>
        </p:spPr>
        <p:style>
          <a:lnRef idx="1">
            <a:schemeClr val="dk1"/>
          </a:lnRef>
          <a:fillRef idx="3">
            <a:schemeClr val="dk1"/>
          </a:fillRef>
          <a:effectRef idx="2">
            <a:schemeClr val="dk1"/>
          </a:effectRef>
          <a:fontRef idx="minor">
            <a:schemeClr val="lt1"/>
          </a:fontRef>
        </p:style>
        <p:txBody>
          <a:bodyPr lIns="121917" tIns="60958" rIns="121917" bIns="60958" rtlCol="0" anchor="ctr"/>
          <a:lstStyle/>
          <a:p>
            <a:pPr algn="ctr"/>
            <a:endParaRPr lang="en-US" dirty="0">
              <a:solidFill>
                <a:schemeClr val="accent1">
                  <a:lumMod val="50000"/>
                </a:schemeClr>
              </a:solidFill>
            </a:endParaRPr>
          </a:p>
        </p:txBody>
      </p:sp>
      <p:sp>
        <p:nvSpPr>
          <p:cNvPr id="5" name="Rectangle 4"/>
          <p:cNvSpPr/>
          <p:nvPr/>
        </p:nvSpPr>
        <p:spPr>
          <a:xfrm>
            <a:off x="314206" y="5774463"/>
            <a:ext cx="11515113" cy="697627"/>
          </a:xfrm>
          <a:prstGeom prst="rect">
            <a:avLst/>
          </a:prstGeom>
        </p:spPr>
        <p:txBody>
          <a:bodyPr wrap="square" lIns="121917" tIns="60958" rIns="121917" bIns="60958">
            <a:spAutoFit/>
          </a:bodyPr>
          <a:lstStyle/>
          <a:p>
            <a:pPr algn="ctr"/>
            <a:r>
              <a:rPr lang="en-GB" sz="3700" b="1" dirty="0">
                <a:solidFill>
                  <a:srgbClr val="CCFFCC"/>
                </a:solidFill>
              </a:rPr>
              <a:t>The mystery of suffering and the sovereignty of God </a:t>
            </a:r>
            <a:endParaRPr lang="en-GB" sz="3700" dirty="0">
              <a:solidFill>
                <a:srgbClr val="CCFFCC"/>
              </a:solidFill>
            </a:endParaRPr>
          </a:p>
        </p:txBody>
      </p:sp>
    </p:spTree>
    <p:extLst>
      <p:ext uri="{BB962C8B-B14F-4D97-AF65-F5344CB8AC3E}">
        <p14:creationId xmlns:p14="http://schemas.microsoft.com/office/powerpoint/2010/main" val="185545218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john-towner-JgOeRuGD_Y4-unsplash (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3" name="Rectangle 2"/>
          <p:cNvSpPr/>
          <p:nvPr/>
        </p:nvSpPr>
        <p:spPr>
          <a:xfrm>
            <a:off x="0" y="170792"/>
            <a:ext cx="12191999" cy="677104"/>
          </a:xfrm>
          <a:prstGeom prst="rect">
            <a:avLst/>
          </a:prstGeom>
        </p:spPr>
        <p:txBody>
          <a:bodyPr wrap="square" lIns="121917" tIns="60958" rIns="121917" bIns="60958">
            <a:spAutoFit/>
          </a:bodyPr>
          <a:lstStyle/>
          <a:p>
            <a:pPr lvl="0" algn="ctr"/>
            <a:r>
              <a:rPr lang="en-GB" sz="3600" b="1" dirty="0">
                <a:solidFill>
                  <a:srgbClr val="CCFFCC"/>
                </a:solidFill>
              </a:rPr>
              <a:t>Job can you oversee the care of my creation </a:t>
            </a:r>
            <a:r>
              <a:rPr lang="en-GB" sz="3600" b="1" dirty="0" smtClean="0">
                <a:solidFill>
                  <a:srgbClr val="CCFFCC"/>
                </a:solidFill>
              </a:rPr>
              <a:t>– </a:t>
            </a:r>
            <a:r>
              <a:rPr lang="en-GB" sz="3600" b="1" dirty="0">
                <a:solidFill>
                  <a:srgbClr val="CCFFCC"/>
                </a:solidFill>
              </a:rPr>
              <a:t>38:39-39:30 </a:t>
            </a:r>
            <a:endParaRPr lang="en-GB" sz="3600" dirty="0">
              <a:solidFill>
                <a:srgbClr val="CCFFCC"/>
              </a:solidFill>
            </a:endParaRPr>
          </a:p>
        </p:txBody>
      </p:sp>
      <p:sp>
        <p:nvSpPr>
          <p:cNvPr id="4" name="Rectangle 3"/>
          <p:cNvSpPr/>
          <p:nvPr/>
        </p:nvSpPr>
        <p:spPr>
          <a:xfrm>
            <a:off x="577849" y="1582341"/>
            <a:ext cx="6096000" cy="4801315"/>
          </a:xfrm>
          <a:prstGeom prst="rect">
            <a:avLst/>
          </a:prstGeom>
        </p:spPr>
        <p:txBody>
          <a:bodyPr>
            <a:spAutoFit/>
          </a:bodyPr>
          <a:lstStyle/>
          <a:p>
            <a:r>
              <a:rPr lang="en-US" b="1" i="1" baseline="30000" dirty="0">
                <a:solidFill>
                  <a:srgbClr val="FFFFFF"/>
                </a:solidFill>
              </a:rPr>
              <a:t>39 </a:t>
            </a:r>
            <a:r>
              <a:rPr lang="en-US" i="1" dirty="0">
                <a:solidFill>
                  <a:srgbClr val="FFFFFF"/>
                </a:solidFill>
              </a:rPr>
              <a:t>“Do you hunt the prey for the lioness</a:t>
            </a:r>
            <a:br>
              <a:rPr lang="en-US" i="1" dirty="0">
                <a:solidFill>
                  <a:srgbClr val="FFFFFF"/>
                </a:solidFill>
              </a:rPr>
            </a:br>
            <a:r>
              <a:rPr lang="en-US" i="1" dirty="0">
                <a:solidFill>
                  <a:srgbClr val="FFFFFF"/>
                </a:solidFill>
              </a:rPr>
              <a:t>    and satisfy the hunger of the lions</a:t>
            </a:r>
            <a:br>
              <a:rPr lang="en-US" i="1" dirty="0">
                <a:solidFill>
                  <a:srgbClr val="FFFFFF"/>
                </a:solidFill>
              </a:rPr>
            </a:br>
            <a:r>
              <a:rPr lang="en-US" b="1" i="1" baseline="30000" dirty="0">
                <a:solidFill>
                  <a:srgbClr val="FFFFFF"/>
                </a:solidFill>
              </a:rPr>
              <a:t>40 </a:t>
            </a:r>
            <a:r>
              <a:rPr lang="en-US" i="1" dirty="0">
                <a:solidFill>
                  <a:srgbClr val="FFFFFF"/>
                </a:solidFill>
              </a:rPr>
              <a:t>when they crouch in their dens</a:t>
            </a:r>
            <a:br>
              <a:rPr lang="en-US" i="1" dirty="0">
                <a:solidFill>
                  <a:srgbClr val="FFFFFF"/>
                </a:solidFill>
              </a:rPr>
            </a:br>
            <a:r>
              <a:rPr lang="en-US" i="1" dirty="0">
                <a:solidFill>
                  <a:srgbClr val="FFFFFF"/>
                </a:solidFill>
              </a:rPr>
              <a:t>    or lie in wait in a thicket?</a:t>
            </a:r>
            <a:br>
              <a:rPr lang="en-US" i="1" dirty="0">
                <a:solidFill>
                  <a:srgbClr val="FFFFFF"/>
                </a:solidFill>
              </a:rPr>
            </a:br>
            <a:r>
              <a:rPr lang="en-US" b="1" i="1" baseline="30000" dirty="0">
                <a:solidFill>
                  <a:srgbClr val="FFFFFF"/>
                </a:solidFill>
              </a:rPr>
              <a:t>41 </a:t>
            </a:r>
            <a:r>
              <a:rPr lang="en-US" i="1" dirty="0">
                <a:solidFill>
                  <a:srgbClr val="FFFFFF"/>
                </a:solidFill>
              </a:rPr>
              <a:t>Who provides food for the raven</a:t>
            </a:r>
            <a:br>
              <a:rPr lang="en-US" i="1" dirty="0">
                <a:solidFill>
                  <a:srgbClr val="FFFFFF"/>
                </a:solidFill>
              </a:rPr>
            </a:br>
            <a:r>
              <a:rPr lang="en-US" i="1" dirty="0">
                <a:solidFill>
                  <a:srgbClr val="FFFFFF"/>
                </a:solidFill>
              </a:rPr>
              <a:t>    when its young cry out to God</a:t>
            </a:r>
            <a:br>
              <a:rPr lang="en-US" i="1" dirty="0">
                <a:solidFill>
                  <a:srgbClr val="FFFFFF"/>
                </a:solidFill>
              </a:rPr>
            </a:br>
            <a:r>
              <a:rPr lang="en-US" i="1" dirty="0">
                <a:solidFill>
                  <a:srgbClr val="FFFFFF"/>
                </a:solidFill>
              </a:rPr>
              <a:t>    and wander about for lack of food?</a:t>
            </a:r>
            <a:endParaRPr lang="en-GB" dirty="0">
              <a:solidFill>
                <a:srgbClr val="FFFFFF"/>
              </a:solidFill>
            </a:endParaRPr>
          </a:p>
          <a:p>
            <a:r>
              <a:rPr lang="en-US" b="1" i="1" dirty="0">
                <a:solidFill>
                  <a:srgbClr val="FFFFFF"/>
                </a:solidFill>
              </a:rPr>
              <a:t>39 </a:t>
            </a:r>
            <a:r>
              <a:rPr lang="en-US" i="1" dirty="0">
                <a:solidFill>
                  <a:srgbClr val="FFFFFF"/>
                </a:solidFill>
              </a:rPr>
              <a:t>“Do you know when the mountain goats give birth?</a:t>
            </a:r>
            <a:br>
              <a:rPr lang="en-US" i="1" dirty="0">
                <a:solidFill>
                  <a:srgbClr val="FFFFFF"/>
                </a:solidFill>
              </a:rPr>
            </a:br>
            <a:r>
              <a:rPr lang="en-US" i="1" dirty="0">
                <a:solidFill>
                  <a:srgbClr val="FFFFFF"/>
                </a:solidFill>
              </a:rPr>
              <a:t>    Do you watch when the doe bears her fawn?</a:t>
            </a:r>
            <a:br>
              <a:rPr lang="en-US" i="1" dirty="0">
                <a:solidFill>
                  <a:srgbClr val="FFFFFF"/>
                </a:solidFill>
              </a:rPr>
            </a:br>
            <a:r>
              <a:rPr lang="en-US" b="1" i="1" baseline="30000" dirty="0">
                <a:solidFill>
                  <a:srgbClr val="FFFFFF"/>
                </a:solidFill>
              </a:rPr>
              <a:t>2 </a:t>
            </a:r>
            <a:r>
              <a:rPr lang="en-US" i="1" dirty="0">
                <a:solidFill>
                  <a:srgbClr val="FFFFFF"/>
                </a:solidFill>
              </a:rPr>
              <a:t>Do you count the months till they bear?</a:t>
            </a:r>
            <a:br>
              <a:rPr lang="en-US" i="1" dirty="0">
                <a:solidFill>
                  <a:srgbClr val="FFFFFF"/>
                </a:solidFill>
              </a:rPr>
            </a:br>
            <a:r>
              <a:rPr lang="en-US" i="1" dirty="0">
                <a:solidFill>
                  <a:srgbClr val="FFFFFF"/>
                </a:solidFill>
              </a:rPr>
              <a:t>    Do you know the time they give birth?</a:t>
            </a:r>
            <a:br>
              <a:rPr lang="en-US" i="1" dirty="0">
                <a:solidFill>
                  <a:srgbClr val="FFFFFF"/>
                </a:solidFill>
              </a:rPr>
            </a:br>
            <a:r>
              <a:rPr lang="en-US" b="1" i="1" baseline="30000" dirty="0">
                <a:solidFill>
                  <a:srgbClr val="FFFFFF"/>
                </a:solidFill>
              </a:rPr>
              <a:t>3 </a:t>
            </a:r>
            <a:r>
              <a:rPr lang="en-US" i="1" dirty="0">
                <a:solidFill>
                  <a:srgbClr val="FFFFFF"/>
                </a:solidFill>
              </a:rPr>
              <a:t>They crouch down and bring forth their young;</a:t>
            </a:r>
            <a:br>
              <a:rPr lang="en-US" i="1" dirty="0">
                <a:solidFill>
                  <a:srgbClr val="FFFFFF"/>
                </a:solidFill>
              </a:rPr>
            </a:br>
            <a:r>
              <a:rPr lang="en-US" i="1" dirty="0">
                <a:solidFill>
                  <a:srgbClr val="FFFFFF"/>
                </a:solidFill>
              </a:rPr>
              <a:t>    their labor pains are ended.</a:t>
            </a:r>
            <a:r>
              <a:rPr lang="en-GB" dirty="0">
                <a:solidFill>
                  <a:srgbClr val="FFFFFF"/>
                </a:solidFill>
              </a:rPr>
              <a:t> </a:t>
            </a:r>
            <a:endParaRPr lang="en-GB" dirty="0" smtClean="0">
              <a:solidFill>
                <a:srgbClr val="FFFFFF"/>
              </a:solidFill>
            </a:endParaRPr>
          </a:p>
          <a:p>
            <a:r>
              <a:rPr lang="en-US" b="1" i="1" baseline="30000" dirty="0">
                <a:solidFill>
                  <a:srgbClr val="FFFFFF"/>
                </a:solidFill>
              </a:rPr>
              <a:t>4 </a:t>
            </a:r>
            <a:r>
              <a:rPr lang="en-US" i="1" dirty="0">
                <a:solidFill>
                  <a:srgbClr val="FFFFFF"/>
                </a:solidFill>
              </a:rPr>
              <a:t>Their young thrive and grow strong in the wilds;</a:t>
            </a:r>
            <a:br>
              <a:rPr lang="en-US" i="1" dirty="0">
                <a:solidFill>
                  <a:srgbClr val="FFFFFF"/>
                </a:solidFill>
              </a:rPr>
            </a:br>
            <a:r>
              <a:rPr lang="en-US" i="1" dirty="0">
                <a:solidFill>
                  <a:srgbClr val="FFFFFF"/>
                </a:solidFill>
              </a:rPr>
              <a:t>    they leave and do not return.</a:t>
            </a:r>
            <a:endParaRPr lang="en-GB" dirty="0">
              <a:solidFill>
                <a:srgbClr val="FFFFFF"/>
              </a:solidFill>
            </a:endParaRPr>
          </a:p>
          <a:p>
            <a:r>
              <a:rPr lang="en-US" b="1" i="1" baseline="30000" dirty="0">
                <a:solidFill>
                  <a:srgbClr val="FFFFFF"/>
                </a:solidFill>
              </a:rPr>
              <a:t>5 </a:t>
            </a:r>
            <a:r>
              <a:rPr lang="en-US" i="1" dirty="0">
                <a:solidFill>
                  <a:srgbClr val="FFFFFF"/>
                </a:solidFill>
              </a:rPr>
              <a:t>“Who let the wild donkey go free?</a:t>
            </a:r>
            <a:br>
              <a:rPr lang="en-US" i="1" dirty="0">
                <a:solidFill>
                  <a:srgbClr val="FFFFFF"/>
                </a:solidFill>
              </a:rPr>
            </a:br>
            <a:r>
              <a:rPr lang="en-US" i="1" dirty="0">
                <a:solidFill>
                  <a:srgbClr val="FFFFFF"/>
                </a:solidFill>
              </a:rPr>
              <a:t>    Who untied its ropes?</a:t>
            </a:r>
            <a:r>
              <a:rPr lang="en-GB" dirty="0">
                <a:solidFill>
                  <a:srgbClr val="FFFFFF"/>
                </a:solidFill>
              </a:rPr>
              <a:t> </a:t>
            </a:r>
            <a:endParaRPr lang="en-US" dirty="0">
              <a:solidFill>
                <a:srgbClr val="FFFFFF"/>
              </a:solidFill>
            </a:endParaRPr>
          </a:p>
        </p:txBody>
      </p:sp>
      <p:pic>
        <p:nvPicPr>
          <p:cNvPr id="7" name="Picture 6" descr="downloa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6463" y="3834959"/>
            <a:ext cx="3285425" cy="1845991"/>
          </a:xfrm>
          <a:prstGeom prst="rect">
            <a:avLst/>
          </a:prstGeom>
        </p:spPr>
      </p:pic>
      <p:pic>
        <p:nvPicPr>
          <p:cNvPr id="8" name="Picture 7" descr="downloa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99500" y="4533900"/>
            <a:ext cx="3492500" cy="2324100"/>
          </a:xfrm>
          <a:prstGeom prst="rect">
            <a:avLst/>
          </a:prstGeom>
        </p:spPr>
      </p:pic>
      <p:pic>
        <p:nvPicPr>
          <p:cNvPr id="10" name="Picture 9" descr="download.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90578" y="954311"/>
            <a:ext cx="4401422" cy="2743140"/>
          </a:xfrm>
          <a:prstGeom prst="rect">
            <a:avLst/>
          </a:prstGeom>
        </p:spPr>
      </p:pic>
    </p:spTree>
    <p:extLst>
      <p:ext uri="{BB962C8B-B14F-4D97-AF65-F5344CB8AC3E}">
        <p14:creationId xmlns:p14="http://schemas.microsoft.com/office/powerpoint/2010/main" val="21329217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john-towner-JgOeRuGD_Y4-unsplash (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4" name="Rectangle 3"/>
          <p:cNvSpPr/>
          <p:nvPr/>
        </p:nvSpPr>
        <p:spPr>
          <a:xfrm>
            <a:off x="857489" y="1366218"/>
            <a:ext cx="6096000" cy="4801315"/>
          </a:xfrm>
          <a:prstGeom prst="rect">
            <a:avLst/>
          </a:prstGeom>
        </p:spPr>
        <p:txBody>
          <a:bodyPr>
            <a:spAutoFit/>
          </a:bodyPr>
          <a:lstStyle/>
          <a:p>
            <a:r>
              <a:rPr lang="en-US" b="1" i="1" baseline="30000" dirty="0">
                <a:solidFill>
                  <a:schemeClr val="bg1"/>
                </a:solidFill>
              </a:rPr>
              <a:t>6 </a:t>
            </a:r>
            <a:r>
              <a:rPr lang="en-US" i="1" dirty="0">
                <a:solidFill>
                  <a:schemeClr val="bg1"/>
                </a:solidFill>
              </a:rPr>
              <a:t>I gave it the wasteland as its home,</a:t>
            </a:r>
            <a:br>
              <a:rPr lang="en-US" i="1" dirty="0">
                <a:solidFill>
                  <a:schemeClr val="bg1"/>
                </a:solidFill>
              </a:rPr>
            </a:br>
            <a:r>
              <a:rPr lang="en-US" i="1" dirty="0">
                <a:solidFill>
                  <a:schemeClr val="bg1"/>
                </a:solidFill>
              </a:rPr>
              <a:t>    the salt flats as its habitat.</a:t>
            </a:r>
            <a:br>
              <a:rPr lang="en-US" i="1" dirty="0">
                <a:solidFill>
                  <a:schemeClr val="bg1"/>
                </a:solidFill>
              </a:rPr>
            </a:br>
            <a:r>
              <a:rPr lang="en-US" b="1" i="1" baseline="30000" dirty="0">
                <a:solidFill>
                  <a:schemeClr val="bg1"/>
                </a:solidFill>
              </a:rPr>
              <a:t>7 </a:t>
            </a:r>
            <a:r>
              <a:rPr lang="en-US" i="1" dirty="0">
                <a:solidFill>
                  <a:schemeClr val="bg1"/>
                </a:solidFill>
              </a:rPr>
              <a:t>It laughs at the commotion in the town;</a:t>
            </a:r>
            <a:br>
              <a:rPr lang="en-US" i="1" dirty="0">
                <a:solidFill>
                  <a:schemeClr val="bg1"/>
                </a:solidFill>
              </a:rPr>
            </a:br>
            <a:r>
              <a:rPr lang="en-US" i="1" dirty="0">
                <a:solidFill>
                  <a:schemeClr val="bg1"/>
                </a:solidFill>
              </a:rPr>
              <a:t>    it does not hear a driver’s shout.</a:t>
            </a:r>
            <a:br>
              <a:rPr lang="en-US" i="1" dirty="0">
                <a:solidFill>
                  <a:schemeClr val="bg1"/>
                </a:solidFill>
              </a:rPr>
            </a:br>
            <a:r>
              <a:rPr lang="en-US" b="1" i="1" baseline="30000" dirty="0">
                <a:solidFill>
                  <a:schemeClr val="bg1"/>
                </a:solidFill>
              </a:rPr>
              <a:t>8 </a:t>
            </a:r>
            <a:r>
              <a:rPr lang="en-US" i="1" dirty="0">
                <a:solidFill>
                  <a:schemeClr val="bg1"/>
                </a:solidFill>
              </a:rPr>
              <a:t>It ranges the hills for its pasture</a:t>
            </a:r>
            <a:br>
              <a:rPr lang="en-US" i="1" dirty="0">
                <a:solidFill>
                  <a:schemeClr val="bg1"/>
                </a:solidFill>
              </a:rPr>
            </a:br>
            <a:r>
              <a:rPr lang="en-US" i="1" dirty="0">
                <a:solidFill>
                  <a:schemeClr val="bg1"/>
                </a:solidFill>
              </a:rPr>
              <a:t>    and searches for any green thing.</a:t>
            </a:r>
            <a:endParaRPr lang="en-GB" dirty="0">
              <a:solidFill>
                <a:schemeClr val="bg1"/>
              </a:solidFill>
            </a:endParaRPr>
          </a:p>
          <a:p>
            <a:r>
              <a:rPr lang="en-US" b="1" i="1" baseline="30000" dirty="0">
                <a:solidFill>
                  <a:schemeClr val="bg1"/>
                </a:solidFill>
              </a:rPr>
              <a:t>9 </a:t>
            </a:r>
            <a:r>
              <a:rPr lang="en-US" i="1" dirty="0">
                <a:solidFill>
                  <a:schemeClr val="bg1"/>
                </a:solidFill>
              </a:rPr>
              <a:t>“Will the wild ox consent to serve you?</a:t>
            </a:r>
            <a:br>
              <a:rPr lang="en-US" i="1" dirty="0">
                <a:solidFill>
                  <a:schemeClr val="bg1"/>
                </a:solidFill>
              </a:rPr>
            </a:br>
            <a:r>
              <a:rPr lang="en-US" i="1" dirty="0">
                <a:solidFill>
                  <a:schemeClr val="bg1"/>
                </a:solidFill>
              </a:rPr>
              <a:t>    Will it stay by your manger at night?</a:t>
            </a:r>
            <a:br>
              <a:rPr lang="en-US" i="1" dirty="0">
                <a:solidFill>
                  <a:schemeClr val="bg1"/>
                </a:solidFill>
              </a:rPr>
            </a:br>
            <a:r>
              <a:rPr lang="en-US" b="1" i="1" baseline="30000" dirty="0">
                <a:solidFill>
                  <a:schemeClr val="bg1"/>
                </a:solidFill>
              </a:rPr>
              <a:t>10 </a:t>
            </a:r>
            <a:r>
              <a:rPr lang="en-US" i="1" dirty="0">
                <a:solidFill>
                  <a:schemeClr val="bg1"/>
                </a:solidFill>
              </a:rPr>
              <a:t>Can you hold it to the furrow with a harness?</a:t>
            </a:r>
            <a:br>
              <a:rPr lang="en-US" i="1" dirty="0">
                <a:solidFill>
                  <a:schemeClr val="bg1"/>
                </a:solidFill>
              </a:rPr>
            </a:br>
            <a:r>
              <a:rPr lang="en-US" i="1" dirty="0">
                <a:solidFill>
                  <a:schemeClr val="bg1"/>
                </a:solidFill>
              </a:rPr>
              <a:t>    Will it till the valleys behind you?</a:t>
            </a:r>
            <a:br>
              <a:rPr lang="en-US" i="1" dirty="0">
                <a:solidFill>
                  <a:schemeClr val="bg1"/>
                </a:solidFill>
              </a:rPr>
            </a:br>
            <a:r>
              <a:rPr lang="en-US" b="1" i="1" baseline="30000" dirty="0">
                <a:solidFill>
                  <a:schemeClr val="bg1"/>
                </a:solidFill>
              </a:rPr>
              <a:t>11 </a:t>
            </a:r>
            <a:r>
              <a:rPr lang="en-US" i="1" dirty="0">
                <a:solidFill>
                  <a:schemeClr val="bg1"/>
                </a:solidFill>
              </a:rPr>
              <a:t>Will you rely on it for its great strength?</a:t>
            </a:r>
            <a:br>
              <a:rPr lang="en-US" i="1" dirty="0">
                <a:solidFill>
                  <a:schemeClr val="bg1"/>
                </a:solidFill>
              </a:rPr>
            </a:br>
            <a:r>
              <a:rPr lang="en-US" i="1" dirty="0">
                <a:solidFill>
                  <a:schemeClr val="bg1"/>
                </a:solidFill>
              </a:rPr>
              <a:t>    Will you leave your heavy work to it?</a:t>
            </a:r>
            <a:br>
              <a:rPr lang="en-US" i="1" dirty="0">
                <a:solidFill>
                  <a:schemeClr val="bg1"/>
                </a:solidFill>
              </a:rPr>
            </a:br>
            <a:r>
              <a:rPr lang="en-US" b="1" i="1" baseline="30000" dirty="0">
                <a:solidFill>
                  <a:schemeClr val="bg1"/>
                </a:solidFill>
              </a:rPr>
              <a:t>12 </a:t>
            </a:r>
            <a:r>
              <a:rPr lang="en-US" i="1" dirty="0">
                <a:solidFill>
                  <a:schemeClr val="bg1"/>
                </a:solidFill>
              </a:rPr>
              <a:t>Can you trust it to haul in your grain</a:t>
            </a:r>
            <a:br>
              <a:rPr lang="en-US" i="1" dirty="0">
                <a:solidFill>
                  <a:schemeClr val="bg1"/>
                </a:solidFill>
              </a:rPr>
            </a:br>
            <a:r>
              <a:rPr lang="en-US" i="1" dirty="0">
                <a:solidFill>
                  <a:schemeClr val="bg1"/>
                </a:solidFill>
              </a:rPr>
              <a:t>    and bring it to your threshing floor?</a:t>
            </a:r>
            <a:endParaRPr lang="en-GB" dirty="0">
              <a:solidFill>
                <a:schemeClr val="bg1"/>
              </a:solidFill>
            </a:endParaRPr>
          </a:p>
          <a:p>
            <a:r>
              <a:rPr lang="en-US" b="1" i="1" baseline="30000" dirty="0">
                <a:solidFill>
                  <a:schemeClr val="bg1"/>
                </a:solidFill>
              </a:rPr>
              <a:t>13 </a:t>
            </a:r>
            <a:r>
              <a:rPr lang="en-US" i="1" dirty="0">
                <a:solidFill>
                  <a:schemeClr val="bg1"/>
                </a:solidFill>
              </a:rPr>
              <a:t>“The wings of the ostrich flap joyfully,</a:t>
            </a:r>
            <a:br>
              <a:rPr lang="en-US" i="1" dirty="0">
                <a:solidFill>
                  <a:schemeClr val="bg1"/>
                </a:solidFill>
              </a:rPr>
            </a:br>
            <a:r>
              <a:rPr lang="en-US" i="1" dirty="0">
                <a:solidFill>
                  <a:schemeClr val="bg1"/>
                </a:solidFill>
              </a:rPr>
              <a:t>    though they cannot compare</a:t>
            </a:r>
            <a:br>
              <a:rPr lang="en-US" i="1" dirty="0">
                <a:solidFill>
                  <a:schemeClr val="bg1"/>
                </a:solidFill>
              </a:rPr>
            </a:br>
            <a:r>
              <a:rPr lang="en-US" i="1" dirty="0">
                <a:solidFill>
                  <a:schemeClr val="bg1"/>
                </a:solidFill>
              </a:rPr>
              <a:t>    with the wings and feathers of the stork.</a:t>
            </a:r>
            <a:r>
              <a:rPr lang="en-GB" dirty="0">
                <a:solidFill>
                  <a:schemeClr val="bg1"/>
                </a:solidFill>
              </a:rPr>
              <a:t> </a:t>
            </a:r>
            <a:endParaRPr lang="en-US" dirty="0">
              <a:solidFill>
                <a:schemeClr val="bg1"/>
              </a:solidFill>
            </a:endParaRPr>
          </a:p>
        </p:txBody>
      </p:sp>
      <p:sp>
        <p:nvSpPr>
          <p:cNvPr id="5" name="Rectangle 4"/>
          <p:cNvSpPr/>
          <p:nvPr/>
        </p:nvSpPr>
        <p:spPr>
          <a:xfrm>
            <a:off x="0" y="170792"/>
            <a:ext cx="12191999" cy="677104"/>
          </a:xfrm>
          <a:prstGeom prst="rect">
            <a:avLst/>
          </a:prstGeom>
        </p:spPr>
        <p:txBody>
          <a:bodyPr wrap="square" lIns="121917" tIns="60958" rIns="121917" bIns="60958">
            <a:spAutoFit/>
          </a:bodyPr>
          <a:lstStyle/>
          <a:p>
            <a:pPr lvl="0" algn="ctr"/>
            <a:r>
              <a:rPr lang="en-GB" sz="3600" b="1" dirty="0">
                <a:solidFill>
                  <a:srgbClr val="CCFFCC"/>
                </a:solidFill>
              </a:rPr>
              <a:t>Job can you oversee the care of my creation </a:t>
            </a:r>
            <a:r>
              <a:rPr lang="en-GB" sz="3600" b="1" dirty="0" smtClean="0">
                <a:solidFill>
                  <a:srgbClr val="CCFFCC"/>
                </a:solidFill>
              </a:rPr>
              <a:t>– </a:t>
            </a:r>
            <a:r>
              <a:rPr lang="en-GB" sz="3600" b="1" dirty="0">
                <a:solidFill>
                  <a:srgbClr val="CCFFCC"/>
                </a:solidFill>
              </a:rPr>
              <a:t>38:39-39:30 </a:t>
            </a:r>
            <a:endParaRPr lang="en-GB" sz="3600" dirty="0">
              <a:solidFill>
                <a:srgbClr val="CCFFCC"/>
              </a:solidFill>
            </a:endParaRPr>
          </a:p>
        </p:txBody>
      </p:sp>
      <p:pic>
        <p:nvPicPr>
          <p:cNvPr id="6" name="Picture 5" descr="EUYVgnMX0AESp2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4273" y="1731884"/>
            <a:ext cx="5284540" cy="3501008"/>
          </a:xfrm>
          <a:prstGeom prst="rect">
            <a:avLst/>
          </a:prstGeom>
        </p:spPr>
      </p:pic>
      <p:pic>
        <p:nvPicPr>
          <p:cNvPr id="3" name="Picture 2" descr="untitled-993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36360" y="1018138"/>
            <a:ext cx="2855639" cy="1939931"/>
          </a:xfrm>
          <a:prstGeom prst="rect">
            <a:avLst/>
          </a:prstGeom>
        </p:spPr>
      </p:pic>
      <p:pic>
        <p:nvPicPr>
          <p:cNvPr id="9" name="Picture 8" descr="ostrich-3a-3105-xl.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36814" y="4146027"/>
            <a:ext cx="2955186" cy="1988840"/>
          </a:xfrm>
          <a:prstGeom prst="rect">
            <a:avLst/>
          </a:prstGeom>
        </p:spPr>
      </p:pic>
      <p:pic>
        <p:nvPicPr>
          <p:cNvPr id="11" name="Picture 10" descr="Stork-Flying-May-17-Blog.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07763" y="5300964"/>
            <a:ext cx="2209987" cy="1557036"/>
          </a:xfrm>
          <a:prstGeom prst="rect">
            <a:avLst/>
          </a:prstGeom>
        </p:spPr>
      </p:pic>
    </p:spTree>
    <p:extLst>
      <p:ext uri="{BB962C8B-B14F-4D97-AF65-F5344CB8AC3E}">
        <p14:creationId xmlns:p14="http://schemas.microsoft.com/office/powerpoint/2010/main" val="9634492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john-towner-JgOeRuGD_Y4-unsplash (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3" name="Rectangle 2"/>
          <p:cNvSpPr/>
          <p:nvPr/>
        </p:nvSpPr>
        <p:spPr>
          <a:xfrm>
            <a:off x="0" y="170792"/>
            <a:ext cx="12191999" cy="677104"/>
          </a:xfrm>
          <a:prstGeom prst="rect">
            <a:avLst/>
          </a:prstGeom>
        </p:spPr>
        <p:txBody>
          <a:bodyPr wrap="square" lIns="121917" tIns="60958" rIns="121917" bIns="60958">
            <a:spAutoFit/>
          </a:bodyPr>
          <a:lstStyle/>
          <a:p>
            <a:pPr lvl="0" algn="ctr"/>
            <a:r>
              <a:rPr lang="en-GB" sz="3600" b="1" dirty="0">
                <a:solidFill>
                  <a:srgbClr val="CCFFCC"/>
                </a:solidFill>
              </a:rPr>
              <a:t>Job can you oversee the care of my creation </a:t>
            </a:r>
            <a:r>
              <a:rPr lang="en-GB" sz="3600" b="1" dirty="0" smtClean="0">
                <a:solidFill>
                  <a:srgbClr val="CCFFCC"/>
                </a:solidFill>
              </a:rPr>
              <a:t>– </a:t>
            </a:r>
            <a:r>
              <a:rPr lang="en-GB" sz="3600" b="1" dirty="0">
                <a:solidFill>
                  <a:srgbClr val="CCFFCC"/>
                </a:solidFill>
              </a:rPr>
              <a:t>38:39-39:30 </a:t>
            </a:r>
            <a:endParaRPr lang="en-GB" sz="3600" dirty="0">
              <a:solidFill>
                <a:srgbClr val="CCFFCC"/>
              </a:solidFill>
            </a:endParaRPr>
          </a:p>
        </p:txBody>
      </p:sp>
      <p:sp>
        <p:nvSpPr>
          <p:cNvPr id="4" name="Rectangle 3"/>
          <p:cNvSpPr/>
          <p:nvPr/>
        </p:nvSpPr>
        <p:spPr>
          <a:xfrm>
            <a:off x="624456" y="1296313"/>
            <a:ext cx="6096000" cy="5078314"/>
          </a:xfrm>
          <a:prstGeom prst="rect">
            <a:avLst/>
          </a:prstGeom>
        </p:spPr>
        <p:txBody>
          <a:bodyPr>
            <a:spAutoFit/>
          </a:bodyPr>
          <a:lstStyle/>
          <a:p>
            <a:r>
              <a:rPr lang="en-US" b="1" i="1" baseline="30000" dirty="0">
                <a:solidFill>
                  <a:srgbClr val="FFFFFF"/>
                </a:solidFill>
              </a:rPr>
              <a:t>14 </a:t>
            </a:r>
            <a:r>
              <a:rPr lang="en-US" i="1" dirty="0">
                <a:solidFill>
                  <a:srgbClr val="FFFFFF"/>
                </a:solidFill>
              </a:rPr>
              <a:t>She lays her eggs on the ground</a:t>
            </a:r>
            <a:br>
              <a:rPr lang="en-US" i="1" dirty="0">
                <a:solidFill>
                  <a:srgbClr val="FFFFFF"/>
                </a:solidFill>
              </a:rPr>
            </a:br>
            <a:r>
              <a:rPr lang="en-US" i="1" dirty="0">
                <a:solidFill>
                  <a:srgbClr val="FFFFFF"/>
                </a:solidFill>
              </a:rPr>
              <a:t>    and lets them warm in the sand,</a:t>
            </a:r>
            <a:br>
              <a:rPr lang="en-US" i="1" dirty="0">
                <a:solidFill>
                  <a:srgbClr val="FFFFFF"/>
                </a:solidFill>
              </a:rPr>
            </a:br>
            <a:r>
              <a:rPr lang="en-US" b="1" i="1" baseline="30000" dirty="0">
                <a:solidFill>
                  <a:srgbClr val="FFFFFF"/>
                </a:solidFill>
              </a:rPr>
              <a:t>15 </a:t>
            </a:r>
            <a:r>
              <a:rPr lang="en-US" i="1" dirty="0">
                <a:solidFill>
                  <a:srgbClr val="FFFFFF"/>
                </a:solidFill>
              </a:rPr>
              <a:t>unmindful that a foot may crush them,</a:t>
            </a:r>
            <a:br>
              <a:rPr lang="en-US" i="1" dirty="0">
                <a:solidFill>
                  <a:srgbClr val="FFFFFF"/>
                </a:solidFill>
              </a:rPr>
            </a:br>
            <a:r>
              <a:rPr lang="en-US" i="1" dirty="0">
                <a:solidFill>
                  <a:srgbClr val="FFFFFF"/>
                </a:solidFill>
              </a:rPr>
              <a:t>    that some wild animal may trample them.</a:t>
            </a:r>
            <a:br>
              <a:rPr lang="en-US" i="1" dirty="0">
                <a:solidFill>
                  <a:srgbClr val="FFFFFF"/>
                </a:solidFill>
              </a:rPr>
            </a:br>
            <a:r>
              <a:rPr lang="en-US" b="1" i="1" baseline="30000" dirty="0">
                <a:solidFill>
                  <a:srgbClr val="FFFFFF"/>
                </a:solidFill>
              </a:rPr>
              <a:t>16 </a:t>
            </a:r>
            <a:r>
              <a:rPr lang="en-US" i="1" dirty="0">
                <a:solidFill>
                  <a:srgbClr val="FFFFFF"/>
                </a:solidFill>
              </a:rPr>
              <a:t>She treats her young harshly, as if they were not hers;</a:t>
            </a:r>
            <a:br>
              <a:rPr lang="en-US" i="1" dirty="0">
                <a:solidFill>
                  <a:srgbClr val="FFFFFF"/>
                </a:solidFill>
              </a:rPr>
            </a:br>
            <a:r>
              <a:rPr lang="en-US" i="1" dirty="0">
                <a:solidFill>
                  <a:srgbClr val="FFFFFF"/>
                </a:solidFill>
              </a:rPr>
              <a:t>    she cares not that her labor was in vain,</a:t>
            </a:r>
            <a:br>
              <a:rPr lang="en-US" i="1" dirty="0">
                <a:solidFill>
                  <a:srgbClr val="FFFFFF"/>
                </a:solidFill>
              </a:rPr>
            </a:br>
            <a:r>
              <a:rPr lang="en-US" b="1" i="1" baseline="30000" dirty="0">
                <a:solidFill>
                  <a:srgbClr val="FFFFFF"/>
                </a:solidFill>
              </a:rPr>
              <a:t>17 </a:t>
            </a:r>
            <a:r>
              <a:rPr lang="en-US" i="1" dirty="0">
                <a:solidFill>
                  <a:srgbClr val="FFFFFF"/>
                </a:solidFill>
              </a:rPr>
              <a:t>for God did not endow her with wisdom</a:t>
            </a:r>
            <a:br>
              <a:rPr lang="en-US" i="1" dirty="0">
                <a:solidFill>
                  <a:srgbClr val="FFFFFF"/>
                </a:solidFill>
              </a:rPr>
            </a:br>
            <a:r>
              <a:rPr lang="en-US" i="1" dirty="0">
                <a:solidFill>
                  <a:srgbClr val="FFFFFF"/>
                </a:solidFill>
              </a:rPr>
              <a:t>    or give her a share of good sense.</a:t>
            </a:r>
            <a:br>
              <a:rPr lang="en-US" i="1" dirty="0">
                <a:solidFill>
                  <a:srgbClr val="FFFFFF"/>
                </a:solidFill>
              </a:rPr>
            </a:br>
            <a:r>
              <a:rPr lang="en-US" b="1" i="1" baseline="30000" dirty="0">
                <a:solidFill>
                  <a:srgbClr val="FFFFFF"/>
                </a:solidFill>
              </a:rPr>
              <a:t>18 </a:t>
            </a:r>
            <a:r>
              <a:rPr lang="en-US" i="1" dirty="0">
                <a:solidFill>
                  <a:srgbClr val="FFFFFF"/>
                </a:solidFill>
              </a:rPr>
              <a:t>Yet when she spreads her feathers to run,</a:t>
            </a:r>
            <a:br>
              <a:rPr lang="en-US" i="1" dirty="0">
                <a:solidFill>
                  <a:srgbClr val="FFFFFF"/>
                </a:solidFill>
              </a:rPr>
            </a:br>
            <a:r>
              <a:rPr lang="en-US" i="1" dirty="0">
                <a:solidFill>
                  <a:srgbClr val="FFFFFF"/>
                </a:solidFill>
              </a:rPr>
              <a:t>    she laughs at horse and rider.</a:t>
            </a:r>
            <a:endParaRPr lang="en-GB" dirty="0">
              <a:solidFill>
                <a:srgbClr val="FFFFFF"/>
              </a:solidFill>
            </a:endParaRPr>
          </a:p>
          <a:p>
            <a:r>
              <a:rPr lang="en-US" b="1" i="1" baseline="30000" dirty="0">
                <a:solidFill>
                  <a:srgbClr val="FFFFFF"/>
                </a:solidFill>
              </a:rPr>
              <a:t>19 </a:t>
            </a:r>
            <a:r>
              <a:rPr lang="en-US" i="1" dirty="0">
                <a:solidFill>
                  <a:srgbClr val="FFFFFF"/>
                </a:solidFill>
              </a:rPr>
              <a:t>“Do you give the horse its strength</a:t>
            </a:r>
            <a:br>
              <a:rPr lang="en-US" i="1" dirty="0">
                <a:solidFill>
                  <a:srgbClr val="FFFFFF"/>
                </a:solidFill>
              </a:rPr>
            </a:br>
            <a:r>
              <a:rPr lang="en-US" i="1" dirty="0">
                <a:solidFill>
                  <a:srgbClr val="FFFFFF"/>
                </a:solidFill>
              </a:rPr>
              <a:t>    or clothe its neck with a flowing mane?</a:t>
            </a:r>
            <a:br>
              <a:rPr lang="en-US" i="1" dirty="0">
                <a:solidFill>
                  <a:srgbClr val="FFFFFF"/>
                </a:solidFill>
              </a:rPr>
            </a:br>
            <a:r>
              <a:rPr lang="en-US" b="1" i="1" baseline="30000" dirty="0">
                <a:solidFill>
                  <a:srgbClr val="FFFFFF"/>
                </a:solidFill>
              </a:rPr>
              <a:t>20 </a:t>
            </a:r>
            <a:r>
              <a:rPr lang="en-US" i="1" dirty="0">
                <a:solidFill>
                  <a:srgbClr val="FFFFFF"/>
                </a:solidFill>
              </a:rPr>
              <a:t>Do you make it leap like a locust,</a:t>
            </a:r>
            <a:br>
              <a:rPr lang="en-US" i="1" dirty="0">
                <a:solidFill>
                  <a:srgbClr val="FFFFFF"/>
                </a:solidFill>
              </a:rPr>
            </a:br>
            <a:r>
              <a:rPr lang="en-US" i="1" dirty="0">
                <a:solidFill>
                  <a:srgbClr val="FFFFFF"/>
                </a:solidFill>
              </a:rPr>
              <a:t>    striking terror with its proud snorting?</a:t>
            </a:r>
            <a:br>
              <a:rPr lang="en-US" i="1" dirty="0">
                <a:solidFill>
                  <a:srgbClr val="FFFFFF"/>
                </a:solidFill>
              </a:rPr>
            </a:br>
            <a:r>
              <a:rPr lang="en-US" b="1" i="1" baseline="30000" dirty="0">
                <a:solidFill>
                  <a:srgbClr val="FFFFFF"/>
                </a:solidFill>
              </a:rPr>
              <a:t>21 </a:t>
            </a:r>
            <a:r>
              <a:rPr lang="en-US" i="1" dirty="0">
                <a:solidFill>
                  <a:srgbClr val="FFFFFF"/>
                </a:solidFill>
              </a:rPr>
              <a:t>It paws fiercely, rejoicing in its strength,</a:t>
            </a:r>
            <a:br>
              <a:rPr lang="en-US" i="1" dirty="0">
                <a:solidFill>
                  <a:srgbClr val="FFFFFF"/>
                </a:solidFill>
              </a:rPr>
            </a:br>
            <a:r>
              <a:rPr lang="en-US" i="1" dirty="0">
                <a:solidFill>
                  <a:srgbClr val="FFFFFF"/>
                </a:solidFill>
              </a:rPr>
              <a:t>    and charges into the fray</a:t>
            </a:r>
            <a:r>
              <a:rPr lang="en-US" i="1" dirty="0" smtClean="0">
                <a:solidFill>
                  <a:srgbClr val="FFFFFF"/>
                </a:solidFill>
              </a:rPr>
              <a:t>.</a:t>
            </a:r>
          </a:p>
          <a:p>
            <a:r>
              <a:rPr lang="en-US" b="1" i="1" baseline="30000" dirty="0">
                <a:solidFill>
                  <a:srgbClr val="FFFFFF"/>
                </a:solidFill>
              </a:rPr>
              <a:t>22 </a:t>
            </a:r>
            <a:r>
              <a:rPr lang="en-US" i="1" dirty="0">
                <a:solidFill>
                  <a:srgbClr val="FFFFFF"/>
                </a:solidFill>
              </a:rPr>
              <a:t>It laughs at fear, afraid of nothing;</a:t>
            </a:r>
            <a:br>
              <a:rPr lang="en-US" i="1" dirty="0">
                <a:solidFill>
                  <a:srgbClr val="FFFFFF"/>
                </a:solidFill>
              </a:rPr>
            </a:br>
            <a:r>
              <a:rPr lang="en-US" i="1" dirty="0">
                <a:solidFill>
                  <a:srgbClr val="FFFFFF"/>
                </a:solidFill>
              </a:rPr>
              <a:t>    it does not shy away from the sword.</a:t>
            </a:r>
            <a:r>
              <a:rPr lang="en-GB" dirty="0">
                <a:solidFill>
                  <a:srgbClr val="FFFFFF"/>
                </a:solidFill>
              </a:rPr>
              <a:t> </a:t>
            </a:r>
            <a:endParaRPr lang="en-US" dirty="0">
              <a:solidFill>
                <a:srgbClr val="FFFFFF"/>
              </a:solidFill>
            </a:endParaRPr>
          </a:p>
        </p:txBody>
      </p:sp>
      <p:pic>
        <p:nvPicPr>
          <p:cNvPr id="7" name="Picture 6" descr="800w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16280" y="985492"/>
            <a:ext cx="3575720" cy="2373384"/>
          </a:xfrm>
          <a:prstGeom prst="rect">
            <a:avLst/>
          </a:prstGeom>
        </p:spPr>
      </p:pic>
      <p:pic>
        <p:nvPicPr>
          <p:cNvPr id="14" name="Picture 13" descr="98a8d5f2afbe9436c860d217b9754bda.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3374" y="3144135"/>
            <a:ext cx="4319418" cy="2854204"/>
          </a:xfrm>
          <a:prstGeom prst="rect">
            <a:avLst/>
          </a:prstGeom>
        </p:spPr>
      </p:pic>
      <p:pic>
        <p:nvPicPr>
          <p:cNvPr id="15" name="Picture 14" descr="cover_2.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08368" y="3549053"/>
            <a:ext cx="2783632" cy="3308947"/>
          </a:xfrm>
          <a:prstGeom prst="rect">
            <a:avLst/>
          </a:prstGeom>
        </p:spPr>
      </p:pic>
    </p:spTree>
    <p:extLst>
      <p:ext uri="{BB962C8B-B14F-4D97-AF65-F5344CB8AC3E}">
        <p14:creationId xmlns:p14="http://schemas.microsoft.com/office/powerpoint/2010/main" val="9883705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john-towner-JgOeRuGD_Y4-unsplash (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4" name="Rectangle 3"/>
          <p:cNvSpPr/>
          <p:nvPr/>
        </p:nvSpPr>
        <p:spPr>
          <a:xfrm>
            <a:off x="0" y="170792"/>
            <a:ext cx="12191999" cy="677104"/>
          </a:xfrm>
          <a:prstGeom prst="rect">
            <a:avLst/>
          </a:prstGeom>
        </p:spPr>
        <p:txBody>
          <a:bodyPr wrap="square" lIns="121917" tIns="60958" rIns="121917" bIns="60958">
            <a:spAutoFit/>
          </a:bodyPr>
          <a:lstStyle/>
          <a:p>
            <a:pPr lvl="0" algn="ctr"/>
            <a:r>
              <a:rPr lang="en-GB" sz="3600" b="1" dirty="0">
                <a:solidFill>
                  <a:srgbClr val="CCFFCC"/>
                </a:solidFill>
              </a:rPr>
              <a:t>Job can you oversee the care of my creation </a:t>
            </a:r>
            <a:r>
              <a:rPr lang="en-GB" sz="3600" b="1" dirty="0" smtClean="0">
                <a:solidFill>
                  <a:srgbClr val="CCFFCC"/>
                </a:solidFill>
              </a:rPr>
              <a:t>– </a:t>
            </a:r>
            <a:r>
              <a:rPr lang="en-GB" sz="3600" b="1" dirty="0">
                <a:solidFill>
                  <a:srgbClr val="CCFFCC"/>
                </a:solidFill>
              </a:rPr>
              <a:t>38:39-39:30 </a:t>
            </a:r>
            <a:endParaRPr lang="en-GB" sz="3600" dirty="0">
              <a:solidFill>
                <a:srgbClr val="CCFFCC"/>
              </a:solidFill>
            </a:endParaRPr>
          </a:p>
        </p:txBody>
      </p:sp>
      <p:sp>
        <p:nvSpPr>
          <p:cNvPr id="2" name="Rectangle 1"/>
          <p:cNvSpPr/>
          <p:nvPr/>
        </p:nvSpPr>
        <p:spPr>
          <a:xfrm>
            <a:off x="566198" y="1506029"/>
            <a:ext cx="6096000" cy="4801315"/>
          </a:xfrm>
          <a:prstGeom prst="rect">
            <a:avLst/>
          </a:prstGeom>
        </p:spPr>
        <p:txBody>
          <a:bodyPr>
            <a:spAutoFit/>
          </a:bodyPr>
          <a:lstStyle/>
          <a:p>
            <a:r>
              <a:rPr lang="en-US" b="1" i="1" baseline="30000" dirty="0">
                <a:solidFill>
                  <a:srgbClr val="FFFFFF"/>
                </a:solidFill>
              </a:rPr>
              <a:t>23 </a:t>
            </a:r>
            <a:r>
              <a:rPr lang="en-US" i="1" dirty="0">
                <a:solidFill>
                  <a:srgbClr val="FFFFFF"/>
                </a:solidFill>
              </a:rPr>
              <a:t>The quiver rattles against its side,</a:t>
            </a:r>
            <a:br>
              <a:rPr lang="en-US" i="1" dirty="0">
                <a:solidFill>
                  <a:srgbClr val="FFFFFF"/>
                </a:solidFill>
              </a:rPr>
            </a:br>
            <a:r>
              <a:rPr lang="en-US" i="1" dirty="0">
                <a:solidFill>
                  <a:srgbClr val="FFFFFF"/>
                </a:solidFill>
              </a:rPr>
              <a:t>    along with the flashing spear and lance.</a:t>
            </a:r>
            <a:br>
              <a:rPr lang="en-US" i="1" dirty="0">
                <a:solidFill>
                  <a:srgbClr val="FFFFFF"/>
                </a:solidFill>
              </a:rPr>
            </a:br>
            <a:r>
              <a:rPr lang="en-US" b="1" i="1" baseline="30000" dirty="0">
                <a:solidFill>
                  <a:srgbClr val="FFFFFF"/>
                </a:solidFill>
              </a:rPr>
              <a:t>24 </a:t>
            </a:r>
            <a:r>
              <a:rPr lang="en-US" i="1" dirty="0">
                <a:solidFill>
                  <a:srgbClr val="FFFFFF"/>
                </a:solidFill>
              </a:rPr>
              <a:t>In frenzied excitement it eats up the ground;</a:t>
            </a:r>
            <a:br>
              <a:rPr lang="en-US" i="1" dirty="0">
                <a:solidFill>
                  <a:srgbClr val="FFFFFF"/>
                </a:solidFill>
              </a:rPr>
            </a:br>
            <a:r>
              <a:rPr lang="en-US" i="1" dirty="0">
                <a:solidFill>
                  <a:srgbClr val="FFFFFF"/>
                </a:solidFill>
              </a:rPr>
              <a:t>    it cannot stand still when the trumpet sounds.</a:t>
            </a:r>
            <a:br>
              <a:rPr lang="en-US" i="1" dirty="0">
                <a:solidFill>
                  <a:srgbClr val="FFFFFF"/>
                </a:solidFill>
              </a:rPr>
            </a:br>
            <a:r>
              <a:rPr lang="en-US" b="1" i="1" baseline="30000" dirty="0">
                <a:solidFill>
                  <a:srgbClr val="FFFFFF"/>
                </a:solidFill>
              </a:rPr>
              <a:t>25 </a:t>
            </a:r>
            <a:r>
              <a:rPr lang="en-US" i="1" dirty="0">
                <a:solidFill>
                  <a:srgbClr val="FFFFFF"/>
                </a:solidFill>
              </a:rPr>
              <a:t>At the blast of the trumpet it snorts, ‘Aha!’</a:t>
            </a:r>
            <a:br>
              <a:rPr lang="en-US" i="1" dirty="0">
                <a:solidFill>
                  <a:srgbClr val="FFFFFF"/>
                </a:solidFill>
              </a:rPr>
            </a:br>
            <a:r>
              <a:rPr lang="en-US" i="1" dirty="0">
                <a:solidFill>
                  <a:srgbClr val="FFFFFF"/>
                </a:solidFill>
              </a:rPr>
              <a:t>    It catches the scent of battle from afar,</a:t>
            </a:r>
            <a:br>
              <a:rPr lang="en-US" i="1" dirty="0">
                <a:solidFill>
                  <a:srgbClr val="FFFFFF"/>
                </a:solidFill>
              </a:rPr>
            </a:br>
            <a:r>
              <a:rPr lang="en-US" i="1" dirty="0">
                <a:solidFill>
                  <a:srgbClr val="FFFFFF"/>
                </a:solidFill>
              </a:rPr>
              <a:t>    the shout of commanders and the battle cry.</a:t>
            </a:r>
            <a:endParaRPr lang="en-GB" dirty="0">
              <a:solidFill>
                <a:srgbClr val="FFFFFF"/>
              </a:solidFill>
            </a:endParaRPr>
          </a:p>
          <a:p>
            <a:r>
              <a:rPr lang="en-US" b="1" i="1" baseline="30000" dirty="0">
                <a:solidFill>
                  <a:srgbClr val="FFFFFF"/>
                </a:solidFill>
              </a:rPr>
              <a:t>26 </a:t>
            </a:r>
            <a:r>
              <a:rPr lang="en-US" i="1" dirty="0">
                <a:solidFill>
                  <a:srgbClr val="FFFFFF"/>
                </a:solidFill>
              </a:rPr>
              <a:t>“Does the hawk take flight by your wisdom</a:t>
            </a:r>
            <a:br>
              <a:rPr lang="en-US" i="1" dirty="0">
                <a:solidFill>
                  <a:srgbClr val="FFFFFF"/>
                </a:solidFill>
              </a:rPr>
            </a:br>
            <a:r>
              <a:rPr lang="en-US" i="1" dirty="0">
                <a:solidFill>
                  <a:srgbClr val="FFFFFF"/>
                </a:solidFill>
              </a:rPr>
              <a:t>    and spread its wings toward the south?</a:t>
            </a:r>
            <a:br>
              <a:rPr lang="en-US" i="1" dirty="0">
                <a:solidFill>
                  <a:srgbClr val="FFFFFF"/>
                </a:solidFill>
              </a:rPr>
            </a:br>
            <a:r>
              <a:rPr lang="en-US" b="1" i="1" baseline="30000" dirty="0">
                <a:solidFill>
                  <a:srgbClr val="FFFFFF"/>
                </a:solidFill>
              </a:rPr>
              <a:t>27 </a:t>
            </a:r>
            <a:r>
              <a:rPr lang="en-US" i="1" dirty="0">
                <a:solidFill>
                  <a:srgbClr val="FFFFFF"/>
                </a:solidFill>
              </a:rPr>
              <a:t>Does the eagle soar at your command</a:t>
            </a:r>
            <a:br>
              <a:rPr lang="en-US" i="1" dirty="0">
                <a:solidFill>
                  <a:srgbClr val="FFFFFF"/>
                </a:solidFill>
              </a:rPr>
            </a:br>
            <a:r>
              <a:rPr lang="en-US" i="1" dirty="0">
                <a:solidFill>
                  <a:srgbClr val="FFFFFF"/>
                </a:solidFill>
              </a:rPr>
              <a:t>    and build its nest on high?</a:t>
            </a:r>
            <a:br>
              <a:rPr lang="en-US" i="1" dirty="0">
                <a:solidFill>
                  <a:srgbClr val="FFFFFF"/>
                </a:solidFill>
              </a:rPr>
            </a:br>
            <a:r>
              <a:rPr lang="en-US" b="1" i="1" baseline="30000" dirty="0">
                <a:solidFill>
                  <a:srgbClr val="FFFFFF"/>
                </a:solidFill>
              </a:rPr>
              <a:t>28 </a:t>
            </a:r>
            <a:r>
              <a:rPr lang="en-US" i="1" dirty="0">
                <a:solidFill>
                  <a:srgbClr val="FFFFFF"/>
                </a:solidFill>
              </a:rPr>
              <a:t>It dwells on a cliff and stays there at night;</a:t>
            </a:r>
            <a:br>
              <a:rPr lang="en-US" i="1" dirty="0">
                <a:solidFill>
                  <a:srgbClr val="FFFFFF"/>
                </a:solidFill>
              </a:rPr>
            </a:br>
            <a:r>
              <a:rPr lang="en-US" i="1" dirty="0">
                <a:solidFill>
                  <a:srgbClr val="FFFFFF"/>
                </a:solidFill>
              </a:rPr>
              <a:t>    a rocky crag is its stronghold.</a:t>
            </a:r>
            <a:br>
              <a:rPr lang="en-US" i="1" dirty="0">
                <a:solidFill>
                  <a:srgbClr val="FFFFFF"/>
                </a:solidFill>
              </a:rPr>
            </a:br>
            <a:r>
              <a:rPr lang="en-US" b="1" i="1" baseline="30000" dirty="0">
                <a:solidFill>
                  <a:srgbClr val="FFFFFF"/>
                </a:solidFill>
              </a:rPr>
              <a:t>29 </a:t>
            </a:r>
            <a:r>
              <a:rPr lang="en-US" i="1" dirty="0">
                <a:solidFill>
                  <a:srgbClr val="FFFFFF"/>
                </a:solidFill>
              </a:rPr>
              <a:t>From there it looks for food;</a:t>
            </a:r>
            <a:br>
              <a:rPr lang="en-US" i="1" dirty="0">
                <a:solidFill>
                  <a:srgbClr val="FFFFFF"/>
                </a:solidFill>
              </a:rPr>
            </a:br>
            <a:r>
              <a:rPr lang="en-US" i="1" dirty="0">
                <a:solidFill>
                  <a:srgbClr val="FFFFFF"/>
                </a:solidFill>
              </a:rPr>
              <a:t>    its eyes detect it from afar.</a:t>
            </a:r>
            <a:br>
              <a:rPr lang="en-US" i="1" dirty="0">
                <a:solidFill>
                  <a:srgbClr val="FFFFFF"/>
                </a:solidFill>
              </a:rPr>
            </a:br>
            <a:r>
              <a:rPr lang="en-US" b="1" i="1" baseline="30000" dirty="0">
                <a:solidFill>
                  <a:srgbClr val="FFFFFF"/>
                </a:solidFill>
              </a:rPr>
              <a:t>30 </a:t>
            </a:r>
            <a:r>
              <a:rPr lang="en-US" i="1" dirty="0">
                <a:solidFill>
                  <a:srgbClr val="FFFFFF"/>
                </a:solidFill>
              </a:rPr>
              <a:t>Its young ones feast on blood,</a:t>
            </a:r>
            <a:br>
              <a:rPr lang="en-US" i="1" dirty="0">
                <a:solidFill>
                  <a:srgbClr val="FFFFFF"/>
                </a:solidFill>
              </a:rPr>
            </a:br>
            <a:r>
              <a:rPr lang="en-US" i="1" dirty="0">
                <a:solidFill>
                  <a:srgbClr val="FFFFFF"/>
                </a:solidFill>
              </a:rPr>
              <a:t>    and where the slain are, there it is.”</a:t>
            </a:r>
            <a:endParaRPr lang="en-GB" dirty="0">
              <a:solidFill>
                <a:srgbClr val="FFFFFF"/>
              </a:solidFill>
            </a:endParaRPr>
          </a:p>
        </p:txBody>
      </p:sp>
      <p:pic>
        <p:nvPicPr>
          <p:cNvPr id="6" name="Picture 5" descr="f11bf853-7e3b-4bd7-b335-e6ac2815539e_750x42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6273" y="2094267"/>
            <a:ext cx="3677916" cy="2069441"/>
          </a:xfrm>
          <a:prstGeom prst="rect">
            <a:avLst/>
          </a:prstGeom>
        </p:spPr>
      </p:pic>
      <p:pic>
        <p:nvPicPr>
          <p:cNvPr id="5" name="Picture 4" descr="red-tailed-hawk-8354-ron-dudley.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88288" y="1098329"/>
            <a:ext cx="3503712" cy="2503208"/>
          </a:xfrm>
          <a:prstGeom prst="rect">
            <a:avLst/>
          </a:prstGeom>
        </p:spPr>
      </p:pic>
      <p:pic>
        <p:nvPicPr>
          <p:cNvPr id="7" name="Picture 6" descr="b3dfa3a257bc0eeb700643cb8afe671e.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16080" y="3834044"/>
            <a:ext cx="5375920" cy="3023955"/>
          </a:xfrm>
          <a:prstGeom prst="rect">
            <a:avLst/>
          </a:prstGeom>
        </p:spPr>
      </p:pic>
    </p:spTree>
    <p:extLst>
      <p:ext uri="{BB962C8B-B14F-4D97-AF65-F5344CB8AC3E}">
        <p14:creationId xmlns:p14="http://schemas.microsoft.com/office/powerpoint/2010/main" val="9570373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john-towner-JgOeRuGD_Y4-unsplash (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3" name="Rectangle 2"/>
          <p:cNvSpPr/>
          <p:nvPr/>
        </p:nvSpPr>
        <p:spPr>
          <a:xfrm>
            <a:off x="1302045" y="89236"/>
            <a:ext cx="9872065" cy="738660"/>
          </a:xfrm>
          <a:prstGeom prst="rect">
            <a:avLst/>
          </a:prstGeom>
        </p:spPr>
        <p:txBody>
          <a:bodyPr wrap="square" lIns="121917" tIns="60958" rIns="121917" bIns="60958">
            <a:spAutoFit/>
          </a:bodyPr>
          <a:lstStyle/>
          <a:p>
            <a:pPr lvl="0"/>
            <a:r>
              <a:rPr lang="en-GB" sz="4000" b="1" dirty="0">
                <a:solidFill>
                  <a:srgbClr val="CCFFCC"/>
                </a:solidFill>
              </a:rPr>
              <a:t>Job can you subdue my </a:t>
            </a:r>
            <a:r>
              <a:rPr lang="en-GB" sz="4000" b="1" dirty="0" smtClean="0">
                <a:solidFill>
                  <a:srgbClr val="CCFFCC"/>
                </a:solidFill>
              </a:rPr>
              <a:t>creation? – 40:6-41 </a:t>
            </a:r>
            <a:endParaRPr lang="en-GB" sz="4000" dirty="0">
              <a:solidFill>
                <a:srgbClr val="CCFFCC"/>
              </a:solidFill>
            </a:endParaRPr>
          </a:p>
        </p:txBody>
      </p:sp>
      <p:sp>
        <p:nvSpPr>
          <p:cNvPr id="4" name="Rectangle 3"/>
          <p:cNvSpPr/>
          <p:nvPr/>
        </p:nvSpPr>
        <p:spPr>
          <a:xfrm>
            <a:off x="496287" y="1135456"/>
            <a:ext cx="6096000" cy="5078314"/>
          </a:xfrm>
          <a:prstGeom prst="rect">
            <a:avLst/>
          </a:prstGeom>
        </p:spPr>
        <p:txBody>
          <a:bodyPr>
            <a:spAutoFit/>
          </a:bodyPr>
          <a:lstStyle/>
          <a:p>
            <a:r>
              <a:rPr lang="en-US" b="1" baseline="30000" dirty="0">
                <a:solidFill>
                  <a:srgbClr val="FFFFFF"/>
                </a:solidFill>
              </a:rPr>
              <a:t>6 </a:t>
            </a:r>
            <a:r>
              <a:rPr lang="en-US" dirty="0">
                <a:solidFill>
                  <a:srgbClr val="FFFFFF"/>
                </a:solidFill>
              </a:rPr>
              <a:t>Then the </a:t>
            </a:r>
            <a:r>
              <a:rPr lang="en-US" cap="small" dirty="0">
                <a:solidFill>
                  <a:srgbClr val="FFFFFF"/>
                </a:solidFill>
              </a:rPr>
              <a:t>Lord</a:t>
            </a:r>
            <a:r>
              <a:rPr lang="en-US" dirty="0">
                <a:solidFill>
                  <a:srgbClr val="FFFFFF"/>
                </a:solidFill>
              </a:rPr>
              <a:t> spoke to Job out of the storm:</a:t>
            </a:r>
            <a:endParaRPr lang="en-GB" dirty="0">
              <a:solidFill>
                <a:srgbClr val="FFFFFF"/>
              </a:solidFill>
            </a:endParaRPr>
          </a:p>
          <a:p>
            <a:r>
              <a:rPr lang="en-US" b="1" baseline="30000" dirty="0">
                <a:solidFill>
                  <a:srgbClr val="FFFFFF"/>
                </a:solidFill>
              </a:rPr>
              <a:t>7 </a:t>
            </a:r>
            <a:r>
              <a:rPr lang="en-US" dirty="0">
                <a:solidFill>
                  <a:srgbClr val="FFFFFF"/>
                </a:solidFill>
              </a:rPr>
              <a:t>“Brace yourself like a man;</a:t>
            </a:r>
            <a:br>
              <a:rPr lang="en-US" dirty="0">
                <a:solidFill>
                  <a:srgbClr val="FFFFFF"/>
                </a:solidFill>
              </a:rPr>
            </a:br>
            <a:r>
              <a:rPr lang="en-US" dirty="0">
                <a:solidFill>
                  <a:srgbClr val="FFFFFF"/>
                </a:solidFill>
              </a:rPr>
              <a:t>    I will question you,</a:t>
            </a:r>
            <a:br>
              <a:rPr lang="en-US" dirty="0">
                <a:solidFill>
                  <a:srgbClr val="FFFFFF"/>
                </a:solidFill>
              </a:rPr>
            </a:br>
            <a:r>
              <a:rPr lang="en-US" dirty="0">
                <a:solidFill>
                  <a:srgbClr val="FFFFFF"/>
                </a:solidFill>
              </a:rPr>
              <a:t>    and you shall answer me.</a:t>
            </a:r>
            <a:endParaRPr lang="en-GB" dirty="0">
              <a:solidFill>
                <a:srgbClr val="FFFFFF"/>
              </a:solidFill>
            </a:endParaRPr>
          </a:p>
          <a:p>
            <a:r>
              <a:rPr lang="en-US" b="1" baseline="30000" dirty="0">
                <a:solidFill>
                  <a:srgbClr val="FFFFFF"/>
                </a:solidFill>
              </a:rPr>
              <a:t>8 </a:t>
            </a:r>
            <a:r>
              <a:rPr lang="en-US" dirty="0">
                <a:solidFill>
                  <a:srgbClr val="FFFFFF"/>
                </a:solidFill>
              </a:rPr>
              <a:t>“Would you discredit my justice?</a:t>
            </a:r>
            <a:br>
              <a:rPr lang="en-US" dirty="0">
                <a:solidFill>
                  <a:srgbClr val="FFFFFF"/>
                </a:solidFill>
              </a:rPr>
            </a:br>
            <a:r>
              <a:rPr lang="en-US" dirty="0">
                <a:solidFill>
                  <a:srgbClr val="FFFFFF"/>
                </a:solidFill>
              </a:rPr>
              <a:t>    Would you condemn me to justify yourself?</a:t>
            </a:r>
            <a:br>
              <a:rPr lang="en-US" dirty="0">
                <a:solidFill>
                  <a:srgbClr val="FFFFFF"/>
                </a:solidFill>
              </a:rPr>
            </a:br>
            <a:r>
              <a:rPr lang="en-US" b="1" baseline="30000" dirty="0">
                <a:solidFill>
                  <a:srgbClr val="FFFFFF"/>
                </a:solidFill>
              </a:rPr>
              <a:t>9 </a:t>
            </a:r>
            <a:r>
              <a:rPr lang="en-US" dirty="0">
                <a:solidFill>
                  <a:srgbClr val="FFFFFF"/>
                </a:solidFill>
              </a:rPr>
              <a:t>Do you have an arm like God’s,</a:t>
            </a:r>
            <a:br>
              <a:rPr lang="en-US" dirty="0">
                <a:solidFill>
                  <a:srgbClr val="FFFFFF"/>
                </a:solidFill>
              </a:rPr>
            </a:br>
            <a:r>
              <a:rPr lang="en-US" dirty="0">
                <a:solidFill>
                  <a:srgbClr val="FFFFFF"/>
                </a:solidFill>
              </a:rPr>
              <a:t>    and can your voice thunder like his?</a:t>
            </a:r>
            <a:br>
              <a:rPr lang="en-US" dirty="0">
                <a:solidFill>
                  <a:srgbClr val="FFFFFF"/>
                </a:solidFill>
              </a:rPr>
            </a:br>
            <a:r>
              <a:rPr lang="en-US" b="1" baseline="30000" dirty="0">
                <a:solidFill>
                  <a:srgbClr val="FFFFFF"/>
                </a:solidFill>
              </a:rPr>
              <a:t>10 </a:t>
            </a:r>
            <a:r>
              <a:rPr lang="en-US" dirty="0">
                <a:solidFill>
                  <a:srgbClr val="FFFFFF"/>
                </a:solidFill>
              </a:rPr>
              <a:t>Then adorn yourself with glory and splendor,</a:t>
            </a:r>
            <a:br>
              <a:rPr lang="en-US" dirty="0">
                <a:solidFill>
                  <a:srgbClr val="FFFFFF"/>
                </a:solidFill>
              </a:rPr>
            </a:br>
            <a:r>
              <a:rPr lang="en-US" dirty="0">
                <a:solidFill>
                  <a:srgbClr val="FFFFFF"/>
                </a:solidFill>
              </a:rPr>
              <a:t>    and clothe yourself in honor and majesty.</a:t>
            </a:r>
            <a:br>
              <a:rPr lang="en-US" dirty="0">
                <a:solidFill>
                  <a:srgbClr val="FFFFFF"/>
                </a:solidFill>
              </a:rPr>
            </a:br>
            <a:r>
              <a:rPr lang="en-US" b="1" baseline="30000" dirty="0">
                <a:solidFill>
                  <a:srgbClr val="FFFFFF"/>
                </a:solidFill>
              </a:rPr>
              <a:t>11 </a:t>
            </a:r>
            <a:r>
              <a:rPr lang="en-US" dirty="0">
                <a:solidFill>
                  <a:srgbClr val="FFFFFF"/>
                </a:solidFill>
              </a:rPr>
              <a:t>Unleash the fury of your wrath,</a:t>
            </a:r>
            <a:br>
              <a:rPr lang="en-US" dirty="0">
                <a:solidFill>
                  <a:srgbClr val="FFFFFF"/>
                </a:solidFill>
              </a:rPr>
            </a:br>
            <a:r>
              <a:rPr lang="en-US" dirty="0">
                <a:solidFill>
                  <a:srgbClr val="FFFFFF"/>
                </a:solidFill>
              </a:rPr>
              <a:t>    look at all who are proud and bring them low,</a:t>
            </a:r>
            <a:br>
              <a:rPr lang="en-US" dirty="0">
                <a:solidFill>
                  <a:srgbClr val="FFFFFF"/>
                </a:solidFill>
              </a:rPr>
            </a:br>
            <a:r>
              <a:rPr lang="en-US" b="1" baseline="30000" dirty="0">
                <a:solidFill>
                  <a:srgbClr val="FFFFFF"/>
                </a:solidFill>
              </a:rPr>
              <a:t>12 </a:t>
            </a:r>
            <a:r>
              <a:rPr lang="en-US" dirty="0">
                <a:solidFill>
                  <a:srgbClr val="FFFFFF"/>
                </a:solidFill>
              </a:rPr>
              <a:t>look at all who are proud and humble them,</a:t>
            </a:r>
            <a:br>
              <a:rPr lang="en-US" dirty="0">
                <a:solidFill>
                  <a:srgbClr val="FFFFFF"/>
                </a:solidFill>
              </a:rPr>
            </a:br>
            <a:r>
              <a:rPr lang="en-US" dirty="0">
                <a:solidFill>
                  <a:srgbClr val="FFFFFF"/>
                </a:solidFill>
              </a:rPr>
              <a:t>    crush the wicked where they stand.</a:t>
            </a:r>
            <a:br>
              <a:rPr lang="en-US" dirty="0">
                <a:solidFill>
                  <a:srgbClr val="FFFFFF"/>
                </a:solidFill>
              </a:rPr>
            </a:br>
            <a:r>
              <a:rPr lang="en-US" b="1" baseline="30000" dirty="0">
                <a:solidFill>
                  <a:srgbClr val="FFFFFF"/>
                </a:solidFill>
              </a:rPr>
              <a:t>13 </a:t>
            </a:r>
            <a:r>
              <a:rPr lang="en-US" dirty="0">
                <a:solidFill>
                  <a:srgbClr val="FFFFFF"/>
                </a:solidFill>
              </a:rPr>
              <a:t>Bury them all in the dust together;</a:t>
            </a:r>
            <a:br>
              <a:rPr lang="en-US" dirty="0">
                <a:solidFill>
                  <a:srgbClr val="FFFFFF"/>
                </a:solidFill>
              </a:rPr>
            </a:br>
            <a:r>
              <a:rPr lang="en-US" dirty="0">
                <a:solidFill>
                  <a:srgbClr val="FFFFFF"/>
                </a:solidFill>
              </a:rPr>
              <a:t>    shroud their faces in the grave.</a:t>
            </a:r>
            <a:br>
              <a:rPr lang="en-US" dirty="0">
                <a:solidFill>
                  <a:srgbClr val="FFFFFF"/>
                </a:solidFill>
              </a:rPr>
            </a:br>
            <a:r>
              <a:rPr lang="en-US" b="1" baseline="30000" dirty="0">
                <a:solidFill>
                  <a:srgbClr val="FFFFFF"/>
                </a:solidFill>
              </a:rPr>
              <a:t>14 </a:t>
            </a:r>
            <a:r>
              <a:rPr lang="en-US" dirty="0">
                <a:solidFill>
                  <a:srgbClr val="FFFFFF"/>
                </a:solidFill>
              </a:rPr>
              <a:t>Then I myself will admit to you</a:t>
            </a:r>
            <a:br>
              <a:rPr lang="en-US" dirty="0">
                <a:solidFill>
                  <a:srgbClr val="FFFFFF"/>
                </a:solidFill>
              </a:rPr>
            </a:br>
            <a:r>
              <a:rPr lang="en-US" dirty="0">
                <a:solidFill>
                  <a:srgbClr val="FFFFFF"/>
                </a:solidFill>
              </a:rPr>
              <a:t>    that your own right hand can save you.</a:t>
            </a:r>
            <a:endParaRPr lang="en-GB" dirty="0">
              <a:solidFill>
                <a:srgbClr val="FFFFFF"/>
              </a:solidFill>
            </a:endParaRPr>
          </a:p>
        </p:txBody>
      </p:sp>
      <p:pic>
        <p:nvPicPr>
          <p:cNvPr id="8" name="Picture 7" descr="xg7wc656wsc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4586" y="1124853"/>
            <a:ext cx="6377414" cy="5733147"/>
          </a:xfrm>
          <a:prstGeom prst="rect">
            <a:avLst/>
          </a:prstGeom>
        </p:spPr>
      </p:pic>
    </p:spTree>
    <p:extLst>
      <p:ext uri="{BB962C8B-B14F-4D97-AF65-F5344CB8AC3E}">
        <p14:creationId xmlns:p14="http://schemas.microsoft.com/office/powerpoint/2010/main" val="13892485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john-towner-JgOeRuGD_Y4-unsplash (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3" name="Rectangle 2"/>
          <p:cNvSpPr/>
          <p:nvPr/>
        </p:nvSpPr>
        <p:spPr>
          <a:xfrm>
            <a:off x="1302045" y="89236"/>
            <a:ext cx="9872065" cy="738660"/>
          </a:xfrm>
          <a:prstGeom prst="rect">
            <a:avLst/>
          </a:prstGeom>
        </p:spPr>
        <p:txBody>
          <a:bodyPr wrap="square" lIns="121917" tIns="60958" rIns="121917" bIns="60958">
            <a:spAutoFit/>
          </a:bodyPr>
          <a:lstStyle/>
          <a:p>
            <a:pPr lvl="0"/>
            <a:r>
              <a:rPr lang="en-GB" sz="4000" b="1" dirty="0">
                <a:solidFill>
                  <a:srgbClr val="CCFFCC"/>
                </a:solidFill>
              </a:rPr>
              <a:t>Job can you subdue my </a:t>
            </a:r>
            <a:r>
              <a:rPr lang="en-GB" sz="4000" b="1" dirty="0" smtClean="0">
                <a:solidFill>
                  <a:srgbClr val="CCFFCC"/>
                </a:solidFill>
              </a:rPr>
              <a:t>creation? – 40:6-41 </a:t>
            </a:r>
            <a:endParaRPr lang="en-GB" sz="4000" dirty="0">
              <a:solidFill>
                <a:srgbClr val="CCFFCC"/>
              </a:solidFill>
            </a:endParaRPr>
          </a:p>
        </p:txBody>
      </p:sp>
      <p:sp>
        <p:nvSpPr>
          <p:cNvPr id="4" name="Rectangle 3"/>
          <p:cNvSpPr/>
          <p:nvPr/>
        </p:nvSpPr>
        <p:spPr>
          <a:xfrm>
            <a:off x="729321" y="2348677"/>
            <a:ext cx="6096000" cy="3139321"/>
          </a:xfrm>
          <a:prstGeom prst="rect">
            <a:avLst/>
          </a:prstGeom>
        </p:spPr>
        <p:txBody>
          <a:bodyPr>
            <a:spAutoFit/>
          </a:bodyPr>
          <a:lstStyle/>
          <a:p>
            <a:r>
              <a:rPr lang="en-US" b="1" baseline="30000" dirty="0">
                <a:solidFill>
                  <a:srgbClr val="FFFFFF"/>
                </a:solidFill>
              </a:rPr>
              <a:t>15 </a:t>
            </a:r>
            <a:r>
              <a:rPr lang="en-US" dirty="0">
                <a:solidFill>
                  <a:srgbClr val="FFFFFF"/>
                </a:solidFill>
              </a:rPr>
              <a:t>“Look at Behemoth,</a:t>
            </a:r>
            <a:br>
              <a:rPr lang="en-US" dirty="0">
                <a:solidFill>
                  <a:srgbClr val="FFFFFF"/>
                </a:solidFill>
              </a:rPr>
            </a:br>
            <a:r>
              <a:rPr lang="en-US" dirty="0">
                <a:solidFill>
                  <a:srgbClr val="FFFFFF"/>
                </a:solidFill>
              </a:rPr>
              <a:t>    which I made along with you</a:t>
            </a:r>
            <a:br>
              <a:rPr lang="en-US" dirty="0">
                <a:solidFill>
                  <a:srgbClr val="FFFFFF"/>
                </a:solidFill>
              </a:rPr>
            </a:br>
            <a:r>
              <a:rPr lang="en-US" dirty="0">
                <a:solidFill>
                  <a:srgbClr val="FFFFFF"/>
                </a:solidFill>
              </a:rPr>
              <a:t>    and which feeds on grass like an ox.</a:t>
            </a:r>
            <a:br>
              <a:rPr lang="en-US" dirty="0">
                <a:solidFill>
                  <a:srgbClr val="FFFFFF"/>
                </a:solidFill>
              </a:rPr>
            </a:br>
            <a:r>
              <a:rPr lang="en-US" b="1" baseline="30000" dirty="0">
                <a:solidFill>
                  <a:srgbClr val="FFFFFF"/>
                </a:solidFill>
              </a:rPr>
              <a:t>16 </a:t>
            </a:r>
            <a:r>
              <a:rPr lang="en-US" dirty="0">
                <a:solidFill>
                  <a:srgbClr val="FFFFFF"/>
                </a:solidFill>
              </a:rPr>
              <a:t>What strength it has in its loins,</a:t>
            </a:r>
            <a:br>
              <a:rPr lang="en-US" dirty="0">
                <a:solidFill>
                  <a:srgbClr val="FFFFFF"/>
                </a:solidFill>
              </a:rPr>
            </a:br>
            <a:r>
              <a:rPr lang="en-US" dirty="0">
                <a:solidFill>
                  <a:srgbClr val="FFFFFF"/>
                </a:solidFill>
              </a:rPr>
              <a:t>    what power in the muscles of its belly!</a:t>
            </a:r>
            <a:br>
              <a:rPr lang="en-US" dirty="0">
                <a:solidFill>
                  <a:srgbClr val="FFFFFF"/>
                </a:solidFill>
              </a:rPr>
            </a:br>
            <a:r>
              <a:rPr lang="en-US" b="1" baseline="30000" dirty="0">
                <a:solidFill>
                  <a:srgbClr val="FFFFFF"/>
                </a:solidFill>
              </a:rPr>
              <a:t>17 </a:t>
            </a:r>
            <a:r>
              <a:rPr lang="en-US" dirty="0">
                <a:solidFill>
                  <a:srgbClr val="FFFFFF"/>
                </a:solidFill>
              </a:rPr>
              <a:t>Its tail sways like a cedar;</a:t>
            </a:r>
            <a:br>
              <a:rPr lang="en-US" dirty="0">
                <a:solidFill>
                  <a:srgbClr val="FFFFFF"/>
                </a:solidFill>
              </a:rPr>
            </a:br>
            <a:r>
              <a:rPr lang="en-US" dirty="0">
                <a:solidFill>
                  <a:srgbClr val="FFFFFF"/>
                </a:solidFill>
              </a:rPr>
              <a:t>    the sinews of its thighs are close-knit.</a:t>
            </a:r>
            <a:br>
              <a:rPr lang="en-US" dirty="0">
                <a:solidFill>
                  <a:srgbClr val="FFFFFF"/>
                </a:solidFill>
              </a:rPr>
            </a:br>
            <a:r>
              <a:rPr lang="en-US" b="1" baseline="30000" dirty="0">
                <a:solidFill>
                  <a:srgbClr val="FFFFFF"/>
                </a:solidFill>
              </a:rPr>
              <a:t>18 </a:t>
            </a:r>
            <a:r>
              <a:rPr lang="en-US" dirty="0">
                <a:solidFill>
                  <a:srgbClr val="FFFFFF"/>
                </a:solidFill>
              </a:rPr>
              <a:t>Its bones are tubes of bronze,</a:t>
            </a:r>
            <a:br>
              <a:rPr lang="en-US" dirty="0">
                <a:solidFill>
                  <a:srgbClr val="FFFFFF"/>
                </a:solidFill>
              </a:rPr>
            </a:br>
            <a:r>
              <a:rPr lang="en-US" dirty="0">
                <a:solidFill>
                  <a:srgbClr val="FFFFFF"/>
                </a:solidFill>
              </a:rPr>
              <a:t>    its limbs like rods of iron.</a:t>
            </a:r>
            <a:br>
              <a:rPr lang="en-US" dirty="0">
                <a:solidFill>
                  <a:srgbClr val="FFFFFF"/>
                </a:solidFill>
              </a:rPr>
            </a:br>
            <a:r>
              <a:rPr lang="en-US" b="1" baseline="30000" dirty="0">
                <a:solidFill>
                  <a:srgbClr val="FFFFFF"/>
                </a:solidFill>
              </a:rPr>
              <a:t>19 </a:t>
            </a:r>
            <a:r>
              <a:rPr lang="en-US" dirty="0">
                <a:solidFill>
                  <a:srgbClr val="FFFFFF"/>
                </a:solidFill>
              </a:rPr>
              <a:t>It ranks first among the works of God,</a:t>
            </a:r>
            <a:br>
              <a:rPr lang="en-US" dirty="0">
                <a:solidFill>
                  <a:srgbClr val="FFFFFF"/>
                </a:solidFill>
              </a:rPr>
            </a:br>
            <a:r>
              <a:rPr lang="en-US" dirty="0">
                <a:solidFill>
                  <a:srgbClr val="FFFFFF"/>
                </a:solidFill>
              </a:rPr>
              <a:t>    yet its Maker can approach it with his sword.        </a:t>
            </a:r>
            <a:endParaRPr lang="en-GB" dirty="0">
              <a:solidFill>
                <a:srgbClr val="FFFFFF"/>
              </a:solidFill>
            </a:endParaRPr>
          </a:p>
        </p:txBody>
      </p:sp>
      <p:pic>
        <p:nvPicPr>
          <p:cNvPr id="7" name="Picture 6" descr="c5fd85b37eef876ed4ecd7e3e0780b9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4072" y="1987531"/>
            <a:ext cx="5447928" cy="4282677"/>
          </a:xfrm>
          <a:prstGeom prst="rect">
            <a:avLst/>
          </a:prstGeom>
        </p:spPr>
      </p:pic>
    </p:spTree>
    <p:extLst>
      <p:ext uri="{BB962C8B-B14F-4D97-AF65-F5344CB8AC3E}">
        <p14:creationId xmlns:p14="http://schemas.microsoft.com/office/powerpoint/2010/main" val="22908603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john-towner-JgOeRuGD_Y4-unsplash (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3" name="Rectangle 2"/>
          <p:cNvSpPr/>
          <p:nvPr/>
        </p:nvSpPr>
        <p:spPr>
          <a:xfrm>
            <a:off x="1302045" y="89236"/>
            <a:ext cx="9872065" cy="738660"/>
          </a:xfrm>
          <a:prstGeom prst="rect">
            <a:avLst/>
          </a:prstGeom>
        </p:spPr>
        <p:txBody>
          <a:bodyPr wrap="square" lIns="121917" tIns="60958" rIns="121917" bIns="60958">
            <a:spAutoFit/>
          </a:bodyPr>
          <a:lstStyle/>
          <a:p>
            <a:pPr lvl="0"/>
            <a:r>
              <a:rPr lang="en-GB" sz="4000" b="1" dirty="0">
                <a:solidFill>
                  <a:srgbClr val="CCFFCC"/>
                </a:solidFill>
              </a:rPr>
              <a:t>Job can you subdue my </a:t>
            </a:r>
            <a:r>
              <a:rPr lang="en-GB" sz="4000" b="1" dirty="0" smtClean="0">
                <a:solidFill>
                  <a:srgbClr val="CCFFCC"/>
                </a:solidFill>
              </a:rPr>
              <a:t>creation? – 40:6-41 </a:t>
            </a:r>
            <a:endParaRPr lang="en-GB" sz="4000" dirty="0">
              <a:solidFill>
                <a:srgbClr val="CCFFCC"/>
              </a:solidFill>
            </a:endParaRPr>
          </a:p>
        </p:txBody>
      </p:sp>
      <p:sp>
        <p:nvSpPr>
          <p:cNvPr id="4" name="Rectangle 3"/>
          <p:cNvSpPr/>
          <p:nvPr/>
        </p:nvSpPr>
        <p:spPr>
          <a:xfrm>
            <a:off x="717669" y="2396592"/>
            <a:ext cx="6096000" cy="3416320"/>
          </a:xfrm>
          <a:prstGeom prst="rect">
            <a:avLst/>
          </a:prstGeom>
        </p:spPr>
        <p:txBody>
          <a:bodyPr>
            <a:spAutoFit/>
          </a:bodyPr>
          <a:lstStyle/>
          <a:p>
            <a:r>
              <a:rPr lang="en-US" b="1" dirty="0">
                <a:solidFill>
                  <a:srgbClr val="FFFFFF"/>
                </a:solidFill>
              </a:rPr>
              <a:t>41 </a:t>
            </a:r>
            <a:r>
              <a:rPr lang="en-US" dirty="0" smtClean="0">
                <a:solidFill>
                  <a:srgbClr val="FFFFFF"/>
                </a:solidFill>
              </a:rPr>
              <a:t>“</a:t>
            </a:r>
            <a:r>
              <a:rPr lang="en-US" dirty="0">
                <a:solidFill>
                  <a:srgbClr val="FFFFFF"/>
                </a:solidFill>
              </a:rPr>
              <a:t>Can you pull in Leviathan with a fishhook</a:t>
            </a:r>
            <a:br>
              <a:rPr lang="en-US" dirty="0">
                <a:solidFill>
                  <a:srgbClr val="FFFFFF"/>
                </a:solidFill>
              </a:rPr>
            </a:br>
            <a:r>
              <a:rPr lang="en-US" dirty="0">
                <a:solidFill>
                  <a:srgbClr val="FFFFFF"/>
                </a:solidFill>
              </a:rPr>
              <a:t>    or tie down its tongue with a rope?</a:t>
            </a:r>
            <a:br>
              <a:rPr lang="en-US" dirty="0">
                <a:solidFill>
                  <a:srgbClr val="FFFFFF"/>
                </a:solidFill>
              </a:rPr>
            </a:br>
            <a:r>
              <a:rPr lang="en-US" b="1" baseline="30000" dirty="0">
                <a:solidFill>
                  <a:srgbClr val="FFFFFF"/>
                </a:solidFill>
              </a:rPr>
              <a:t>2 </a:t>
            </a:r>
            <a:r>
              <a:rPr lang="en-US" dirty="0">
                <a:solidFill>
                  <a:srgbClr val="FFFFFF"/>
                </a:solidFill>
              </a:rPr>
              <a:t>Can you put a cord through its nose</a:t>
            </a:r>
            <a:br>
              <a:rPr lang="en-US" dirty="0">
                <a:solidFill>
                  <a:srgbClr val="FFFFFF"/>
                </a:solidFill>
              </a:rPr>
            </a:br>
            <a:r>
              <a:rPr lang="en-US" dirty="0">
                <a:solidFill>
                  <a:srgbClr val="FFFFFF"/>
                </a:solidFill>
              </a:rPr>
              <a:t>    or pierce its jaw with a hook?</a:t>
            </a:r>
            <a:br>
              <a:rPr lang="en-US" dirty="0">
                <a:solidFill>
                  <a:srgbClr val="FFFFFF"/>
                </a:solidFill>
              </a:rPr>
            </a:br>
            <a:r>
              <a:rPr lang="en-US" b="1" baseline="30000" dirty="0">
                <a:solidFill>
                  <a:srgbClr val="FFFFFF"/>
                </a:solidFill>
              </a:rPr>
              <a:t>3 </a:t>
            </a:r>
            <a:r>
              <a:rPr lang="en-US" dirty="0">
                <a:solidFill>
                  <a:srgbClr val="FFFFFF"/>
                </a:solidFill>
              </a:rPr>
              <a:t>Will it keep begging you for mercy?</a:t>
            </a:r>
            <a:br>
              <a:rPr lang="en-US" dirty="0">
                <a:solidFill>
                  <a:srgbClr val="FFFFFF"/>
                </a:solidFill>
              </a:rPr>
            </a:br>
            <a:r>
              <a:rPr lang="en-US" dirty="0">
                <a:solidFill>
                  <a:srgbClr val="FFFFFF"/>
                </a:solidFill>
              </a:rPr>
              <a:t>    Will it speak to you with gentle words?</a:t>
            </a:r>
            <a:br>
              <a:rPr lang="en-US" dirty="0">
                <a:solidFill>
                  <a:srgbClr val="FFFFFF"/>
                </a:solidFill>
              </a:rPr>
            </a:br>
            <a:r>
              <a:rPr lang="en-US" b="1" baseline="30000" dirty="0">
                <a:solidFill>
                  <a:srgbClr val="FFFFFF"/>
                </a:solidFill>
              </a:rPr>
              <a:t>4 </a:t>
            </a:r>
            <a:r>
              <a:rPr lang="en-US" dirty="0">
                <a:solidFill>
                  <a:srgbClr val="FFFFFF"/>
                </a:solidFill>
              </a:rPr>
              <a:t>Will it make an agreement with you</a:t>
            </a:r>
            <a:br>
              <a:rPr lang="en-US" dirty="0">
                <a:solidFill>
                  <a:srgbClr val="FFFFFF"/>
                </a:solidFill>
              </a:rPr>
            </a:br>
            <a:r>
              <a:rPr lang="en-US" dirty="0">
                <a:solidFill>
                  <a:srgbClr val="FFFFFF"/>
                </a:solidFill>
              </a:rPr>
              <a:t>    for you to take it as your slave for life?</a:t>
            </a:r>
            <a:br>
              <a:rPr lang="en-US" dirty="0">
                <a:solidFill>
                  <a:srgbClr val="FFFFFF"/>
                </a:solidFill>
              </a:rPr>
            </a:br>
            <a:r>
              <a:rPr lang="en-US" b="1" baseline="30000" dirty="0">
                <a:solidFill>
                  <a:srgbClr val="FFFFFF"/>
                </a:solidFill>
              </a:rPr>
              <a:t>5 </a:t>
            </a:r>
            <a:r>
              <a:rPr lang="en-US" dirty="0">
                <a:solidFill>
                  <a:srgbClr val="FFFFFF"/>
                </a:solidFill>
              </a:rPr>
              <a:t>Can you make a pet of it like a bird</a:t>
            </a:r>
            <a:br>
              <a:rPr lang="en-US" dirty="0">
                <a:solidFill>
                  <a:srgbClr val="FFFFFF"/>
                </a:solidFill>
              </a:rPr>
            </a:br>
            <a:r>
              <a:rPr lang="en-US" dirty="0">
                <a:solidFill>
                  <a:srgbClr val="FFFFFF"/>
                </a:solidFill>
              </a:rPr>
              <a:t>    or put it on a leash for the young women in your house?</a:t>
            </a:r>
            <a:br>
              <a:rPr lang="en-US" dirty="0">
                <a:solidFill>
                  <a:srgbClr val="FFFFFF"/>
                </a:solidFill>
              </a:rPr>
            </a:br>
            <a:r>
              <a:rPr lang="en-US" b="1" baseline="30000" dirty="0">
                <a:solidFill>
                  <a:srgbClr val="FFFFFF"/>
                </a:solidFill>
              </a:rPr>
              <a:t>6 </a:t>
            </a:r>
            <a:r>
              <a:rPr lang="en-US" dirty="0">
                <a:solidFill>
                  <a:srgbClr val="FFFFFF"/>
                </a:solidFill>
              </a:rPr>
              <a:t>Will traders barter for it?</a:t>
            </a:r>
            <a:br>
              <a:rPr lang="en-US" dirty="0">
                <a:solidFill>
                  <a:srgbClr val="FFFFFF"/>
                </a:solidFill>
              </a:rPr>
            </a:br>
            <a:r>
              <a:rPr lang="en-US" dirty="0">
                <a:solidFill>
                  <a:srgbClr val="FFFFFF"/>
                </a:solidFill>
              </a:rPr>
              <a:t>    Will they divide it up among the merchants?</a:t>
            </a:r>
            <a:endParaRPr lang="en-GB" dirty="0">
              <a:solidFill>
                <a:srgbClr val="FFFFFF"/>
              </a:solidFill>
            </a:endParaRPr>
          </a:p>
        </p:txBody>
      </p:sp>
      <p:pic>
        <p:nvPicPr>
          <p:cNvPr id="9" name="Picture 8" descr="EZOOaU8X0AAsCdF.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8288" y="1392253"/>
            <a:ext cx="5663711" cy="2930888"/>
          </a:xfrm>
          <a:prstGeom prst="rect">
            <a:avLst/>
          </a:prstGeom>
        </p:spPr>
      </p:pic>
      <p:pic>
        <p:nvPicPr>
          <p:cNvPr id="10" name="Picture 9" descr="88470620a92409fdbdc937faef3e8708.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30526" y="3789040"/>
            <a:ext cx="2046901" cy="3068960"/>
          </a:xfrm>
          <a:prstGeom prst="rect">
            <a:avLst/>
          </a:prstGeom>
        </p:spPr>
      </p:pic>
    </p:spTree>
    <p:extLst>
      <p:ext uri="{BB962C8B-B14F-4D97-AF65-F5344CB8AC3E}">
        <p14:creationId xmlns:p14="http://schemas.microsoft.com/office/powerpoint/2010/main" val="9944414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john-towner-JgOeRuGD_Y4-unsplash (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3" name="Rectangle 2"/>
          <p:cNvSpPr/>
          <p:nvPr/>
        </p:nvSpPr>
        <p:spPr>
          <a:xfrm>
            <a:off x="1302045" y="89236"/>
            <a:ext cx="9872065" cy="738660"/>
          </a:xfrm>
          <a:prstGeom prst="rect">
            <a:avLst/>
          </a:prstGeom>
        </p:spPr>
        <p:txBody>
          <a:bodyPr wrap="square" lIns="121917" tIns="60958" rIns="121917" bIns="60958">
            <a:spAutoFit/>
          </a:bodyPr>
          <a:lstStyle/>
          <a:p>
            <a:pPr lvl="0"/>
            <a:r>
              <a:rPr lang="en-GB" sz="4000" b="1" dirty="0">
                <a:solidFill>
                  <a:srgbClr val="CCFFCC"/>
                </a:solidFill>
              </a:rPr>
              <a:t>Job can you subdue my </a:t>
            </a:r>
            <a:r>
              <a:rPr lang="en-GB" sz="4000" b="1" dirty="0" smtClean="0">
                <a:solidFill>
                  <a:srgbClr val="CCFFCC"/>
                </a:solidFill>
              </a:rPr>
              <a:t>creation? – 40:6-41 </a:t>
            </a:r>
            <a:endParaRPr lang="en-GB" sz="4000" dirty="0">
              <a:solidFill>
                <a:srgbClr val="CCFFCC"/>
              </a:solidFill>
            </a:endParaRPr>
          </a:p>
        </p:txBody>
      </p:sp>
      <p:sp>
        <p:nvSpPr>
          <p:cNvPr id="4" name="Rectangle 3"/>
          <p:cNvSpPr/>
          <p:nvPr/>
        </p:nvSpPr>
        <p:spPr>
          <a:xfrm>
            <a:off x="682714" y="2382319"/>
            <a:ext cx="6096000" cy="2862323"/>
          </a:xfrm>
          <a:prstGeom prst="rect">
            <a:avLst/>
          </a:prstGeom>
        </p:spPr>
        <p:txBody>
          <a:bodyPr>
            <a:spAutoFit/>
          </a:bodyPr>
          <a:lstStyle/>
          <a:p>
            <a:r>
              <a:rPr lang="en-US" b="1" baseline="30000" dirty="0">
                <a:solidFill>
                  <a:srgbClr val="FFFFFF"/>
                </a:solidFill>
              </a:rPr>
              <a:t>7 </a:t>
            </a:r>
            <a:r>
              <a:rPr lang="en-US" dirty="0">
                <a:solidFill>
                  <a:srgbClr val="FFFFFF"/>
                </a:solidFill>
              </a:rPr>
              <a:t>Can you fill its hide with harpoons</a:t>
            </a:r>
            <a:br>
              <a:rPr lang="en-US" dirty="0">
                <a:solidFill>
                  <a:srgbClr val="FFFFFF"/>
                </a:solidFill>
              </a:rPr>
            </a:br>
            <a:r>
              <a:rPr lang="en-US" dirty="0">
                <a:solidFill>
                  <a:srgbClr val="FFFFFF"/>
                </a:solidFill>
              </a:rPr>
              <a:t>    or its head with fishing spears?</a:t>
            </a:r>
            <a:br>
              <a:rPr lang="en-US" dirty="0">
                <a:solidFill>
                  <a:srgbClr val="FFFFFF"/>
                </a:solidFill>
              </a:rPr>
            </a:br>
            <a:r>
              <a:rPr lang="en-US" b="1" baseline="30000" dirty="0">
                <a:solidFill>
                  <a:srgbClr val="FFFFFF"/>
                </a:solidFill>
              </a:rPr>
              <a:t>8 </a:t>
            </a:r>
            <a:r>
              <a:rPr lang="en-US" dirty="0">
                <a:solidFill>
                  <a:srgbClr val="FFFFFF"/>
                </a:solidFill>
              </a:rPr>
              <a:t>If you lay a hand on it,</a:t>
            </a:r>
            <a:br>
              <a:rPr lang="en-US" dirty="0">
                <a:solidFill>
                  <a:srgbClr val="FFFFFF"/>
                </a:solidFill>
              </a:rPr>
            </a:br>
            <a:r>
              <a:rPr lang="en-US" dirty="0">
                <a:solidFill>
                  <a:srgbClr val="FFFFFF"/>
                </a:solidFill>
              </a:rPr>
              <a:t>    you will remember the struggle and never do it again!</a:t>
            </a:r>
            <a:br>
              <a:rPr lang="en-US" dirty="0">
                <a:solidFill>
                  <a:srgbClr val="FFFFFF"/>
                </a:solidFill>
              </a:rPr>
            </a:br>
            <a:r>
              <a:rPr lang="en-US" b="1" baseline="30000" dirty="0">
                <a:solidFill>
                  <a:srgbClr val="FFFFFF"/>
                </a:solidFill>
              </a:rPr>
              <a:t>9 </a:t>
            </a:r>
            <a:r>
              <a:rPr lang="en-US" dirty="0">
                <a:solidFill>
                  <a:srgbClr val="FFFFFF"/>
                </a:solidFill>
              </a:rPr>
              <a:t>Any hope of subduing it is false;</a:t>
            </a:r>
            <a:br>
              <a:rPr lang="en-US" dirty="0">
                <a:solidFill>
                  <a:srgbClr val="FFFFFF"/>
                </a:solidFill>
              </a:rPr>
            </a:br>
            <a:r>
              <a:rPr lang="en-US" dirty="0">
                <a:solidFill>
                  <a:srgbClr val="FFFFFF"/>
                </a:solidFill>
              </a:rPr>
              <a:t>    the mere sight of it is overpowering.</a:t>
            </a:r>
            <a:br>
              <a:rPr lang="en-US" dirty="0">
                <a:solidFill>
                  <a:srgbClr val="FFFFFF"/>
                </a:solidFill>
              </a:rPr>
            </a:br>
            <a:r>
              <a:rPr lang="en-US" b="1" baseline="30000" dirty="0">
                <a:solidFill>
                  <a:srgbClr val="FFFFFF"/>
                </a:solidFill>
              </a:rPr>
              <a:t>10 </a:t>
            </a:r>
            <a:r>
              <a:rPr lang="en-US" dirty="0">
                <a:solidFill>
                  <a:srgbClr val="FFFFFF"/>
                </a:solidFill>
              </a:rPr>
              <a:t>No one is fierce enough to rouse it.</a:t>
            </a:r>
            <a:br>
              <a:rPr lang="en-US" dirty="0">
                <a:solidFill>
                  <a:srgbClr val="FFFFFF"/>
                </a:solidFill>
              </a:rPr>
            </a:br>
            <a:r>
              <a:rPr lang="en-US" dirty="0">
                <a:solidFill>
                  <a:srgbClr val="FFFFFF"/>
                </a:solidFill>
              </a:rPr>
              <a:t>    Who then is able to stand against me?</a:t>
            </a:r>
            <a:br>
              <a:rPr lang="en-US" dirty="0">
                <a:solidFill>
                  <a:srgbClr val="FFFFFF"/>
                </a:solidFill>
              </a:rPr>
            </a:br>
            <a:r>
              <a:rPr lang="en-US" b="1" baseline="30000" dirty="0">
                <a:solidFill>
                  <a:srgbClr val="FFFFFF"/>
                </a:solidFill>
              </a:rPr>
              <a:t>11 </a:t>
            </a:r>
            <a:r>
              <a:rPr lang="en-US" dirty="0">
                <a:solidFill>
                  <a:srgbClr val="FFFFFF"/>
                </a:solidFill>
              </a:rPr>
              <a:t>Who has a claim against me that I must pay?</a:t>
            </a:r>
            <a:br>
              <a:rPr lang="en-US" dirty="0">
                <a:solidFill>
                  <a:srgbClr val="FFFFFF"/>
                </a:solidFill>
              </a:rPr>
            </a:br>
            <a:r>
              <a:rPr lang="en-US" dirty="0">
                <a:solidFill>
                  <a:srgbClr val="FFFFFF"/>
                </a:solidFill>
              </a:rPr>
              <a:t>    Everything under heaven belongs to me.</a:t>
            </a:r>
            <a:r>
              <a:rPr lang="en-GB" dirty="0">
                <a:solidFill>
                  <a:srgbClr val="FFFFFF"/>
                </a:solidFill>
              </a:rPr>
              <a:t> </a:t>
            </a:r>
            <a:endParaRPr lang="en-US" dirty="0">
              <a:solidFill>
                <a:srgbClr val="FFFFFF"/>
              </a:solidFill>
            </a:endParaRPr>
          </a:p>
        </p:txBody>
      </p:sp>
      <p:pic>
        <p:nvPicPr>
          <p:cNvPr id="5" name="Picture 4" descr="Leviatha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888" y="2166352"/>
            <a:ext cx="5905111" cy="3631523"/>
          </a:xfrm>
          <a:prstGeom prst="rect">
            <a:avLst/>
          </a:prstGeom>
        </p:spPr>
      </p:pic>
    </p:spTree>
    <p:extLst>
      <p:ext uri="{BB962C8B-B14F-4D97-AF65-F5344CB8AC3E}">
        <p14:creationId xmlns:p14="http://schemas.microsoft.com/office/powerpoint/2010/main" val="4196153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ofya-pestova-kyXTDh5BWNU-unsplas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460240" y="442873"/>
            <a:ext cx="11288889" cy="6000479"/>
          </a:xfrm>
          <a:prstGeom prst="rect">
            <a:avLst/>
          </a:prstGeom>
          <a:solidFill>
            <a:schemeClr val="tx2">
              <a:lumMod val="50000"/>
              <a:alpha val="67000"/>
            </a:schemeClr>
          </a:solidFill>
          <a:ln>
            <a:noFill/>
          </a:ln>
        </p:spPr>
        <p:style>
          <a:lnRef idx="1">
            <a:schemeClr val="dk1"/>
          </a:lnRef>
          <a:fillRef idx="3">
            <a:schemeClr val="dk1"/>
          </a:fillRef>
          <a:effectRef idx="2">
            <a:schemeClr val="dk1"/>
          </a:effectRef>
          <a:fontRef idx="minor">
            <a:schemeClr val="lt1"/>
          </a:fontRef>
        </p:style>
        <p:txBody>
          <a:bodyPr lIns="121917" tIns="60958" rIns="121917" bIns="60958" rtlCol="0" anchor="ctr"/>
          <a:lstStyle/>
          <a:p>
            <a:pPr algn="ctr"/>
            <a:endParaRPr lang="en-US" dirty="0">
              <a:solidFill>
                <a:schemeClr val="accent1">
                  <a:lumMod val="50000"/>
                </a:schemeClr>
              </a:solidFill>
            </a:endParaRPr>
          </a:p>
        </p:txBody>
      </p:sp>
      <p:sp>
        <p:nvSpPr>
          <p:cNvPr id="4" name="Rectangle 3"/>
          <p:cNvSpPr/>
          <p:nvPr/>
        </p:nvSpPr>
        <p:spPr>
          <a:xfrm>
            <a:off x="983478" y="902625"/>
            <a:ext cx="10294149" cy="5416863"/>
          </a:xfrm>
          <a:prstGeom prst="rect">
            <a:avLst/>
          </a:prstGeom>
        </p:spPr>
        <p:txBody>
          <a:bodyPr wrap="square" lIns="121917" tIns="60958" rIns="121917" bIns="60958">
            <a:spAutoFit/>
          </a:bodyPr>
          <a:lstStyle/>
          <a:p>
            <a:pPr algn="ctr"/>
            <a:r>
              <a:rPr lang="en-US" sz="4000" dirty="0">
                <a:solidFill>
                  <a:srgbClr val="CCFFCC"/>
                </a:solidFill>
              </a:rPr>
              <a:t>Job </a:t>
            </a:r>
            <a:r>
              <a:rPr lang="en-US" sz="4000" dirty="0" smtClean="0">
                <a:solidFill>
                  <a:srgbClr val="CCFFCC"/>
                </a:solidFill>
              </a:rPr>
              <a:t>finally </a:t>
            </a:r>
            <a:r>
              <a:rPr lang="en-US" sz="4000" dirty="0">
                <a:solidFill>
                  <a:srgbClr val="CCFFCC"/>
                </a:solidFill>
              </a:rPr>
              <a:t>got </a:t>
            </a:r>
            <a:r>
              <a:rPr lang="en-US" sz="4000" dirty="0" smtClean="0">
                <a:solidFill>
                  <a:srgbClr val="CCFFCC"/>
                </a:solidFill>
              </a:rPr>
              <a:t>an </a:t>
            </a:r>
            <a:r>
              <a:rPr lang="en-US" sz="4000" dirty="0">
                <a:solidFill>
                  <a:srgbClr val="CCFFCC"/>
                </a:solidFill>
              </a:rPr>
              <a:t>audience with </a:t>
            </a:r>
            <a:r>
              <a:rPr lang="en-US" sz="4000" dirty="0" smtClean="0">
                <a:solidFill>
                  <a:srgbClr val="CCFFCC"/>
                </a:solidFill>
              </a:rPr>
              <a:t>God</a:t>
            </a:r>
            <a:r>
              <a:rPr lang="en-US" sz="4000" dirty="0">
                <a:solidFill>
                  <a:srgbClr val="CCFFCC"/>
                </a:solidFill>
              </a:rPr>
              <a:t>. </a:t>
            </a:r>
            <a:r>
              <a:rPr lang="en-US" sz="4000" dirty="0" smtClean="0">
                <a:solidFill>
                  <a:srgbClr val="CCFFCC"/>
                </a:solidFill>
              </a:rPr>
              <a:t/>
            </a:r>
            <a:br>
              <a:rPr lang="en-US" sz="4000" dirty="0" smtClean="0">
                <a:solidFill>
                  <a:srgbClr val="CCFFCC"/>
                </a:solidFill>
              </a:rPr>
            </a:br>
            <a:r>
              <a:rPr lang="en-US" sz="4000" dirty="0" smtClean="0">
                <a:solidFill>
                  <a:srgbClr val="CCFFCC"/>
                </a:solidFill>
              </a:rPr>
              <a:t>He is given </a:t>
            </a:r>
            <a:r>
              <a:rPr lang="en-US" sz="4000" dirty="0">
                <a:solidFill>
                  <a:srgbClr val="CCFFCC"/>
                </a:solidFill>
              </a:rPr>
              <a:t>his day in court to defend his case</a:t>
            </a:r>
            <a:r>
              <a:rPr lang="en-US" sz="4000" dirty="0" smtClean="0">
                <a:solidFill>
                  <a:srgbClr val="CCFFCC"/>
                </a:solidFill>
              </a:rPr>
              <a:t>.</a:t>
            </a:r>
          </a:p>
          <a:p>
            <a:pPr algn="ctr"/>
            <a:endParaRPr lang="en-US" sz="2800" dirty="0">
              <a:solidFill>
                <a:srgbClr val="FFFFFF"/>
              </a:solidFill>
            </a:endParaRPr>
          </a:p>
          <a:p>
            <a:pPr algn="ctr"/>
            <a:r>
              <a:rPr lang="en-GB" sz="3200" dirty="0">
                <a:solidFill>
                  <a:srgbClr val="FFFFFF"/>
                </a:solidFill>
              </a:rPr>
              <a:t>The big question God has for Job </a:t>
            </a:r>
            <a:r>
              <a:rPr lang="en-GB" sz="3200" dirty="0" smtClean="0">
                <a:solidFill>
                  <a:srgbClr val="FFFFFF"/>
                </a:solidFill>
              </a:rPr>
              <a:t>is; </a:t>
            </a:r>
            <a:r>
              <a:rPr lang="en-GB" sz="3200" i="1" dirty="0" smtClean="0">
                <a:solidFill>
                  <a:srgbClr val="FFFFFF"/>
                </a:solidFill>
              </a:rPr>
              <a:t>“Are </a:t>
            </a:r>
            <a:r>
              <a:rPr lang="en-GB" sz="3200" i="1" dirty="0">
                <a:solidFill>
                  <a:srgbClr val="FFFFFF"/>
                </a:solidFill>
              </a:rPr>
              <a:t>you my </a:t>
            </a:r>
            <a:r>
              <a:rPr lang="en-GB" sz="3200" i="1" dirty="0" smtClean="0">
                <a:solidFill>
                  <a:srgbClr val="FFFFFF"/>
                </a:solidFill>
              </a:rPr>
              <a:t>equal?” </a:t>
            </a:r>
            <a:endParaRPr lang="en-GB" sz="3200" i="1" dirty="0">
              <a:solidFill>
                <a:srgbClr val="FFFFFF"/>
              </a:solidFill>
            </a:endParaRPr>
          </a:p>
          <a:p>
            <a:pPr algn="ctr"/>
            <a:r>
              <a:rPr lang="en-GB" dirty="0">
                <a:solidFill>
                  <a:srgbClr val="FFFFFF"/>
                </a:solidFill>
              </a:rPr>
              <a:t> </a:t>
            </a:r>
          </a:p>
          <a:p>
            <a:pPr algn="ctr"/>
            <a:r>
              <a:rPr lang="en-GB" sz="3200" i="1" dirty="0" smtClean="0">
                <a:solidFill>
                  <a:srgbClr val="FFFFFF"/>
                </a:solidFill>
              </a:rPr>
              <a:t>“If </a:t>
            </a:r>
            <a:r>
              <a:rPr lang="en-GB" sz="3200" i="1" dirty="0">
                <a:solidFill>
                  <a:srgbClr val="FFFFFF"/>
                </a:solidFill>
              </a:rPr>
              <a:t>you can explain my creation, take care of </a:t>
            </a:r>
            <a:r>
              <a:rPr lang="en-GB" sz="3200" i="1" dirty="0" smtClean="0">
                <a:solidFill>
                  <a:srgbClr val="FFFFFF"/>
                </a:solidFill>
              </a:rPr>
              <a:t>my</a:t>
            </a:r>
            <a:br>
              <a:rPr lang="en-GB" sz="3200" i="1" dirty="0" smtClean="0">
                <a:solidFill>
                  <a:srgbClr val="FFFFFF"/>
                </a:solidFill>
              </a:rPr>
            </a:br>
            <a:r>
              <a:rPr lang="en-GB" sz="3200" i="1" dirty="0" smtClean="0">
                <a:solidFill>
                  <a:srgbClr val="FFFFFF"/>
                </a:solidFill>
              </a:rPr>
              <a:t>creation </a:t>
            </a:r>
            <a:r>
              <a:rPr lang="en-GB" sz="3200" i="1" dirty="0">
                <a:solidFill>
                  <a:srgbClr val="FFFFFF"/>
                </a:solidFill>
              </a:rPr>
              <a:t>and rule over my creation </a:t>
            </a:r>
            <a:r>
              <a:rPr lang="en-GB" sz="3200" i="1" dirty="0" smtClean="0">
                <a:solidFill>
                  <a:srgbClr val="FFFFFF"/>
                </a:solidFill>
              </a:rPr>
              <a:t>– then </a:t>
            </a:r>
            <a:r>
              <a:rPr lang="en-GB" sz="3200" i="1" dirty="0">
                <a:solidFill>
                  <a:srgbClr val="FFFFFF"/>
                </a:solidFill>
              </a:rPr>
              <a:t>and </a:t>
            </a:r>
            <a:r>
              <a:rPr lang="en-GB" sz="3200" i="1" dirty="0" smtClean="0">
                <a:solidFill>
                  <a:srgbClr val="FFFFFF"/>
                </a:solidFill>
              </a:rPr>
              <a:t/>
            </a:r>
            <a:br>
              <a:rPr lang="en-GB" sz="3200" i="1" dirty="0" smtClean="0">
                <a:solidFill>
                  <a:srgbClr val="FFFFFF"/>
                </a:solidFill>
              </a:rPr>
            </a:br>
            <a:r>
              <a:rPr lang="en-GB" sz="3200" i="1" dirty="0" smtClean="0">
                <a:solidFill>
                  <a:srgbClr val="FFFFFF"/>
                </a:solidFill>
              </a:rPr>
              <a:t>only then </a:t>
            </a:r>
            <a:r>
              <a:rPr lang="en-GB" sz="3200" i="1" dirty="0">
                <a:solidFill>
                  <a:srgbClr val="FFFFFF"/>
                </a:solidFill>
              </a:rPr>
              <a:t>are you my </a:t>
            </a:r>
            <a:r>
              <a:rPr lang="en-GB" sz="3200" i="1" dirty="0" smtClean="0">
                <a:solidFill>
                  <a:srgbClr val="FFFFFF"/>
                </a:solidFill>
              </a:rPr>
              <a:t>equal”. </a:t>
            </a:r>
            <a:endParaRPr lang="en-GB" sz="3200" i="1" dirty="0">
              <a:solidFill>
                <a:srgbClr val="FFFFFF"/>
              </a:solidFill>
            </a:endParaRPr>
          </a:p>
          <a:p>
            <a:pPr algn="ctr"/>
            <a:r>
              <a:rPr lang="en-GB" dirty="0">
                <a:solidFill>
                  <a:srgbClr val="FFFFFF"/>
                </a:solidFill>
              </a:rPr>
              <a:t> </a:t>
            </a:r>
          </a:p>
          <a:p>
            <a:pPr algn="ctr"/>
            <a:r>
              <a:rPr lang="en-GB" sz="3200" dirty="0">
                <a:solidFill>
                  <a:srgbClr val="FFFFFF"/>
                </a:solidFill>
              </a:rPr>
              <a:t>Job cannot do any of these things. </a:t>
            </a:r>
          </a:p>
          <a:p>
            <a:pPr algn="ctr"/>
            <a:r>
              <a:rPr lang="en-US" sz="4000" dirty="0" smtClean="0">
                <a:solidFill>
                  <a:srgbClr val="FFFFFF"/>
                </a:solidFill>
              </a:rPr>
              <a:t> </a:t>
            </a:r>
            <a:endParaRPr lang="en-GB" sz="4000" dirty="0">
              <a:solidFill>
                <a:srgbClr val="FFFFFF"/>
              </a:solidFill>
            </a:endParaRPr>
          </a:p>
        </p:txBody>
      </p:sp>
    </p:spTree>
    <p:extLst>
      <p:ext uri="{BB962C8B-B14F-4D97-AF65-F5344CB8AC3E}">
        <p14:creationId xmlns:p14="http://schemas.microsoft.com/office/powerpoint/2010/main" val="40130156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ofya-pestova-kyXTDh5BWNU-unsplas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460240" y="442873"/>
            <a:ext cx="11288889" cy="6000479"/>
          </a:xfrm>
          <a:prstGeom prst="rect">
            <a:avLst/>
          </a:prstGeom>
          <a:solidFill>
            <a:schemeClr val="tx2">
              <a:lumMod val="50000"/>
              <a:alpha val="67000"/>
            </a:schemeClr>
          </a:solidFill>
          <a:ln>
            <a:noFill/>
          </a:ln>
        </p:spPr>
        <p:style>
          <a:lnRef idx="1">
            <a:schemeClr val="dk1"/>
          </a:lnRef>
          <a:fillRef idx="3">
            <a:schemeClr val="dk1"/>
          </a:fillRef>
          <a:effectRef idx="2">
            <a:schemeClr val="dk1"/>
          </a:effectRef>
          <a:fontRef idx="minor">
            <a:schemeClr val="lt1"/>
          </a:fontRef>
        </p:style>
        <p:txBody>
          <a:bodyPr lIns="121917" tIns="60958" rIns="121917" bIns="60958" rtlCol="0" anchor="ctr"/>
          <a:lstStyle/>
          <a:p>
            <a:pPr algn="ctr"/>
            <a:endParaRPr lang="en-US" dirty="0">
              <a:solidFill>
                <a:schemeClr val="accent1">
                  <a:lumMod val="50000"/>
                </a:schemeClr>
              </a:solidFill>
            </a:endParaRPr>
          </a:p>
        </p:txBody>
      </p:sp>
      <p:sp>
        <p:nvSpPr>
          <p:cNvPr id="4" name="Rectangle 3"/>
          <p:cNvSpPr/>
          <p:nvPr/>
        </p:nvSpPr>
        <p:spPr>
          <a:xfrm>
            <a:off x="983478" y="642981"/>
            <a:ext cx="10400188" cy="5509196"/>
          </a:xfrm>
          <a:prstGeom prst="rect">
            <a:avLst/>
          </a:prstGeom>
        </p:spPr>
        <p:txBody>
          <a:bodyPr wrap="square" lIns="121917" tIns="60958" rIns="121917" bIns="60958">
            <a:spAutoFit/>
          </a:bodyPr>
          <a:lstStyle/>
          <a:p>
            <a:pPr algn="ctr">
              <a:spcAft>
                <a:spcPts val="2400"/>
              </a:spcAft>
            </a:pPr>
            <a:r>
              <a:rPr lang="en-US" sz="3200" dirty="0">
                <a:solidFill>
                  <a:srgbClr val="CCFFCC"/>
                </a:solidFill>
              </a:rPr>
              <a:t> </a:t>
            </a:r>
            <a:r>
              <a:rPr lang="en-GB" sz="3200" dirty="0" smtClean="0">
                <a:solidFill>
                  <a:srgbClr val="CCFFCC"/>
                </a:solidFill>
              </a:rPr>
              <a:t> </a:t>
            </a:r>
            <a:r>
              <a:rPr lang="en-GB" sz="3200" dirty="0">
                <a:solidFill>
                  <a:srgbClr val="CCFFCC"/>
                </a:solidFill>
              </a:rPr>
              <a:t>I believe God asks these questions to get Job </a:t>
            </a:r>
            <a:r>
              <a:rPr lang="en-GB" sz="3200" dirty="0" smtClean="0">
                <a:solidFill>
                  <a:srgbClr val="CCFFCC"/>
                </a:solidFill>
              </a:rPr>
              <a:t>to</a:t>
            </a:r>
            <a:br>
              <a:rPr lang="en-GB" sz="3200" dirty="0" smtClean="0">
                <a:solidFill>
                  <a:srgbClr val="CCFFCC"/>
                </a:solidFill>
              </a:rPr>
            </a:br>
            <a:r>
              <a:rPr lang="en-GB" sz="3200" dirty="0" smtClean="0">
                <a:solidFill>
                  <a:srgbClr val="CCFFCC"/>
                </a:solidFill>
              </a:rPr>
              <a:t>see </a:t>
            </a:r>
            <a:r>
              <a:rPr lang="en-GB" sz="3200" dirty="0">
                <a:solidFill>
                  <a:srgbClr val="CCFFCC"/>
                </a:solidFill>
              </a:rPr>
              <a:t>beyond his narrow view of his world.</a:t>
            </a:r>
          </a:p>
          <a:p>
            <a:pPr algn="ctr">
              <a:spcAft>
                <a:spcPts val="1200"/>
              </a:spcAft>
            </a:pPr>
            <a:r>
              <a:rPr lang="en-US" sz="3200" i="1" dirty="0" smtClean="0">
                <a:solidFill>
                  <a:schemeClr val="bg1"/>
                </a:solidFill>
              </a:rPr>
              <a:t>“God’s </a:t>
            </a:r>
            <a:r>
              <a:rPr lang="en-US" sz="3200" i="1" dirty="0">
                <a:solidFill>
                  <a:schemeClr val="bg1"/>
                </a:solidFill>
              </a:rPr>
              <a:t>rebuke is not meant to destroy Job but to teach him a valuable lesson concerning the relationship of his own life to </a:t>
            </a:r>
            <a:r>
              <a:rPr lang="en-US" sz="3200" i="1" dirty="0" smtClean="0">
                <a:solidFill>
                  <a:schemeClr val="bg1"/>
                </a:solidFill>
              </a:rPr>
              <a:t>God’s </a:t>
            </a:r>
            <a:r>
              <a:rPr lang="en-US" sz="3200" i="1" dirty="0">
                <a:solidFill>
                  <a:schemeClr val="bg1"/>
                </a:solidFill>
              </a:rPr>
              <a:t>government of the world. Although </a:t>
            </a:r>
            <a:r>
              <a:rPr lang="en-US" sz="3200" i="1" dirty="0" smtClean="0">
                <a:solidFill>
                  <a:schemeClr val="bg1"/>
                </a:solidFill>
              </a:rPr>
              <a:t>Job’s </a:t>
            </a:r>
            <a:r>
              <a:rPr lang="en-US" sz="3200" i="1" dirty="0">
                <a:solidFill>
                  <a:schemeClr val="bg1"/>
                </a:solidFill>
              </a:rPr>
              <a:t>suffering is important to God, evidenced in the fact that God </a:t>
            </a:r>
            <a:r>
              <a:rPr lang="en-US" sz="3200" i="1" dirty="0" smtClean="0">
                <a:solidFill>
                  <a:schemeClr val="bg1"/>
                </a:solidFill>
              </a:rPr>
              <a:t>answers </a:t>
            </a:r>
            <a:r>
              <a:rPr lang="en-US" sz="3200" i="1" dirty="0">
                <a:solidFill>
                  <a:schemeClr val="bg1"/>
                </a:solidFill>
              </a:rPr>
              <a:t>Job, there is a mystery concerning the way God </a:t>
            </a:r>
            <a:r>
              <a:rPr lang="en-US" sz="3200" i="1" dirty="0" smtClean="0">
                <a:solidFill>
                  <a:schemeClr val="bg1"/>
                </a:solidFill>
              </a:rPr>
              <a:t>governs</a:t>
            </a:r>
            <a:br>
              <a:rPr lang="en-US" sz="3200" i="1" dirty="0" smtClean="0">
                <a:solidFill>
                  <a:schemeClr val="bg1"/>
                </a:solidFill>
              </a:rPr>
            </a:br>
            <a:r>
              <a:rPr lang="en-US" sz="3200" i="1" dirty="0" smtClean="0">
                <a:solidFill>
                  <a:schemeClr val="bg1"/>
                </a:solidFill>
              </a:rPr>
              <a:t>the </a:t>
            </a:r>
            <a:r>
              <a:rPr lang="en-US" sz="3200" i="1" dirty="0">
                <a:solidFill>
                  <a:schemeClr val="bg1"/>
                </a:solidFill>
              </a:rPr>
              <a:t>world, which means there is a mystery from a human standpoint concerning the whole subject of </a:t>
            </a:r>
            <a:r>
              <a:rPr lang="en-US" sz="3200" i="1" dirty="0" smtClean="0">
                <a:solidFill>
                  <a:schemeClr val="bg1"/>
                </a:solidFill>
              </a:rPr>
              <a:t>suffering”. </a:t>
            </a:r>
            <a:endParaRPr lang="en-GB" sz="3200" dirty="0">
              <a:solidFill>
                <a:schemeClr val="bg1"/>
              </a:solidFill>
            </a:endParaRPr>
          </a:p>
          <a:p>
            <a:pPr algn="ctr"/>
            <a:r>
              <a:rPr lang="en-US" sz="3200" b="1" dirty="0">
                <a:solidFill>
                  <a:schemeClr val="bg1"/>
                </a:solidFill>
              </a:rPr>
              <a:t>Richard Belcher</a:t>
            </a:r>
            <a:r>
              <a:rPr lang="en-US" sz="3200" b="1" i="1" dirty="0">
                <a:solidFill>
                  <a:schemeClr val="bg1"/>
                </a:solidFill>
              </a:rPr>
              <a:t> </a:t>
            </a:r>
            <a:endParaRPr lang="en-GB" sz="3200" dirty="0">
              <a:solidFill>
                <a:schemeClr val="bg1"/>
              </a:solidFill>
            </a:endParaRPr>
          </a:p>
        </p:txBody>
      </p:sp>
    </p:spTree>
    <p:extLst>
      <p:ext uri="{BB962C8B-B14F-4D97-AF65-F5344CB8AC3E}">
        <p14:creationId xmlns:p14="http://schemas.microsoft.com/office/powerpoint/2010/main" val="40686866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JOB_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2000" cy="6874732"/>
          </a:xfrm>
          <a:prstGeom prst="rect">
            <a:avLst/>
          </a:prstGeom>
        </p:spPr>
      </p:pic>
      <p:sp>
        <p:nvSpPr>
          <p:cNvPr id="3" name="Rectangle 2"/>
          <p:cNvSpPr/>
          <p:nvPr/>
        </p:nvSpPr>
        <p:spPr>
          <a:xfrm>
            <a:off x="598644" y="1259990"/>
            <a:ext cx="11015025" cy="2092877"/>
          </a:xfrm>
          <a:prstGeom prst="rect">
            <a:avLst/>
          </a:prstGeom>
        </p:spPr>
        <p:txBody>
          <a:bodyPr wrap="square" lIns="121917" tIns="60958" rIns="121917" bIns="60958">
            <a:spAutoFit/>
          </a:bodyPr>
          <a:lstStyle/>
          <a:p>
            <a:pPr algn="ctr"/>
            <a:r>
              <a:rPr lang="en-GB" sz="3200" dirty="0">
                <a:solidFill>
                  <a:srgbClr val="FFFFFF"/>
                </a:solidFill>
              </a:rPr>
              <a:t>What Job </a:t>
            </a:r>
            <a:r>
              <a:rPr lang="en-GB" sz="3200" dirty="0" smtClean="0">
                <a:solidFill>
                  <a:srgbClr val="FFFFFF"/>
                </a:solidFill>
              </a:rPr>
              <a:t>wanted more than </a:t>
            </a:r>
            <a:r>
              <a:rPr lang="en-GB" sz="3200" dirty="0">
                <a:solidFill>
                  <a:srgbClr val="FFFFFF"/>
                </a:solidFill>
              </a:rPr>
              <a:t>anything </a:t>
            </a:r>
            <a:r>
              <a:rPr lang="en-GB" sz="3200" dirty="0" smtClean="0">
                <a:solidFill>
                  <a:srgbClr val="FFFFFF"/>
                </a:solidFill>
              </a:rPr>
              <a:t>is answers from</a:t>
            </a:r>
            <a:br>
              <a:rPr lang="en-GB" sz="3200" dirty="0" smtClean="0">
                <a:solidFill>
                  <a:srgbClr val="FFFFFF"/>
                </a:solidFill>
              </a:rPr>
            </a:br>
            <a:r>
              <a:rPr lang="en-GB" sz="3200" dirty="0" smtClean="0">
                <a:solidFill>
                  <a:srgbClr val="FFFFFF"/>
                </a:solidFill>
              </a:rPr>
              <a:t>God and not people about </a:t>
            </a:r>
            <a:r>
              <a:rPr lang="en-GB" sz="3200" dirty="0">
                <a:solidFill>
                  <a:srgbClr val="FFFFFF"/>
                </a:solidFill>
              </a:rPr>
              <a:t>his situation. He </a:t>
            </a:r>
            <a:r>
              <a:rPr lang="en-GB" sz="3200" dirty="0" smtClean="0">
                <a:solidFill>
                  <a:srgbClr val="FFFFFF"/>
                </a:solidFill>
              </a:rPr>
              <a:t>is judged </a:t>
            </a:r>
            <a:r>
              <a:rPr lang="en-GB" sz="3200" dirty="0">
                <a:solidFill>
                  <a:srgbClr val="FFFFFF"/>
                </a:solidFill>
              </a:rPr>
              <a:t>and condemned by friends and his good standing in the </a:t>
            </a:r>
            <a:r>
              <a:rPr lang="en-GB" sz="3200" dirty="0" smtClean="0">
                <a:solidFill>
                  <a:srgbClr val="FFFFFF"/>
                </a:solidFill>
              </a:rPr>
              <a:t>community</a:t>
            </a:r>
            <a:br>
              <a:rPr lang="en-GB" sz="3200" dirty="0" smtClean="0">
                <a:solidFill>
                  <a:srgbClr val="FFFFFF"/>
                </a:solidFill>
              </a:rPr>
            </a:br>
            <a:r>
              <a:rPr lang="en-GB" sz="3200" dirty="0" smtClean="0">
                <a:solidFill>
                  <a:srgbClr val="FFFFFF"/>
                </a:solidFill>
              </a:rPr>
              <a:t>is over </a:t>
            </a:r>
            <a:r>
              <a:rPr lang="en-GB" sz="3200" dirty="0">
                <a:solidFill>
                  <a:srgbClr val="FFFFFF"/>
                </a:solidFill>
              </a:rPr>
              <a:t>because of everything that has happened to him.</a:t>
            </a:r>
          </a:p>
        </p:txBody>
      </p:sp>
      <p:sp>
        <p:nvSpPr>
          <p:cNvPr id="2" name="Rectangle 1"/>
          <p:cNvSpPr/>
          <p:nvPr/>
        </p:nvSpPr>
        <p:spPr>
          <a:xfrm>
            <a:off x="0" y="349568"/>
            <a:ext cx="12192000" cy="769441"/>
          </a:xfrm>
          <a:prstGeom prst="rect">
            <a:avLst/>
          </a:prstGeom>
        </p:spPr>
        <p:txBody>
          <a:bodyPr wrap="square">
            <a:spAutoFit/>
          </a:bodyPr>
          <a:lstStyle/>
          <a:p>
            <a:pPr algn="ctr"/>
            <a:r>
              <a:rPr lang="en-GB" sz="4400" b="1" dirty="0">
                <a:solidFill>
                  <a:srgbClr val="CCFFCC"/>
                </a:solidFill>
              </a:rPr>
              <a:t>The </a:t>
            </a:r>
            <a:r>
              <a:rPr lang="en-GB" sz="4400" b="1" dirty="0" smtClean="0">
                <a:solidFill>
                  <a:srgbClr val="CCFFCC"/>
                </a:solidFill>
              </a:rPr>
              <a:t>rebuke </a:t>
            </a:r>
            <a:r>
              <a:rPr lang="en-GB" sz="4400" b="1" dirty="0">
                <a:solidFill>
                  <a:srgbClr val="CCFFCC"/>
                </a:solidFill>
              </a:rPr>
              <a:t>in </a:t>
            </a:r>
            <a:r>
              <a:rPr lang="en-GB" sz="4400" b="1" dirty="0" smtClean="0">
                <a:solidFill>
                  <a:srgbClr val="CCFFCC"/>
                </a:solidFill>
              </a:rPr>
              <a:t>suffering </a:t>
            </a:r>
            <a:r>
              <a:rPr lang="en-GB" sz="4400" dirty="0" smtClean="0">
                <a:solidFill>
                  <a:srgbClr val="CCFFCC"/>
                </a:solidFill>
              </a:rPr>
              <a:t>– Job Chapter 38-41</a:t>
            </a:r>
            <a:endParaRPr lang="en-US" sz="4400" dirty="0">
              <a:solidFill>
                <a:srgbClr val="CCFFCC"/>
              </a:solidFill>
            </a:endParaRPr>
          </a:p>
        </p:txBody>
      </p:sp>
      <p:pic>
        <p:nvPicPr>
          <p:cNvPr id="5" name="Picture 4" descr="download-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437" y="3938806"/>
            <a:ext cx="5231904" cy="2929866"/>
          </a:xfrm>
          <a:prstGeom prst="rect">
            <a:avLst/>
          </a:prstGeom>
        </p:spPr>
      </p:pic>
      <p:pic>
        <p:nvPicPr>
          <p:cNvPr id="8" name="Picture 7" descr="downloa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0610" y="3937915"/>
            <a:ext cx="5334745" cy="2935184"/>
          </a:xfrm>
          <a:prstGeom prst="rect">
            <a:avLst/>
          </a:prstGeom>
        </p:spPr>
      </p:pic>
    </p:spTree>
    <p:extLst>
      <p:ext uri="{BB962C8B-B14F-4D97-AF65-F5344CB8AC3E}">
        <p14:creationId xmlns:p14="http://schemas.microsoft.com/office/powerpoint/2010/main" val="93462596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john-towner-JgOeRuGD_Y4-unsplash (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3" name="Rectangle 2"/>
          <p:cNvSpPr/>
          <p:nvPr/>
        </p:nvSpPr>
        <p:spPr>
          <a:xfrm>
            <a:off x="2358373" y="2366539"/>
            <a:ext cx="8349497" cy="2893096"/>
          </a:xfrm>
          <a:prstGeom prst="rect">
            <a:avLst/>
          </a:prstGeom>
        </p:spPr>
        <p:txBody>
          <a:bodyPr wrap="square" lIns="121917" tIns="60958" rIns="121917" bIns="60958">
            <a:spAutoFit/>
          </a:bodyPr>
          <a:lstStyle/>
          <a:p>
            <a:r>
              <a:rPr lang="en-US" sz="3600" b="1" dirty="0">
                <a:solidFill>
                  <a:srgbClr val="CCFFCC"/>
                </a:solidFill>
              </a:rPr>
              <a:t>40 </a:t>
            </a:r>
            <a:r>
              <a:rPr lang="en-US" sz="3600" dirty="0">
                <a:solidFill>
                  <a:srgbClr val="CCFFCC"/>
                </a:solidFill>
              </a:rPr>
              <a:t>The </a:t>
            </a:r>
            <a:r>
              <a:rPr lang="en-US" sz="3600" cap="small" dirty="0">
                <a:solidFill>
                  <a:srgbClr val="CCFFCC"/>
                </a:solidFill>
              </a:rPr>
              <a:t>Lord</a:t>
            </a:r>
            <a:r>
              <a:rPr lang="en-US" sz="3600" dirty="0">
                <a:solidFill>
                  <a:srgbClr val="CCFFCC"/>
                </a:solidFill>
              </a:rPr>
              <a:t> said to Job:</a:t>
            </a:r>
            <a:endParaRPr lang="en-GB" sz="3600" dirty="0">
              <a:solidFill>
                <a:srgbClr val="CCFFCC"/>
              </a:solidFill>
            </a:endParaRPr>
          </a:p>
          <a:p>
            <a:r>
              <a:rPr lang="en-US" sz="3600" b="1" i="1" baseline="30000" dirty="0">
                <a:solidFill>
                  <a:srgbClr val="CCFFCC"/>
                </a:solidFill>
              </a:rPr>
              <a:t>2 </a:t>
            </a:r>
            <a:r>
              <a:rPr lang="en-US" sz="3600" i="1" dirty="0">
                <a:solidFill>
                  <a:srgbClr val="CCFFCC"/>
                </a:solidFill>
              </a:rPr>
              <a:t>“Will the one who contends with the Almighty correct him?</a:t>
            </a:r>
            <a:br>
              <a:rPr lang="en-US" sz="3600" i="1" dirty="0">
                <a:solidFill>
                  <a:srgbClr val="CCFFCC"/>
                </a:solidFill>
              </a:rPr>
            </a:br>
            <a:r>
              <a:rPr lang="en-US" sz="3600" i="1" dirty="0">
                <a:solidFill>
                  <a:srgbClr val="CCFFCC"/>
                </a:solidFill>
              </a:rPr>
              <a:t>    Let him who accuses God answer him!”</a:t>
            </a:r>
            <a:endParaRPr lang="en-GB" sz="3600" dirty="0">
              <a:solidFill>
                <a:srgbClr val="CCFFCC"/>
              </a:solidFill>
            </a:endParaRPr>
          </a:p>
          <a:p>
            <a:r>
              <a:rPr lang="en-US" sz="3600" b="1" baseline="30000" dirty="0">
                <a:solidFill>
                  <a:srgbClr val="CCFFCC"/>
                </a:solidFill>
              </a:rPr>
              <a:t>3 </a:t>
            </a:r>
            <a:r>
              <a:rPr lang="en-US" sz="3600" dirty="0">
                <a:solidFill>
                  <a:srgbClr val="CCFFCC"/>
                </a:solidFill>
              </a:rPr>
              <a:t>Then Job answered the </a:t>
            </a:r>
            <a:r>
              <a:rPr lang="en-US" sz="3600" cap="small" dirty="0">
                <a:solidFill>
                  <a:srgbClr val="CCFFCC"/>
                </a:solidFill>
              </a:rPr>
              <a:t>Lord</a:t>
            </a:r>
            <a:r>
              <a:rPr lang="en-US" sz="3600" dirty="0">
                <a:solidFill>
                  <a:srgbClr val="CCFFCC"/>
                </a:solidFill>
              </a:rPr>
              <a:t>:</a:t>
            </a:r>
            <a:endParaRPr lang="en-GB" sz="3600" dirty="0">
              <a:solidFill>
                <a:srgbClr val="CCFFCC"/>
              </a:solidFill>
            </a:endParaRPr>
          </a:p>
        </p:txBody>
      </p:sp>
    </p:spTree>
    <p:extLst>
      <p:ext uri="{BB962C8B-B14F-4D97-AF65-F5344CB8AC3E}">
        <p14:creationId xmlns:p14="http://schemas.microsoft.com/office/powerpoint/2010/main" val="4702098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john-towner-JgOeRuGD_Y4-unsplash (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3" name="Rectangle 2"/>
          <p:cNvSpPr/>
          <p:nvPr/>
        </p:nvSpPr>
        <p:spPr>
          <a:xfrm>
            <a:off x="1619580" y="2098569"/>
            <a:ext cx="9111594" cy="2585319"/>
          </a:xfrm>
          <a:prstGeom prst="rect">
            <a:avLst/>
          </a:prstGeom>
        </p:spPr>
        <p:txBody>
          <a:bodyPr wrap="square" lIns="121917" tIns="60958" rIns="121917" bIns="60958">
            <a:spAutoFit/>
          </a:bodyPr>
          <a:lstStyle/>
          <a:p>
            <a:r>
              <a:rPr lang="en-US" sz="4000" b="1" i="1" baseline="30000" dirty="0">
                <a:solidFill>
                  <a:srgbClr val="FFFFFF"/>
                </a:solidFill>
              </a:rPr>
              <a:t>4 </a:t>
            </a:r>
            <a:r>
              <a:rPr lang="en-US" sz="4000" i="1" dirty="0">
                <a:solidFill>
                  <a:srgbClr val="FFFFFF"/>
                </a:solidFill>
              </a:rPr>
              <a:t>“I am unworthy—how can I reply to you?</a:t>
            </a:r>
            <a:br>
              <a:rPr lang="en-US" sz="4000" i="1" dirty="0">
                <a:solidFill>
                  <a:srgbClr val="FFFFFF"/>
                </a:solidFill>
              </a:rPr>
            </a:br>
            <a:r>
              <a:rPr lang="en-US" sz="4000" i="1" dirty="0">
                <a:solidFill>
                  <a:srgbClr val="FFFFFF"/>
                </a:solidFill>
              </a:rPr>
              <a:t>    I put my hand over my mouth</a:t>
            </a:r>
            <a:r>
              <a:rPr lang="en-US" sz="4000" i="1" dirty="0" smtClean="0">
                <a:solidFill>
                  <a:srgbClr val="FFFFFF"/>
                </a:solidFill>
              </a:rPr>
              <a:t>.</a:t>
            </a:r>
          </a:p>
          <a:p>
            <a:r>
              <a:rPr lang="en-US" sz="4000" b="1" i="1" baseline="30000" dirty="0">
                <a:solidFill>
                  <a:srgbClr val="FFFFFF"/>
                </a:solidFill>
              </a:rPr>
              <a:t>5 </a:t>
            </a:r>
            <a:r>
              <a:rPr lang="en-US" sz="4000" i="1" dirty="0">
                <a:solidFill>
                  <a:srgbClr val="FFFFFF"/>
                </a:solidFill>
              </a:rPr>
              <a:t>I spoke once, but I have no answer—</a:t>
            </a:r>
            <a:br>
              <a:rPr lang="en-US" sz="4000" i="1" dirty="0">
                <a:solidFill>
                  <a:srgbClr val="FFFFFF"/>
                </a:solidFill>
              </a:rPr>
            </a:br>
            <a:r>
              <a:rPr lang="en-US" sz="4000" i="1" dirty="0">
                <a:solidFill>
                  <a:srgbClr val="FFFFFF"/>
                </a:solidFill>
              </a:rPr>
              <a:t>    twice, but I will say no more.”</a:t>
            </a:r>
            <a:r>
              <a:rPr lang="en-GB" sz="4000" dirty="0">
                <a:solidFill>
                  <a:srgbClr val="FFFFFF"/>
                </a:solidFill>
              </a:rPr>
              <a:t> </a:t>
            </a:r>
            <a:r>
              <a:rPr lang="en-GB" sz="4000" dirty="0" smtClean="0">
                <a:solidFill>
                  <a:srgbClr val="FFFFFF"/>
                </a:solidFill>
              </a:rPr>
              <a:t> </a:t>
            </a:r>
            <a:endParaRPr lang="en-GB" sz="4000" dirty="0">
              <a:solidFill>
                <a:srgbClr val="FFFFFF"/>
              </a:solidFill>
            </a:endParaRPr>
          </a:p>
        </p:txBody>
      </p:sp>
    </p:spTree>
    <p:extLst>
      <p:ext uri="{BB962C8B-B14F-4D97-AF65-F5344CB8AC3E}">
        <p14:creationId xmlns:p14="http://schemas.microsoft.com/office/powerpoint/2010/main" val="8341670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john-towner-JgOeRuGD_Y4-unsplash (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3" name="Rectangle 2"/>
          <p:cNvSpPr/>
          <p:nvPr/>
        </p:nvSpPr>
        <p:spPr>
          <a:xfrm>
            <a:off x="1596277" y="572303"/>
            <a:ext cx="9064987" cy="5724641"/>
          </a:xfrm>
          <a:prstGeom prst="rect">
            <a:avLst/>
          </a:prstGeom>
        </p:spPr>
        <p:txBody>
          <a:bodyPr wrap="square" lIns="121917" tIns="60958" rIns="121917" bIns="60958">
            <a:spAutoFit/>
          </a:bodyPr>
          <a:lstStyle/>
          <a:p>
            <a:pPr algn="ctr"/>
            <a:r>
              <a:rPr lang="en-US" sz="2800" dirty="0">
                <a:solidFill>
                  <a:srgbClr val="FFFFFF"/>
                </a:solidFill>
              </a:rPr>
              <a:t>Job humbles himself and acknowledges that he was foolish to speak out against God. He was foolish to think that God is not in control and that he is blameless and God is guilty. </a:t>
            </a:r>
            <a:endParaRPr lang="en-US" sz="2800" dirty="0" smtClean="0">
              <a:solidFill>
                <a:srgbClr val="FFFFFF"/>
              </a:solidFill>
            </a:endParaRPr>
          </a:p>
          <a:p>
            <a:pPr algn="ctr"/>
            <a:endParaRPr lang="en-US" sz="2800" dirty="0">
              <a:solidFill>
                <a:srgbClr val="FFFFFF"/>
              </a:solidFill>
            </a:endParaRPr>
          </a:p>
          <a:p>
            <a:pPr algn="ctr"/>
            <a:r>
              <a:rPr lang="en-US" sz="2800" dirty="0" smtClean="0">
                <a:solidFill>
                  <a:srgbClr val="FFFFFF"/>
                </a:solidFill>
              </a:rPr>
              <a:t>We </a:t>
            </a:r>
            <a:r>
              <a:rPr lang="en-US" sz="2800" dirty="0">
                <a:solidFill>
                  <a:srgbClr val="FFFFFF"/>
                </a:solidFill>
              </a:rPr>
              <a:t>will </a:t>
            </a:r>
            <a:r>
              <a:rPr lang="en-US" sz="2800" dirty="0" smtClean="0">
                <a:solidFill>
                  <a:srgbClr val="FFFFFF"/>
                </a:solidFill>
              </a:rPr>
              <a:t>look further at </a:t>
            </a:r>
            <a:r>
              <a:rPr lang="en-US" sz="2800" dirty="0">
                <a:solidFill>
                  <a:srgbClr val="FFFFFF"/>
                </a:solidFill>
              </a:rPr>
              <a:t>what Job learnt through these challenging times next week when we </a:t>
            </a:r>
            <a:r>
              <a:rPr lang="en-US" sz="2800" dirty="0" smtClean="0">
                <a:solidFill>
                  <a:srgbClr val="FFFFFF"/>
                </a:solidFill>
              </a:rPr>
              <a:t>consider</a:t>
            </a:r>
            <a:br>
              <a:rPr lang="en-US" sz="2800" dirty="0" smtClean="0">
                <a:solidFill>
                  <a:srgbClr val="FFFFFF"/>
                </a:solidFill>
              </a:rPr>
            </a:br>
            <a:r>
              <a:rPr lang="en-US" sz="2800" dirty="0" smtClean="0">
                <a:solidFill>
                  <a:srgbClr val="FFFFFF"/>
                </a:solidFill>
              </a:rPr>
              <a:t>the </a:t>
            </a:r>
            <a:r>
              <a:rPr lang="en-US" sz="2800" dirty="0">
                <a:solidFill>
                  <a:srgbClr val="FFFFFF"/>
                </a:solidFill>
              </a:rPr>
              <a:t>theme </a:t>
            </a:r>
            <a:r>
              <a:rPr lang="en-US" sz="2800" b="1" dirty="0" smtClean="0">
                <a:solidFill>
                  <a:srgbClr val="CCFFCC"/>
                </a:solidFill>
              </a:rPr>
              <a:t>“Revelation </a:t>
            </a:r>
            <a:r>
              <a:rPr lang="en-US" sz="2800" b="1" dirty="0">
                <a:solidFill>
                  <a:srgbClr val="CCFFCC"/>
                </a:solidFill>
              </a:rPr>
              <a:t>in </a:t>
            </a:r>
            <a:r>
              <a:rPr lang="en-US" sz="2800" b="1" dirty="0" smtClean="0">
                <a:solidFill>
                  <a:srgbClr val="CCFFCC"/>
                </a:solidFill>
              </a:rPr>
              <a:t>Suffering”</a:t>
            </a:r>
            <a:r>
              <a:rPr lang="en-US" sz="2800" b="1" dirty="0" smtClean="0">
                <a:solidFill>
                  <a:srgbClr val="FFFFFF"/>
                </a:solidFill>
              </a:rPr>
              <a:t>. </a:t>
            </a:r>
            <a:endParaRPr lang="en-GB" sz="2800" b="1" dirty="0">
              <a:solidFill>
                <a:srgbClr val="FFFFFF"/>
              </a:solidFill>
            </a:endParaRPr>
          </a:p>
          <a:p>
            <a:pPr algn="ctr"/>
            <a:r>
              <a:rPr lang="en-GB" sz="2800" dirty="0">
                <a:solidFill>
                  <a:srgbClr val="FFFFFF"/>
                </a:solidFill>
              </a:rPr>
              <a:t> </a:t>
            </a:r>
          </a:p>
          <a:p>
            <a:pPr algn="ctr"/>
            <a:r>
              <a:rPr lang="en-US" sz="2800" b="1" dirty="0">
                <a:solidFill>
                  <a:schemeClr val="bg1"/>
                </a:solidFill>
              </a:rPr>
              <a:t>How about you? </a:t>
            </a:r>
            <a:endParaRPr lang="en-US" sz="2800" b="1" dirty="0" smtClean="0">
              <a:solidFill>
                <a:schemeClr val="bg1"/>
              </a:solidFill>
            </a:endParaRPr>
          </a:p>
          <a:p>
            <a:pPr algn="ctr"/>
            <a:r>
              <a:rPr lang="en-US" sz="2800" dirty="0" smtClean="0">
                <a:solidFill>
                  <a:srgbClr val="CCFFCC"/>
                </a:solidFill>
              </a:rPr>
              <a:t>Do </a:t>
            </a:r>
            <a:r>
              <a:rPr lang="en-US" sz="2800" dirty="0">
                <a:solidFill>
                  <a:srgbClr val="CCFFCC"/>
                </a:solidFill>
              </a:rPr>
              <a:t>you have questions for God? </a:t>
            </a:r>
            <a:endParaRPr lang="en-US" sz="2800" dirty="0" smtClean="0">
              <a:solidFill>
                <a:srgbClr val="CCFFCC"/>
              </a:solidFill>
            </a:endParaRPr>
          </a:p>
          <a:p>
            <a:pPr algn="ctr"/>
            <a:r>
              <a:rPr lang="en-US" sz="2800" dirty="0" smtClean="0">
                <a:solidFill>
                  <a:srgbClr val="CCFFCC"/>
                </a:solidFill>
              </a:rPr>
              <a:t>Would </a:t>
            </a:r>
            <a:r>
              <a:rPr lang="en-US" sz="2800" dirty="0">
                <a:solidFill>
                  <a:srgbClr val="CCFFCC"/>
                </a:solidFill>
              </a:rPr>
              <a:t>you like your day in court to challenge God about how he has or has not managed this world, mankind? </a:t>
            </a:r>
            <a:endParaRPr lang="en-US" sz="2800" dirty="0" smtClean="0">
              <a:solidFill>
                <a:srgbClr val="CCFFCC"/>
              </a:solidFill>
            </a:endParaRPr>
          </a:p>
          <a:p>
            <a:pPr algn="ctr"/>
            <a:r>
              <a:rPr lang="en-US" sz="2800" dirty="0" smtClean="0">
                <a:solidFill>
                  <a:srgbClr val="CCFFCC"/>
                </a:solidFill>
              </a:rPr>
              <a:t>What </a:t>
            </a:r>
            <a:r>
              <a:rPr lang="en-US" sz="2800" dirty="0">
                <a:solidFill>
                  <a:srgbClr val="CCFFCC"/>
                </a:solidFill>
              </a:rPr>
              <a:t>would you really say to him?</a:t>
            </a:r>
            <a:endParaRPr lang="en-GB" sz="2800" dirty="0">
              <a:solidFill>
                <a:srgbClr val="CCFFCC"/>
              </a:solidFill>
            </a:endParaRPr>
          </a:p>
        </p:txBody>
      </p:sp>
    </p:spTree>
    <p:extLst>
      <p:ext uri="{BB962C8B-B14F-4D97-AF65-F5344CB8AC3E}">
        <p14:creationId xmlns:p14="http://schemas.microsoft.com/office/powerpoint/2010/main" val="35335071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ofya-pestova-kyXTDh5BWNU-unsplas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1016000" y="1033369"/>
            <a:ext cx="10003693" cy="4828169"/>
          </a:xfrm>
          <a:prstGeom prst="rect">
            <a:avLst/>
          </a:prstGeom>
          <a:solidFill>
            <a:schemeClr val="tx2">
              <a:lumMod val="40000"/>
              <a:lumOff val="60000"/>
              <a:alpha val="76000"/>
            </a:schemeClr>
          </a:solidFill>
          <a:ln>
            <a:noFill/>
          </a:ln>
        </p:spPr>
        <p:style>
          <a:lnRef idx="1">
            <a:schemeClr val="dk1"/>
          </a:lnRef>
          <a:fillRef idx="3">
            <a:schemeClr val="dk1"/>
          </a:fillRef>
          <a:effectRef idx="2">
            <a:schemeClr val="dk1"/>
          </a:effectRef>
          <a:fontRef idx="minor">
            <a:schemeClr val="lt1"/>
          </a:fontRef>
        </p:style>
        <p:txBody>
          <a:bodyPr lIns="121917" tIns="60958" rIns="121917" bIns="60958" rtlCol="0" anchor="ctr"/>
          <a:lstStyle/>
          <a:p>
            <a:pPr algn="ctr"/>
            <a:endParaRPr lang="en-US" dirty="0">
              <a:solidFill>
                <a:schemeClr val="accent1">
                  <a:lumMod val="50000"/>
                </a:schemeClr>
              </a:solidFill>
            </a:endParaRPr>
          </a:p>
        </p:txBody>
      </p:sp>
      <p:sp>
        <p:nvSpPr>
          <p:cNvPr id="4" name="Rectangle 3"/>
          <p:cNvSpPr/>
          <p:nvPr/>
        </p:nvSpPr>
        <p:spPr>
          <a:xfrm>
            <a:off x="1549671" y="1562395"/>
            <a:ext cx="9018380" cy="3724093"/>
          </a:xfrm>
          <a:prstGeom prst="rect">
            <a:avLst/>
          </a:prstGeom>
        </p:spPr>
        <p:txBody>
          <a:bodyPr wrap="square" lIns="121917" tIns="60958" rIns="121917" bIns="60958">
            <a:spAutoFit/>
          </a:bodyPr>
          <a:lstStyle/>
          <a:p>
            <a:pPr algn="ctr">
              <a:spcAft>
                <a:spcPts val="1200"/>
              </a:spcAft>
            </a:pPr>
            <a:r>
              <a:rPr lang="en-GB" sz="2800" i="1" dirty="0"/>
              <a:t>God made each living thing, including man, </a:t>
            </a:r>
            <a:r>
              <a:rPr lang="en-GB" sz="2800" i="1" dirty="0" smtClean="0"/>
              <a:t>suited</a:t>
            </a:r>
            <a:br>
              <a:rPr lang="en-GB" sz="2800" i="1" dirty="0" smtClean="0"/>
            </a:br>
            <a:r>
              <a:rPr lang="en-GB" sz="2800" i="1" dirty="0" smtClean="0"/>
              <a:t>to </a:t>
            </a:r>
            <a:r>
              <a:rPr lang="en-GB" sz="2800" i="1" dirty="0"/>
              <a:t>its environment and task. But man is not content to be the creature, he wants to be creator, and that is Satan’s promise to man if he will disobey God. The next time you are tempted to listen to Satan’s lies, that you could do a better job at running planet earth, look at </a:t>
            </a:r>
            <a:r>
              <a:rPr lang="en-GB" sz="2800" i="1" dirty="0" smtClean="0"/>
              <a:t>God’s </a:t>
            </a:r>
            <a:r>
              <a:rPr lang="en-GB" sz="2800" i="1" dirty="0"/>
              <a:t>creation and remember that you are not God and you are certainly not his equal. </a:t>
            </a:r>
            <a:endParaRPr lang="en-GB" sz="2800" i="1" dirty="0" smtClean="0"/>
          </a:p>
          <a:p>
            <a:pPr algn="ctr"/>
            <a:r>
              <a:rPr lang="en-GB" sz="2800" b="1" dirty="0" smtClean="0"/>
              <a:t>Warren </a:t>
            </a:r>
            <a:r>
              <a:rPr lang="en-GB" sz="2800" b="1" dirty="0"/>
              <a:t>Wiersbe.</a:t>
            </a:r>
            <a:endParaRPr lang="en-GB" sz="2800" dirty="0"/>
          </a:p>
        </p:txBody>
      </p:sp>
    </p:spTree>
    <p:extLst>
      <p:ext uri="{BB962C8B-B14F-4D97-AF65-F5344CB8AC3E}">
        <p14:creationId xmlns:p14="http://schemas.microsoft.com/office/powerpoint/2010/main" val="16346170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john-towner-JgOeRuGD_Y4-unsplash (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3" name="Rectangle 2"/>
          <p:cNvSpPr/>
          <p:nvPr/>
        </p:nvSpPr>
        <p:spPr>
          <a:xfrm>
            <a:off x="0" y="2000281"/>
            <a:ext cx="12192000" cy="2585319"/>
          </a:xfrm>
          <a:prstGeom prst="rect">
            <a:avLst/>
          </a:prstGeom>
        </p:spPr>
        <p:txBody>
          <a:bodyPr wrap="square" lIns="121917" tIns="60958" rIns="121917" bIns="60958">
            <a:spAutoFit/>
          </a:bodyPr>
          <a:lstStyle/>
          <a:p>
            <a:pPr algn="ctr"/>
            <a:r>
              <a:rPr lang="en-GB" sz="3200" dirty="0">
                <a:solidFill>
                  <a:srgbClr val="CCFFCC"/>
                </a:solidFill>
              </a:rPr>
              <a:t>That sense of </a:t>
            </a:r>
            <a:r>
              <a:rPr lang="en-GB" sz="3200" b="1" i="1" dirty="0">
                <a:solidFill>
                  <a:srgbClr val="CCFFCC"/>
                </a:solidFill>
              </a:rPr>
              <a:t>“I am God and I am with you; </a:t>
            </a:r>
            <a:endParaRPr lang="en-GB" sz="3200" b="1" i="1" dirty="0" smtClean="0">
              <a:solidFill>
                <a:srgbClr val="CCFFCC"/>
              </a:solidFill>
            </a:endParaRPr>
          </a:p>
          <a:p>
            <a:pPr algn="ctr"/>
            <a:r>
              <a:rPr lang="en-GB" sz="3200" b="1" i="1" dirty="0" smtClean="0">
                <a:solidFill>
                  <a:srgbClr val="CCFFCC"/>
                </a:solidFill>
              </a:rPr>
              <a:t>it’s </a:t>
            </a:r>
            <a:r>
              <a:rPr lang="en-GB" sz="3200" b="1" i="1" dirty="0">
                <a:solidFill>
                  <a:srgbClr val="CCFFCC"/>
                </a:solidFill>
              </a:rPr>
              <a:t>going to be </a:t>
            </a:r>
            <a:r>
              <a:rPr lang="en-GB" sz="3200" b="1" i="1" dirty="0" smtClean="0">
                <a:solidFill>
                  <a:srgbClr val="CCFFCC"/>
                </a:solidFill>
              </a:rPr>
              <a:t>okay”</a:t>
            </a:r>
            <a:r>
              <a:rPr lang="en-GB" sz="3200" dirty="0" smtClean="0">
                <a:solidFill>
                  <a:srgbClr val="CCFFCC"/>
                </a:solidFill>
              </a:rPr>
              <a:t>. </a:t>
            </a:r>
            <a:endParaRPr lang="en-GB" sz="3200" dirty="0">
              <a:solidFill>
                <a:srgbClr val="CCFFCC"/>
              </a:solidFill>
            </a:endParaRPr>
          </a:p>
          <a:p>
            <a:pPr algn="ctr"/>
            <a:r>
              <a:rPr lang="en-GB" sz="3200" dirty="0">
                <a:solidFill>
                  <a:srgbClr val="CCFFCC"/>
                </a:solidFill>
              </a:rPr>
              <a:t> </a:t>
            </a:r>
          </a:p>
          <a:p>
            <a:pPr algn="ctr"/>
            <a:r>
              <a:rPr lang="en-GB" sz="3200" dirty="0">
                <a:solidFill>
                  <a:srgbClr val="CCFFCC"/>
                </a:solidFill>
              </a:rPr>
              <a:t>In </a:t>
            </a:r>
            <a:r>
              <a:rPr lang="en-GB" sz="3200" dirty="0" smtClean="0">
                <a:solidFill>
                  <a:srgbClr val="CCFFCC"/>
                </a:solidFill>
              </a:rPr>
              <a:t>those </a:t>
            </a:r>
            <a:r>
              <a:rPr lang="en-GB" sz="3200" dirty="0">
                <a:solidFill>
                  <a:srgbClr val="CCFFCC"/>
                </a:solidFill>
              </a:rPr>
              <a:t>times I am strengthened to </a:t>
            </a:r>
            <a:r>
              <a:rPr lang="en-GB" sz="3200" dirty="0" smtClean="0">
                <a:solidFill>
                  <a:srgbClr val="CCFFCC"/>
                </a:solidFill>
              </a:rPr>
              <a:t>implement </a:t>
            </a:r>
            <a:r>
              <a:rPr lang="en-GB" sz="3200" dirty="0">
                <a:solidFill>
                  <a:srgbClr val="CCFFCC"/>
                </a:solidFill>
              </a:rPr>
              <a:t>my whatever</a:t>
            </a:r>
            <a:r>
              <a:rPr lang="en-GB" sz="3200" dirty="0" smtClean="0">
                <a:solidFill>
                  <a:srgbClr val="CCFFCC"/>
                </a:solidFill>
              </a:rPr>
              <a:t>,</a:t>
            </a:r>
            <a:br>
              <a:rPr lang="en-GB" sz="3200" dirty="0" smtClean="0">
                <a:solidFill>
                  <a:srgbClr val="CCFFCC"/>
                </a:solidFill>
              </a:rPr>
            </a:br>
            <a:r>
              <a:rPr lang="en-GB" sz="3200" dirty="0" smtClean="0">
                <a:solidFill>
                  <a:srgbClr val="CCFFCC"/>
                </a:solidFill>
              </a:rPr>
              <a:t>whenever </a:t>
            </a:r>
            <a:r>
              <a:rPr lang="en-GB" sz="3200" dirty="0">
                <a:solidFill>
                  <a:srgbClr val="CCFFCC"/>
                </a:solidFill>
              </a:rPr>
              <a:t>&amp; however response to life’s dramas.</a:t>
            </a:r>
          </a:p>
        </p:txBody>
      </p:sp>
    </p:spTree>
    <p:extLst>
      <p:ext uri="{BB962C8B-B14F-4D97-AF65-F5344CB8AC3E}">
        <p14:creationId xmlns:p14="http://schemas.microsoft.com/office/powerpoint/2010/main" val="13314442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john-towner-JgOeRuGD_Y4-unsplash (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3" name="Rectangle 2"/>
          <p:cNvSpPr/>
          <p:nvPr/>
        </p:nvSpPr>
        <p:spPr>
          <a:xfrm>
            <a:off x="1121040" y="1795148"/>
            <a:ext cx="10484547" cy="4062646"/>
          </a:xfrm>
          <a:prstGeom prst="rect">
            <a:avLst/>
          </a:prstGeom>
        </p:spPr>
        <p:txBody>
          <a:bodyPr wrap="square" lIns="121917" tIns="60958" rIns="121917" bIns="60958">
            <a:spAutoFit/>
          </a:bodyPr>
          <a:lstStyle/>
          <a:p>
            <a:pPr marL="457200" lvl="0" indent="-457200">
              <a:buFont typeface="Arial"/>
              <a:buChar char="•"/>
            </a:pPr>
            <a:r>
              <a:rPr lang="en-GB" sz="3200" dirty="0">
                <a:solidFill>
                  <a:srgbClr val="CCFFCC"/>
                </a:solidFill>
              </a:rPr>
              <a:t>If </a:t>
            </a:r>
            <a:r>
              <a:rPr lang="en-GB" sz="3200" dirty="0" smtClean="0">
                <a:solidFill>
                  <a:srgbClr val="CCFFCC"/>
                </a:solidFill>
              </a:rPr>
              <a:t>God’s </a:t>
            </a:r>
            <a:r>
              <a:rPr lang="en-GB" sz="3200" dirty="0">
                <a:solidFill>
                  <a:srgbClr val="CCFFCC"/>
                </a:solidFill>
              </a:rPr>
              <a:t>ways are higher than mine, then WHATEVER </a:t>
            </a:r>
            <a:r>
              <a:rPr lang="en-GB" sz="3200" dirty="0" smtClean="0">
                <a:solidFill>
                  <a:srgbClr val="CCFFCC"/>
                </a:solidFill>
              </a:rPr>
              <a:t/>
            </a:r>
            <a:br>
              <a:rPr lang="en-GB" sz="3200" dirty="0" smtClean="0">
                <a:solidFill>
                  <a:srgbClr val="CCFFCC"/>
                </a:solidFill>
              </a:rPr>
            </a:br>
            <a:r>
              <a:rPr lang="en-GB" sz="3200" dirty="0" smtClean="0">
                <a:solidFill>
                  <a:srgbClr val="CCFFCC"/>
                </a:solidFill>
              </a:rPr>
              <a:t>he </a:t>
            </a:r>
            <a:r>
              <a:rPr lang="en-GB" sz="3200" dirty="0">
                <a:solidFill>
                  <a:srgbClr val="CCFFCC"/>
                </a:solidFill>
              </a:rPr>
              <a:t>allows I will seek to trust him. </a:t>
            </a:r>
          </a:p>
          <a:p>
            <a:r>
              <a:rPr lang="en-GB" sz="3200" dirty="0">
                <a:solidFill>
                  <a:srgbClr val="CCFFCC"/>
                </a:solidFill>
              </a:rPr>
              <a:t> </a:t>
            </a:r>
          </a:p>
          <a:p>
            <a:pPr marL="457200" lvl="0" indent="-457200">
              <a:buFont typeface="Arial"/>
              <a:buChar char="•"/>
            </a:pPr>
            <a:r>
              <a:rPr lang="en-GB" sz="3200" dirty="0">
                <a:solidFill>
                  <a:srgbClr val="CCFFCC"/>
                </a:solidFill>
              </a:rPr>
              <a:t>If God has answers I lack, then WHENEVER he speaks </a:t>
            </a:r>
            <a:r>
              <a:rPr lang="en-GB" sz="3200" dirty="0" smtClean="0">
                <a:solidFill>
                  <a:srgbClr val="CCFFCC"/>
                </a:solidFill>
              </a:rPr>
              <a:t/>
            </a:r>
            <a:br>
              <a:rPr lang="en-GB" sz="3200" dirty="0" smtClean="0">
                <a:solidFill>
                  <a:srgbClr val="CCFFCC"/>
                </a:solidFill>
              </a:rPr>
            </a:br>
            <a:r>
              <a:rPr lang="en-GB" sz="3200" dirty="0" smtClean="0">
                <a:solidFill>
                  <a:srgbClr val="CCFFCC"/>
                </a:solidFill>
              </a:rPr>
              <a:t>I </a:t>
            </a:r>
            <a:r>
              <a:rPr lang="en-GB" sz="3200" dirty="0">
                <a:solidFill>
                  <a:srgbClr val="CCFFCC"/>
                </a:solidFill>
              </a:rPr>
              <a:t>will seek to listen </a:t>
            </a:r>
            <a:r>
              <a:rPr lang="en-GB" sz="3200" dirty="0" smtClean="0">
                <a:solidFill>
                  <a:srgbClr val="CCFFCC"/>
                </a:solidFill>
              </a:rPr>
              <a:t>and </a:t>
            </a:r>
            <a:r>
              <a:rPr lang="en-GB" sz="3200" dirty="0">
                <a:solidFill>
                  <a:srgbClr val="CCFFCC"/>
                </a:solidFill>
              </a:rPr>
              <a:t>learn from him. </a:t>
            </a:r>
          </a:p>
          <a:p>
            <a:r>
              <a:rPr lang="en-GB" sz="3200" dirty="0">
                <a:solidFill>
                  <a:srgbClr val="CCFFCC"/>
                </a:solidFill>
              </a:rPr>
              <a:t> </a:t>
            </a:r>
          </a:p>
          <a:p>
            <a:pPr marL="457200" lvl="0" indent="-457200">
              <a:buFont typeface="Arial"/>
              <a:buChar char="•"/>
            </a:pPr>
            <a:r>
              <a:rPr lang="en-GB" sz="3200" dirty="0">
                <a:solidFill>
                  <a:srgbClr val="CCFFCC"/>
                </a:solidFill>
              </a:rPr>
              <a:t>If God is in full control, then HOWEVER he directs </a:t>
            </a:r>
            <a:r>
              <a:rPr lang="en-GB" sz="3200" dirty="0" smtClean="0">
                <a:solidFill>
                  <a:srgbClr val="CCFFCC"/>
                </a:solidFill>
              </a:rPr>
              <a:t/>
            </a:r>
            <a:br>
              <a:rPr lang="en-GB" sz="3200" dirty="0" smtClean="0">
                <a:solidFill>
                  <a:srgbClr val="CCFFCC"/>
                </a:solidFill>
              </a:rPr>
            </a:br>
            <a:r>
              <a:rPr lang="en-GB" sz="3200" dirty="0" smtClean="0">
                <a:solidFill>
                  <a:srgbClr val="CCFFCC"/>
                </a:solidFill>
              </a:rPr>
              <a:t>my </a:t>
            </a:r>
            <a:r>
              <a:rPr lang="en-GB" sz="3200" dirty="0">
                <a:solidFill>
                  <a:srgbClr val="CCFFCC"/>
                </a:solidFill>
              </a:rPr>
              <a:t>steps I will seek to follow him. </a:t>
            </a:r>
          </a:p>
        </p:txBody>
      </p:sp>
    </p:spTree>
    <p:extLst>
      <p:ext uri="{BB962C8B-B14F-4D97-AF65-F5344CB8AC3E}">
        <p14:creationId xmlns:p14="http://schemas.microsoft.com/office/powerpoint/2010/main" val="7067013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o Will I (100 Billion X) Lyric Video - Hillsong Worship(720p).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427014433"/>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ofya-pestova-kyXTDh5BWNU-unsplas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p:cNvSpPr/>
          <p:nvPr/>
        </p:nvSpPr>
        <p:spPr>
          <a:xfrm>
            <a:off x="1016000" y="1033369"/>
            <a:ext cx="10003693" cy="4828169"/>
          </a:xfrm>
          <a:prstGeom prst="rect">
            <a:avLst/>
          </a:prstGeom>
          <a:solidFill>
            <a:schemeClr val="tx2">
              <a:lumMod val="50000"/>
              <a:alpha val="67000"/>
            </a:schemeClr>
          </a:solidFill>
          <a:ln>
            <a:noFill/>
          </a:ln>
        </p:spPr>
        <p:style>
          <a:lnRef idx="1">
            <a:schemeClr val="dk1"/>
          </a:lnRef>
          <a:fillRef idx="3">
            <a:schemeClr val="dk1"/>
          </a:fillRef>
          <a:effectRef idx="2">
            <a:schemeClr val="dk1"/>
          </a:effectRef>
          <a:fontRef idx="minor">
            <a:schemeClr val="lt1"/>
          </a:fontRef>
        </p:style>
        <p:txBody>
          <a:bodyPr lIns="121917" tIns="60958" rIns="121917" bIns="60958" rtlCol="0" anchor="ctr"/>
          <a:lstStyle/>
          <a:p>
            <a:pPr algn="ctr"/>
            <a:endParaRPr lang="en-US" dirty="0">
              <a:solidFill>
                <a:schemeClr val="accent1">
                  <a:lumMod val="50000"/>
                </a:schemeClr>
              </a:solidFill>
            </a:endParaRPr>
          </a:p>
        </p:txBody>
      </p:sp>
      <p:sp>
        <p:nvSpPr>
          <p:cNvPr id="3" name="Rectangle 2"/>
          <p:cNvSpPr/>
          <p:nvPr/>
        </p:nvSpPr>
        <p:spPr>
          <a:xfrm>
            <a:off x="1502236" y="1657681"/>
            <a:ext cx="9136318" cy="3570204"/>
          </a:xfrm>
          <a:prstGeom prst="rect">
            <a:avLst/>
          </a:prstGeom>
        </p:spPr>
        <p:txBody>
          <a:bodyPr wrap="square" lIns="121917" tIns="60958" rIns="121917" bIns="60958">
            <a:spAutoFit/>
          </a:bodyPr>
          <a:lstStyle/>
          <a:p>
            <a:pPr algn="ctr"/>
            <a:r>
              <a:rPr lang="en-GB" sz="3200" dirty="0">
                <a:solidFill>
                  <a:srgbClr val="CCFFCC"/>
                </a:solidFill>
              </a:rPr>
              <a:t>Job is going </a:t>
            </a:r>
            <a:r>
              <a:rPr lang="en-GB" sz="3200" dirty="0" smtClean="0">
                <a:solidFill>
                  <a:srgbClr val="CCFFCC"/>
                </a:solidFill>
              </a:rPr>
              <a:t>to </a:t>
            </a:r>
            <a:r>
              <a:rPr lang="en-GB" sz="3200" dirty="0">
                <a:solidFill>
                  <a:srgbClr val="CCFFCC"/>
                </a:solidFill>
              </a:rPr>
              <a:t>hear </a:t>
            </a:r>
            <a:r>
              <a:rPr lang="en-GB" sz="3200" dirty="0" smtClean="0">
                <a:solidFill>
                  <a:srgbClr val="CCFFCC"/>
                </a:solidFill>
              </a:rPr>
              <a:t>an answer from </a:t>
            </a:r>
            <a:r>
              <a:rPr lang="en-GB" sz="3200" dirty="0">
                <a:solidFill>
                  <a:srgbClr val="CCFFCC"/>
                </a:solidFill>
              </a:rPr>
              <a:t>God. </a:t>
            </a:r>
            <a:r>
              <a:rPr lang="en-GB" sz="3200" dirty="0" smtClean="0">
                <a:solidFill>
                  <a:srgbClr val="CCFFCC"/>
                </a:solidFill>
              </a:rPr>
              <a:t/>
            </a:r>
            <a:br>
              <a:rPr lang="en-GB" sz="3200" dirty="0" smtClean="0">
                <a:solidFill>
                  <a:srgbClr val="CCFFCC"/>
                </a:solidFill>
              </a:rPr>
            </a:br>
            <a:r>
              <a:rPr lang="en-GB" sz="3200" dirty="0" smtClean="0">
                <a:solidFill>
                  <a:srgbClr val="CCFFCC"/>
                </a:solidFill>
              </a:rPr>
              <a:t>However</a:t>
            </a:r>
            <a:r>
              <a:rPr lang="en-GB" sz="3200" dirty="0">
                <a:solidFill>
                  <a:srgbClr val="CCFFCC"/>
                </a:solidFill>
              </a:rPr>
              <a:t>, </a:t>
            </a:r>
            <a:r>
              <a:rPr lang="en-GB" sz="3200" dirty="0" smtClean="0">
                <a:solidFill>
                  <a:srgbClr val="CCFFCC"/>
                </a:solidFill>
              </a:rPr>
              <a:t>the reply is not an </a:t>
            </a:r>
            <a:r>
              <a:rPr lang="en-GB" sz="3200" dirty="0">
                <a:solidFill>
                  <a:srgbClr val="CCFFCC"/>
                </a:solidFill>
              </a:rPr>
              <a:t>explanation about why he is going through what he is going through. </a:t>
            </a:r>
            <a:endParaRPr lang="en-GB" sz="3200" dirty="0" smtClean="0">
              <a:solidFill>
                <a:srgbClr val="CCFFCC"/>
              </a:solidFill>
            </a:endParaRPr>
          </a:p>
          <a:p>
            <a:pPr algn="ctr"/>
            <a:r>
              <a:rPr lang="en-GB" sz="3200" dirty="0" smtClean="0">
                <a:solidFill>
                  <a:srgbClr val="CCFFCC"/>
                </a:solidFill>
              </a:rPr>
              <a:t>There is no </a:t>
            </a:r>
            <a:r>
              <a:rPr lang="en-GB" sz="3200" dirty="0">
                <a:solidFill>
                  <a:srgbClr val="CCFFCC"/>
                </a:solidFill>
              </a:rPr>
              <a:t>mention about the </a:t>
            </a:r>
            <a:r>
              <a:rPr lang="en-GB" sz="3200" dirty="0" smtClean="0">
                <a:solidFill>
                  <a:srgbClr val="CCFFCC"/>
                </a:solidFill>
              </a:rPr>
              <a:t>conversation </a:t>
            </a:r>
            <a:r>
              <a:rPr lang="en-GB" sz="3200" dirty="0">
                <a:solidFill>
                  <a:srgbClr val="CCFFCC"/>
                </a:solidFill>
              </a:rPr>
              <a:t>between God and </a:t>
            </a:r>
            <a:r>
              <a:rPr lang="en-GB" sz="3200" dirty="0" smtClean="0">
                <a:solidFill>
                  <a:srgbClr val="CCFFCC"/>
                </a:solidFill>
              </a:rPr>
              <a:t>Satan. </a:t>
            </a:r>
            <a:r>
              <a:rPr lang="en-GB" sz="3200" dirty="0">
                <a:solidFill>
                  <a:srgbClr val="CCFFCC"/>
                </a:solidFill>
              </a:rPr>
              <a:t>No apologies of any </a:t>
            </a:r>
            <a:r>
              <a:rPr lang="en-GB" sz="3200" dirty="0" smtClean="0">
                <a:solidFill>
                  <a:srgbClr val="CCFFCC"/>
                </a:solidFill>
              </a:rPr>
              <a:t>kind, instead</a:t>
            </a:r>
            <a:br>
              <a:rPr lang="en-GB" sz="3200" dirty="0" smtClean="0">
                <a:solidFill>
                  <a:srgbClr val="CCFFCC"/>
                </a:solidFill>
              </a:rPr>
            </a:br>
            <a:r>
              <a:rPr lang="en-GB" sz="3200" dirty="0" smtClean="0">
                <a:solidFill>
                  <a:srgbClr val="CCFFCC"/>
                </a:solidFill>
              </a:rPr>
              <a:t>a </a:t>
            </a:r>
            <a:r>
              <a:rPr lang="en-GB" sz="3200" dirty="0">
                <a:solidFill>
                  <a:srgbClr val="CCFFCC"/>
                </a:solidFill>
              </a:rPr>
              <a:t>rebuke and a fresh revelation of who it is that Job has been professing to worship and trust. </a:t>
            </a:r>
          </a:p>
        </p:txBody>
      </p:sp>
    </p:spTree>
    <p:extLst>
      <p:ext uri="{BB962C8B-B14F-4D97-AF65-F5344CB8AC3E}">
        <p14:creationId xmlns:p14="http://schemas.microsoft.com/office/powerpoint/2010/main" val="292777500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john-towner-JgOeRuGD_Y4-unsplash (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4" name="Rectangle 3"/>
          <p:cNvSpPr/>
          <p:nvPr/>
        </p:nvSpPr>
        <p:spPr>
          <a:xfrm>
            <a:off x="1809313" y="1188437"/>
            <a:ext cx="8468308" cy="4431978"/>
          </a:xfrm>
          <a:prstGeom prst="rect">
            <a:avLst/>
          </a:prstGeom>
        </p:spPr>
        <p:txBody>
          <a:bodyPr wrap="square" lIns="121917" tIns="60958" rIns="121917" bIns="60958">
            <a:spAutoFit/>
          </a:bodyPr>
          <a:lstStyle/>
          <a:p>
            <a:r>
              <a:rPr lang="en-US" sz="4000" b="1" i="1" dirty="0">
                <a:solidFill>
                  <a:srgbClr val="CCFFCC"/>
                </a:solidFill>
              </a:rPr>
              <a:t>38 </a:t>
            </a:r>
            <a:r>
              <a:rPr lang="en-US" sz="4000" b="1" i="1" dirty="0" smtClean="0">
                <a:solidFill>
                  <a:srgbClr val="CCFFCC"/>
                </a:solidFill>
              </a:rPr>
              <a:t> </a:t>
            </a:r>
            <a:r>
              <a:rPr lang="en-US" sz="4000" b="1" baseline="30000" dirty="0" smtClean="0">
                <a:solidFill>
                  <a:srgbClr val="CCFFCC"/>
                </a:solidFill>
              </a:rPr>
              <a:t>1</a:t>
            </a:r>
            <a:r>
              <a:rPr lang="en-US" sz="4000" dirty="0" smtClean="0">
                <a:solidFill>
                  <a:srgbClr val="CCFFCC"/>
                </a:solidFill>
              </a:rPr>
              <a:t>Then </a:t>
            </a:r>
            <a:r>
              <a:rPr lang="en-US" sz="4000" dirty="0">
                <a:solidFill>
                  <a:srgbClr val="CCFFCC"/>
                </a:solidFill>
              </a:rPr>
              <a:t>the </a:t>
            </a:r>
            <a:r>
              <a:rPr lang="en-US" sz="4000" cap="small" dirty="0">
                <a:solidFill>
                  <a:srgbClr val="CCFFCC"/>
                </a:solidFill>
              </a:rPr>
              <a:t>Lord</a:t>
            </a:r>
            <a:r>
              <a:rPr lang="en-US" sz="4000" dirty="0">
                <a:solidFill>
                  <a:srgbClr val="CCFFCC"/>
                </a:solidFill>
              </a:rPr>
              <a:t> spoke to Job out </a:t>
            </a:r>
            <a:r>
              <a:rPr lang="en-US" sz="4000" dirty="0" smtClean="0">
                <a:solidFill>
                  <a:srgbClr val="CCFFCC"/>
                </a:solidFill>
              </a:rPr>
              <a:t/>
            </a:r>
            <a:br>
              <a:rPr lang="en-US" sz="4000" dirty="0" smtClean="0">
                <a:solidFill>
                  <a:srgbClr val="CCFFCC"/>
                </a:solidFill>
              </a:rPr>
            </a:br>
            <a:r>
              <a:rPr lang="en-US" sz="4000" dirty="0" smtClean="0">
                <a:solidFill>
                  <a:srgbClr val="CCFFCC"/>
                </a:solidFill>
              </a:rPr>
              <a:t>of </a:t>
            </a:r>
            <a:r>
              <a:rPr lang="en-US" sz="4000" dirty="0">
                <a:solidFill>
                  <a:srgbClr val="CCFFCC"/>
                </a:solidFill>
              </a:rPr>
              <a:t>the storm. He said:</a:t>
            </a:r>
            <a:endParaRPr lang="en-GB" sz="4000" dirty="0">
              <a:solidFill>
                <a:srgbClr val="CCFFCC"/>
              </a:solidFill>
            </a:endParaRPr>
          </a:p>
          <a:p>
            <a:r>
              <a:rPr lang="en-US" sz="4000" b="1" i="1" baseline="30000" dirty="0">
                <a:solidFill>
                  <a:srgbClr val="CCFFCC"/>
                </a:solidFill>
              </a:rPr>
              <a:t>2 </a:t>
            </a:r>
            <a:r>
              <a:rPr lang="en-US" sz="4000" i="1" dirty="0">
                <a:solidFill>
                  <a:srgbClr val="CCFFCC"/>
                </a:solidFill>
              </a:rPr>
              <a:t>“Who is this that obscures my plans</a:t>
            </a:r>
            <a:br>
              <a:rPr lang="en-US" sz="4000" i="1" dirty="0">
                <a:solidFill>
                  <a:srgbClr val="CCFFCC"/>
                </a:solidFill>
              </a:rPr>
            </a:br>
            <a:r>
              <a:rPr lang="en-US" sz="4000" i="1" dirty="0">
                <a:solidFill>
                  <a:srgbClr val="CCFFCC"/>
                </a:solidFill>
              </a:rPr>
              <a:t>    with words without knowledge?</a:t>
            </a:r>
            <a:br>
              <a:rPr lang="en-US" sz="4000" i="1" dirty="0">
                <a:solidFill>
                  <a:srgbClr val="CCFFCC"/>
                </a:solidFill>
              </a:rPr>
            </a:br>
            <a:r>
              <a:rPr lang="en-US" sz="4000" b="1" i="1" baseline="30000" dirty="0">
                <a:solidFill>
                  <a:srgbClr val="CCFFCC"/>
                </a:solidFill>
              </a:rPr>
              <a:t>3 </a:t>
            </a:r>
            <a:r>
              <a:rPr lang="en-US" sz="4000" i="1" dirty="0">
                <a:solidFill>
                  <a:srgbClr val="CCFFCC"/>
                </a:solidFill>
              </a:rPr>
              <a:t>Brace yourself like a man;</a:t>
            </a:r>
            <a:br>
              <a:rPr lang="en-US" sz="4000" i="1" dirty="0">
                <a:solidFill>
                  <a:srgbClr val="CCFFCC"/>
                </a:solidFill>
              </a:rPr>
            </a:br>
            <a:r>
              <a:rPr lang="en-US" sz="4000" i="1" dirty="0">
                <a:solidFill>
                  <a:srgbClr val="CCFFCC"/>
                </a:solidFill>
              </a:rPr>
              <a:t>    I will question you,</a:t>
            </a:r>
            <a:br>
              <a:rPr lang="en-US" sz="4000" i="1" dirty="0">
                <a:solidFill>
                  <a:srgbClr val="CCFFCC"/>
                </a:solidFill>
              </a:rPr>
            </a:br>
            <a:r>
              <a:rPr lang="en-US" sz="4000" i="1" dirty="0">
                <a:solidFill>
                  <a:srgbClr val="CCFFCC"/>
                </a:solidFill>
              </a:rPr>
              <a:t>    and you shall answer me</a:t>
            </a:r>
            <a:endParaRPr lang="en-GB" sz="4000" dirty="0">
              <a:solidFill>
                <a:srgbClr val="CCFFCC"/>
              </a:solidFill>
            </a:endParaRPr>
          </a:p>
        </p:txBody>
      </p:sp>
    </p:spTree>
    <p:extLst>
      <p:ext uri="{BB962C8B-B14F-4D97-AF65-F5344CB8AC3E}">
        <p14:creationId xmlns:p14="http://schemas.microsoft.com/office/powerpoint/2010/main" val="209478391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ofya-pestova-kyXTDh5BWNU-unsplas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1016000" y="1033369"/>
            <a:ext cx="10003693" cy="4828169"/>
          </a:xfrm>
          <a:prstGeom prst="rect">
            <a:avLst/>
          </a:prstGeom>
          <a:solidFill>
            <a:schemeClr val="tx2">
              <a:lumMod val="40000"/>
              <a:lumOff val="60000"/>
              <a:alpha val="76000"/>
            </a:schemeClr>
          </a:solidFill>
          <a:ln>
            <a:noFill/>
          </a:ln>
        </p:spPr>
        <p:style>
          <a:lnRef idx="1">
            <a:schemeClr val="dk1"/>
          </a:lnRef>
          <a:fillRef idx="3">
            <a:schemeClr val="dk1"/>
          </a:fillRef>
          <a:effectRef idx="2">
            <a:schemeClr val="dk1"/>
          </a:effectRef>
          <a:fontRef idx="minor">
            <a:schemeClr val="lt1"/>
          </a:fontRef>
        </p:style>
        <p:txBody>
          <a:bodyPr lIns="121917" tIns="60958" rIns="121917" bIns="60958" rtlCol="0" anchor="ctr"/>
          <a:lstStyle/>
          <a:p>
            <a:pPr algn="ctr"/>
            <a:endParaRPr lang="en-US" dirty="0">
              <a:solidFill>
                <a:schemeClr val="accent1">
                  <a:lumMod val="50000"/>
                </a:schemeClr>
              </a:solidFill>
            </a:endParaRPr>
          </a:p>
        </p:txBody>
      </p:sp>
      <p:sp>
        <p:nvSpPr>
          <p:cNvPr id="4" name="Rectangle 3"/>
          <p:cNvSpPr/>
          <p:nvPr/>
        </p:nvSpPr>
        <p:spPr>
          <a:xfrm>
            <a:off x="1003214" y="1238495"/>
            <a:ext cx="10032153" cy="4339645"/>
          </a:xfrm>
          <a:prstGeom prst="rect">
            <a:avLst/>
          </a:prstGeom>
        </p:spPr>
        <p:txBody>
          <a:bodyPr wrap="square" lIns="121917" tIns="60958" rIns="121917" bIns="60958">
            <a:spAutoFit/>
          </a:bodyPr>
          <a:lstStyle/>
          <a:p>
            <a:pPr algn="ctr"/>
            <a:r>
              <a:rPr lang="en-US" sz="3200" dirty="0"/>
              <a:t>Job has several questions for </a:t>
            </a:r>
            <a:r>
              <a:rPr lang="en-US" sz="3200" dirty="0" smtClean="0"/>
              <a:t>God. </a:t>
            </a:r>
          </a:p>
          <a:p>
            <a:pPr algn="ctr"/>
            <a:endParaRPr lang="en-US" sz="2000" dirty="0"/>
          </a:p>
          <a:p>
            <a:pPr algn="ctr"/>
            <a:r>
              <a:rPr lang="en-US" sz="3200" dirty="0" smtClean="0"/>
              <a:t>God </a:t>
            </a:r>
            <a:r>
              <a:rPr lang="en-US" sz="3200" dirty="0"/>
              <a:t>has some questions of his own for </a:t>
            </a:r>
            <a:r>
              <a:rPr lang="en-US" sz="3200" dirty="0" smtClean="0"/>
              <a:t>Job. </a:t>
            </a:r>
            <a:br>
              <a:rPr lang="en-US" sz="3200" dirty="0" smtClean="0"/>
            </a:br>
            <a:r>
              <a:rPr lang="mr-IN" sz="3200" b="1" dirty="0" smtClean="0"/>
              <a:t>…</a:t>
            </a:r>
            <a:r>
              <a:rPr lang="en-GB" sz="3200" b="1" dirty="0" smtClean="0"/>
              <a:t>To be more specific more than seventy questions!</a:t>
            </a:r>
            <a:endParaRPr lang="en-GB" sz="3200" b="1" dirty="0"/>
          </a:p>
          <a:p>
            <a:pPr algn="ctr"/>
            <a:r>
              <a:rPr lang="en-GB" sz="2000" i="1" dirty="0"/>
              <a:t> </a:t>
            </a:r>
            <a:endParaRPr lang="en-GB" sz="2000" dirty="0"/>
          </a:p>
          <a:p>
            <a:pPr algn="ctr"/>
            <a:r>
              <a:rPr lang="en-GB" sz="3200" dirty="0"/>
              <a:t>We can summarise </a:t>
            </a:r>
            <a:r>
              <a:rPr lang="en-GB" sz="3200" dirty="0" smtClean="0"/>
              <a:t>God’s </a:t>
            </a:r>
            <a:r>
              <a:rPr lang="en-GB" sz="3200" dirty="0"/>
              <a:t>questions to Job </a:t>
            </a:r>
            <a:r>
              <a:rPr lang="en-GB" sz="3200" dirty="0" smtClean="0"/>
              <a:t>in three points: </a:t>
            </a:r>
            <a:endParaRPr lang="en-GB" sz="3200" dirty="0"/>
          </a:p>
          <a:p>
            <a:pPr algn="ctr"/>
            <a:r>
              <a:rPr lang="en-GB" sz="1000" dirty="0"/>
              <a:t> </a:t>
            </a:r>
          </a:p>
          <a:p>
            <a:pPr algn="ctr"/>
            <a:r>
              <a:rPr lang="en-GB" sz="3200" dirty="0"/>
              <a:t>Job can you explain my creation? – 38</a:t>
            </a:r>
            <a:r>
              <a:rPr lang="en-GB" sz="3200" dirty="0" smtClean="0"/>
              <a:t>: 4</a:t>
            </a:r>
            <a:r>
              <a:rPr lang="en-GB" sz="3200" dirty="0"/>
              <a:t>-38</a:t>
            </a:r>
          </a:p>
          <a:p>
            <a:pPr algn="ctr"/>
            <a:r>
              <a:rPr lang="en-GB" sz="3200" dirty="0"/>
              <a:t>Job can you oversee my creation? – 38</a:t>
            </a:r>
            <a:r>
              <a:rPr lang="en-GB" sz="3200" dirty="0" smtClean="0"/>
              <a:t>:39 - 39</a:t>
            </a:r>
            <a:r>
              <a:rPr lang="en-GB" sz="3200" dirty="0"/>
              <a:t>:30</a:t>
            </a:r>
          </a:p>
          <a:p>
            <a:pPr algn="ctr"/>
            <a:r>
              <a:rPr lang="en-GB" sz="3200" dirty="0"/>
              <a:t>Job can you subdue my creation? – 40:6-41</a:t>
            </a:r>
          </a:p>
        </p:txBody>
      </p:sp>
    </p:spTree>
    <p:extLst>
      <p:ext uri="{BB962C8B-B14F-4D97-AF65-F5344CB8AC3E}">
        <p14:creationId xmlns:p14="http://schemas.microsoft.com/office/powerpoint/2010/main" val="161812534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ohn-towner-JgOeRuGD_Y4-unsplash (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6" name="Rectangle 5"/>
          <p:cNvSpPr/>
          <p:nvPr/>
        </p:nvSpPr>
        <p:spPr>
          <a:xfrm>
            <a:off x="1302045" y="89236"/>
            <a:ext cx="9872065" cy="738660"/>
          </a:xfrm>
          <a:prstGeom prst="rect">
            <a:avLst/>
          </a:prstGeom>
        </p:spPr>
        <p:txBody>
          <a:bodyPr wrap="square" lIns="121917" tIns="60958" rIns="121917" bIns="60958">
            <a:spAutoFit/>
          </a:bodyPr>
          <a:lstStyle/>
          <a:p>
            <a:pPr lvl="0"/>
            <a:r>
              <a:rPr lang="en-GB" sz="4000" b="1" dirty="0">
                <a:solidFill>
                  <a:srgbClr val="CCFFCC"/>
                </a:solidFill>
              </a:rPr>
              <a:t>Job can you explain my creation? </a:t>
            </a:r>
            <a:r>
              <a:rPr lang="en-GB" sz="4000" b="1" dirty="0" smtClean="0">
                <a:solidFill>
                  <a:srgbClr val="CCFFCC"/>
                </a:solidFill>
              </a:rPr>
              <a:t>– 38</a:t>
            </a:r>
            <a:r>
              <a:rPr lang="en-GB" sz="4000" b="1" dirty="0">
                <a:solidFill>
                  <a:srgbClr val="CCFFCC"/>
                </a:solidFill>
              </a:rPr>
              <a:t>:4-38 </a:t>
            </a:r>
            <a:endParaRPr lang="en-GB" sz="4000" dirty="0">
              <a:solidFill>
                <a:srgbClr val="CCFFCC"/>
              </a:solidFill>
            </a:endParaRPr>
          </a:p>
        </p:txBody>
      </p:sp>
      <p:sp>
        <p:nvSpPr>
          <p:cNvPr id="7" name="Rectangle 6"/>
          <p:cNvSpPr/>
          <p:nvPr/>
        </p:nvSpPr>
        <p:spPr>
          <a:xfrm>
            <a:off x="571981" y="932998"/>
            <a:ext cx="6096000" cy="5632312"/>
          </a:xfrm>
          <a:prstGeom prst="rect">
            <a:avLst/>
          </a:prstGeom>
        </p:spPr>
        <p:txBody>
          <a:bodyPr>
            <a:spAutoFit/>
          </a:bodyPr>
          <a:lstStyle/>
          <a:p>
            <a:r>
              <a:rPr lang="en-US" b="1" i="1" baseline="30000" dirty="0">
                <a:solidFill>
                  <a:schemeClr val="bg1"/>
                </a:solidFill>
              </a:rPr>
              <a:t>4 </a:t>
            </a:r>
            <a:r>
              <a:rPr lang="en-US" i="1" dirty="0">
                <a:solidFill>
                  <a:schemeClr val="bg1"/>
                </a:solidFill>
              </a:rPr>
              <a:t>“Where were you when I laid the earth’s foundation?</a:t>
            </a:r>
            <a:br>
              <a:rPr lang="en-US" i="1" dirty="0">
                <a:solidFill>
                  <a:schemeClr val="bg1"/>
                </a:solidFill>
              </a:rPr>
            </a:br>
            <a:r>
              <a:rPr lang="en-US" i="1" dirty="0">
                <a:solidFill>
                  <a:schemeClr val="bg1"/>
                </a:solidFill>
              </a:rPr>
              <a:t>    Tell me, if you understand.</a:t>
            </a:r>
            <a:br>
              <a:rPr lang="en-US" i="1" dirty="0">
                <a:solidFill>
                  <a:schemeClr val="bg1"/>
                </a:solidFill>
              </a:rPr>
            </a:br>
            <a:r>
              <a:rPr lang="en-US" b="1" i="1" baseline="30000" dirty="0">
                <a:solidFill>
                  <a:schemeClr val="bg1"/>
                </a:solidFill>
              </a:rPr>
              <a:t>5 </a:t>
            </a:r>
            <a:r>
              <a:rPr lang="en-US" i="1" dirty="0">
                <a:solidFill>
                  <a:schemeClr val="bg1"/>
                </a:solidFill>
              </a:rPr>
              <a:t>Who marked off its dimensions? Surely you know!</a:t>
            </a:r>
            <a:br>
              <a:rPr lang="en-US" i="1" dirty="0">
                <a:solidFill>
                  <a:schemeClr val="bg1"/>
                </a:solidFill>
              </a:rPr>
            </a:br>
            <a:r>
              <a:rPr lang="en-US" i="1" dirty="0">
                <a:solidFill>
                  <a:schemeClr val="bg1"/>
                </a:solidFill>
              </a:rPr>
              <a:t>    Who stretched a measuring line across it?</a:t>
            </a:r>
            <a:br>
              <a:rPr lang="en-US" i="1" dirty="0">
                <a:solidFill>
                  <a:schemeClr val="bg1"/>
                </a:solidFill>
              </a:rPr>
            </a:br>
            <a:r>
              <a:rPr lang="en-US" b="1" i="1" baseline="30000" dirty="0">
                <a:solidFill>
                  <a:schemeClr val="bg1"/>
                </a:solidFill>
              </a:rPr>
              <a:t>6 </a:t>
            </a:r>
            <a:r>
              <a:rPr lang="en-US" i="1" dirty="0">
                <a:solidFill>
                  <a:schemeClr val="bg1"/>
                </a:solidFill>
              </a:rPr>
              <a:t>On what were its footings set,</a:t>
            </a:r>
            <a:br>
              <a:rPr lang="en-US" i="1" dirty="0">
                <a:solidFill>
                  <a:schemeClr val="bg1"/>
                </a:solidFill>
              </a:rPr>
            </a:br>
            <a:r>
              <a:rPr lang="en-US" i="1" dirty="0">
                <a:solidFill>
                  <a:schemeClr val="bg1"/>
                </a:solidFill>
              </a:rPr>
              <a:t>    or who laid its cornerstone—</a:t>
            </a:r>
            <a:br>
              <a:rPr lang="en-US" i="1" dirty="0">
                <a:solidFill>
                  <a:schemeClr val="bg1"/>
                </a:solidFill>
              </a:rPr>
            </a:br>
            <a:r>
              <a:rPr lang="en-US" b="1" i="1" baseline="30000" dirty="0">
                <a:solidFill>
                  <a:schemeClr val="bg1"/>
                </a:solidFill>
              </a:rPr>
              <a:t>7 </a:t>
            </a:r>
            <a:r>
              <a:rPr lang="en-US" i="1" dirty="0">
                <a:solidFill>
                  <a:schemeClr val="bg1"/>
                </a:solidFill>
              </a:rPr>
              <a:t>while the morning stars sang together</a:t>
            </a:r>
            <a:br>
              <a:rPr lang="en-US" i="1" dirty="0">
                <a:solidFill>
                  <a:schemeClr val="bg1"/>
                </a:solidFill>
              </a:rPr>
            </a:br>
            <a:r>
              <a:rPr lang="en-US" i="1" dirty="0">
                <a:solidFill>
                  <a:schemeClr val="bg1"/>
                </a:solidFill>
              </a:rPr>
              <a:t>    and all the </a:t>
            </a:r>
            <a:r>
              <a:rPr lang="en-US" i="1" dirty="0" smtClean="0">
                <a:solidFill>
                  <a:schemeClr val="bg1"/>
                </a:solidFill>
              </a:rPr>
              <a:t>angels</a:t>
            </a:r>
            <a:r>
              <a:rPr lang="en-US" i="1" dirty="0">
                <a:solidFill>
                  <a:schemeClr val="bg1"/>
                </a:solidFill>
              </a:rPr>
              <a:t> shouted for joy?</a:t>
            </a:r>
            <a:endParaRPr lang="en-GB" dirty="0">
              <a:solidFill>
                <a:schemeClr val="bg1"/>
              </a:solidFill>
            </a:endParaRPr>
          </a:p>
          <a:p>
            <a:r>
              <a:rPr lang="en-US" b="1" i="1" baseline="30000" dirty="0">
                <a:solidFill>
                  <a:schemeClr val="bg1"/>
                </a:solidFill>
              </a:rPr>
              <a:t>8 </a:t>
            </a:r>
            <a:r>
              <a:rPr lang="en-US" i="1" dirty="0">
                <a:solidFill>
                  <a:schemeClr val="bg1"/>
                </a:solidFill>
              </a:rPr>
              <a:t>“Who shut up the sea behind doors</a:t>
            </a:r>
            <a:br>
              <a:rPr lang="en-US" i="1" dirty="0">
                <a:solidFill>
                  <a:schemeClr val="bg1"/>
                </a:solidFill>
              </a:rPr>
            </a:br>
            <a:r>
              <a:rPr lang="en-US" i="1" dirty="0">
                <a:solidFill>
                  <a:schemeClr val="bg1"/>
                </a:solidFill>
              </a:rPr>
              <a:t>    when it burst forth from the womb,</a:t>
            </a:r>
            <a:br>
              <a:rPr lang="en-US" i="1" dirty="0">
                <a:solidFill>
                  <a:schemeClr val="bg1"/>
                </a:solidFill>
              </a:rPr>
            </a:br>
            <a:r>
              <a:rPr lang="en-US" b="1" i="1" baseline="30000" dirty="0">
                <a:solidFill>
                  <a:schemeClr val="bg1"/>
                </a:solidFill>
              </a:rPr>
              <a:t>9 </a:t>
            </a:r>
            <a:r>
              <a:rPr lang="en-US" i="1" dirty="0">
                <a:solidFill>
                  <a:schemeClr val="bg1"/>
                </a:solidFill>
              </a:rPr>
              <a:t>when I made the clouds its garment</a:t>
            </a:r>
            <a:br>
              <a:rPr lang="en-US" i="1" dirty="0">
                <a:solidFill>
                  <a:schemeClr val="bg1"/>
                </a:solidFill>
              </a:rPr>
            </a:br>
            <a:r>
              <a:rPr lang="en-US" i="1" dirty="0">
                <a:solidFill>
                  <a:schemeClr val="bg1"/>
                </a:solidFill>
              </a:rPr>
              <a:t>    and wrapped it in thick darkness,</a:t>
            </a:r>
            <a:br>
              <a:rPr lang="en-US" i="1" dirty="0">
                <a:solidFill>
                  <a:schemeClr val="bg1"/>
                </a:solidFill>
              </a:rPr>
            </a:br>
            <a:r>
              <a:rPr lang="en-US" b="1" i="1" baseline="30000" dirty="0">
                <a:solidFill>
                  <a:schemeClr val="bg1"/>
                </a:solidFill>
              </a:rPr>
              <a:t>10 </a:t>
            </a:r>
            <a:r>
              <a:rPr lang="en-US" i="1" dirty="0">
                <a:solidFill>
                  <a:schemeClr val="bg1"/>
                </a:solidFill>
              </a:rPr>
              <a:t>when I fixed limits for it</a:t>
            </a:r>
            <a:br>
              <a:rPr lang="en-US" i="1" dirty="0">
                <a:solidFill>
                  <a:schemeClr val="bg1"/>
                </a:solidFill>
              </a:rPr>
            </a:br>
            <a:r>
              <a:rPr lang="en-US" i="1" dirty="0">
                <a:solidFill>
                  <a:schemeClr val="bg1"/>
                </a:solidFill>
              </a:rPr>
              <a:t>    and set its doors and bars in place,</a:t>
            </a:r>
            <a:br>
              <a:rPr lang="en-US" i="1" dirty="0">
                <a:solidFill>
                  <a:schemeClr val="bg1"/>
                </a:solidFill>
              </a:rPr>
            </a:br>
            <a:r>
              <a:rPr lang="en-US" b="1" i="1" baseline="30000" dirty="0">
                <a:solidFill>
                  <a:schemeClr val="bg1"/>
                </a:solidFill>
              </a:rPr>
              <a:t>11 </a:t>
            </a:r>
            <a:r>
              <a:rPr lang="en-US" i="1" dirty="0">
                <a:solidFill>
                  <a:schemeClr val="bg1"/>
                </a:solidFill>
              </a:rPr>
              <a:t>when I said, ‘This far you may come and no farther;</a:t>
            </a:r>
            <a:br>
              <a:rPr lang="en-US" i="1" dirty="0">
                <a:solidFill>
                  <a:schemeClr val="bg1"/>
                </a:solidFill>
              </a:rPr>
            </a:br>
            <a:r>
              <a:rPr lang="en-US" i="1" dirty="0">
                <a:solidFill>
                  <a:schemeClr val="bg1"/>
                </a:solidFill>
              </a:rPr>
              <a:t>    here is where your proud waves halt’?</a:t>
            </a:r>
            <a:endParaRPr lang="en-GB" dirty="0">
              <a:solidFill>
                <a:schemeClr val="bg1"/>
              </a:solidFill>
            </a:endParaRPr>
          </a:p>
          <a:p>
            <a:r>
              <a:rPr lang="en-US" b="1" i="1" baseline="30000" dirty="0">
                <a:solidFill>
                  <a:schemeClr val="bg1"/>
                </a:solidFill>
              </a:rPr>
              <a:t>12 </a:t>
            </a:r>
            <a:r>
              <a:rPr lang="en-US" i="1" dirty="0">
                <a:solidFill>
                  <a:schemeClr val="bg1"/>
                </a:solidFill>
              </a:rPr>
              <a:t>“Have you ever given orders to the morning,</a:t>
            </a:r>
            <a:br>
              <a:rPr lang="en-US" i="1" dirty="0">
                <a:solidFill>
                  <a:schemeClr val="bg1"/>
                </a:solidFill>
              </a:rPr>
            </a:br>
            <a:r>
              <a:rPr lang="en-US" i="1" dirty="0">
                <a:solidFill>
                  <a:schemeClr val="bg1"/>
                </a:solidFill>
              </a:rPr>
              <a:t>    or shown the dawn its place,</a:t>
            </a:r>
            <a:br>
              <a:rPr lang="en-US" i="1" dirty="0">
                <a:solidFill>
                  <a:schemeClr val="bg1"/>
                </a:solidFill>
              </a:rPr>
            </a:br>
            <a:r>
              <a:rPr lang="en-US" b="1" i="1" baseline="30000" dirty="0">
                <a:solidFill>
                  <a:schemeClr val="bg1"/>
                </a:solidFill>
              </a:rPr>
              <a:t>13 </a:t>
            </a:r>
            <a:r>
              <a:rPr lang="en-US" i="1" dirty="0">
                <a:solidFill>
                  <a:schemeClr val="bg1"/>
                </a:solidFill>
              </a:rPr>
              <a:t>that it might take the earth by the </a:t>
            </a:r>
            <a:r>
              <a:rPr lang="en-US" i="1" dirty="0" smtClean="0">
                <a:solidFill>
                  <a:schemeClr val="bg1"/>
                </a:solidFill>
              </a:rPr>
              <a:t>edges</a:t>
            </a:r>
          </a:p>
          <a:p>
            <a:r>
              <a:rPr lang="en-US" i="1" dirty="0">
                <a:solidFill>
                  <a:schemeClr val="bg1"/>
                </a:solidFill>
              </a:rPr>
              <a:t>and shake the wicked out of it?</a:t>
            </a:r>
            <a:endParaRPr lang="en-US" dirty="0">
              <a:solidFill>
                <a:schemeClr val="bg1"/>
              </a:solidFill>
            </a:endParaRPr>
          </a:p>
        </p:txBody>
      </p:sp>
      <p:pic>
        <p:nvPicPr>
          <p:cNvPr id="3" name="Picture 2" descr="downloa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7789" y="977174"/>
            <a:ext cx="4227170" cy="3166297"/>
          </a:xfrm>
          <a:prstGeom prst="rect">
            <a:avLst/>
          </a:prstGeom>
        </p:spPr>
      </p:pic>
      <p:pic>
        <p:nvPicPr>
          <p:cNvPr id="4" name="Picture 3" descr="downloa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2064" y="4344794"/>
            <a:ext cx="4815551" cy="2043809"/>
          </a:xfrm>
          <a:prstGeom prst="rect">
            <a:avLst/>
          </a:prstGeom>
        </p:spPr>
      </p:pic>
    </p:spTree>
    <p:extLst>
      <p:ext uri="{BB962C8B-B14F-4D97-AF65-F5344CB8AC3E}">
        <p14:creationId xmlns:p14="http://schemas.microsoft.com/office/powerpoint/2010/main" val="5675281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john-towner-JgOeRuGD_Y4-unsplash (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3" name="Rectangle 2"/>
          <p:cNvSpPr/>
          <p:nvPr/>
        </p:nvSpPr>
        <p:spPr>
          <a:xfrm>
            <a:off x="1302045" y="89236"/>
            <a:ext cx="9872065" cy="738660"/>
          </a:xfrm>
          <a:prstGeom prst="rect">
            <a:avLst/>
          </a:prstGeom>
        </p:spPr>
        <p:txBody>
          <a:bodyPr wrap="square" lIns="121917" tIns="60958" rIns="121917" bIns="60958">
            <a:spAutoFit/>
          </a:bodyPr>
          <a:lstStyle/>
          <a:p>
            <a:pPr lvl="0"/>
            <a:r>
              <a:rPr lang="en-GB" sz="4000" b="1" dirty="0">
                <a:solidFill>
                  <a:srgbClr val="CCFFCC"/>
                </a:solidFill>
              </a:rPr>
              <a:t>Job can you explain my creation? </a:t>
            </a:r>
            <a:r>
              <a:rPr lang="en-GB" sz="4000" b="1" dirty="0" smtClean="0">
                <a:solidFill>
                  <a:srgbClr val="CCFFCC"/>
                </a:solidFill>
              </a:rPr>
              <a:t>– 38</a:t>
            </a:r>
            <a:r>
              <a:rPr lang="en-GB" sz="4000" b="1" dirty="0">
                <a:solidFill>
                  <a:srgbClr val="CCFFCC"/>
                </a:solidFill>
              </a:rPr>
              <a:t>:4-38 </a:t>
            </a:r>
            <a:endParaRPr lang="en-GB" sz="4000" dirty="0">
              <a:solidFill>
                <a:srgbClr val="CCFFCC"/>
              </a:solidFill>
            </a:endParaRPr>
          </a:p>
        </p:txBody>
      </p:sp>
      <p:sp>
        <p:nvSpPr>
          <p:cNvPr id="4" name="Rectangle 3"/>
          <p:cNvSpPr/>
          <p:nvPr/>
        </p:nvSpPr>
        <p:spPr>
          <a:xfrm>
            <a:off x="636017" y="948689"/>
            <a:ext cx="5671435" cy="5632312"/>
          </a:xfrm>
          <a:prstGeom prst="rect">
            <a:avLst/>
          </a:prstGeom>
        </p:spPr>
        <p:txBody>
          <a:bodyPr wrap="square">
            <a:spAutoFit/>
          </a:bodyPr>
          <a:lstStyle/>
          <a:p>
            <a:r>
              <a:rPr lang="en-US" b="1" i="1" baseline="30000" dirty="0" smtClean="0">
                <a:solidFill>
                  <a:schemeClr val="bg1"/>
                </a:solidFill>
              </a:rPr>
              <a:t>14</a:t>
            </a:r>
            <a:r>
              <a:rPr lang="en-US" b="1" i="1" baseline="30000" dirty="0">
                <a:solidFill>
                  <a:schemeClr val="bg1"/>
                </a:solidFill>
              </a:rPr>
              <a:t> </a:t>
            </a:r>
            <a:r>
              <a:rPr lang="en-US" i="1" dirty="0">
                <a:solidFill>
                  <a:schemeClr val="bg1"/>
                </a:solidFill>
              </a:rPr>
              <a:t>The earth takes shape like clay under a seal;</a:t>
            </a:r>
            <a:br>
              <a:rPr lang="en-US" i="1" dirty="0">
                <a:solidFill>
                  <a:schemeClr val="bg1"/>
                </a:solidFill>
              </a:rPr>
            </a:br>
            <a:r>
              <a:rPr lang="en-US" i="1" dirty="0">
                <a:solidFill>
                  <a:schemeClr val="bg1"/>
                </a:solidFill>
              </a:rPr>
              <a:t>    its features stand out like those of a garment.</a:t>
            </a:r>
            <a:br>
              <a:rPr lang="en-US" i="1" dirty="0">
                <a:solidFill>
                  <a:schemeClr val="bg1"/>
                </a:solidFill>
              </a:rPr>
            </a:br>
            <a:r>
              <a:rPr lang="en-US" b="1" i="1" baseline="30000" dirty="0">
                <a:solidFill>
                  <a:schemeClr val="bg1"/>
                </a:solidFill>
              </a:rPr>
              <a:t>15 </a:t>
            </a:r>
            <a:r>
              <a:rPr lang="en-US" i="1" dirty="0">
                <a:solidFill>
                  <a:schemeClr val="bg1"/>
                </a:solidFill>
              </a:rPr>
              <a:t>The wicked are denied their light,</a:t>
            </a:r>
            <a:br>
              <a:rPr lang="en-US" i="1" dirty="0">
                <a:solidFill>
                  <a:schemeClr val="bg1"/>
                </a:solidFill>
              </a:rPr>
            </a:br>
            <a:r>
              <a:rPr lang="en-US" i="1" dirty="0">
                <a:solidFill>
                  <a:schemeClr val="bg1"/>
                </a:solidFill>
              </a:rPr>
              <a:t>    and their upraised arm is broken.</a:t>
            </a:r>
            <a:endParaRPr lang="en-GB" dirty="0">
              <a:solidFill>
                <a:schemeClr val="bg1"/>
              </a:solidFill>
            </a:endParaRPr>
          </a:p>
          <a:p>
            <a:r>
              <a:rPr lang="en-US" b="1" i="1" baseline="30000" dirty="0">
                <a:solidFill>
                  <a:schemeClr val="bg1"/>
                </a:solidFill>
              </a:rPr>
              <a:t>16 </a:t>
            </a:r>
            <a:r>
              <a:rPr lang="en-US" i="1" dirty="0">
                <a:solidFill>
                  <a:schemeClr val="bg1"/>
                </a:solidFill>
              </a:rPr>
              <a:t>“Have you journeyed to the springs of the sea</a:t>
            </a:r>
            <a:br>
              <a:rPr lang="en-US" i="1" dirty="0">
                <a:solidFill>
                  <a:schemeClr val="bg1"/>
                </a:solidFill>
              </a:rPr>
            </a:br>
            <a:r>
              <a:rPr lang="en-US" i="1" dirty="0">
                <a:solidFill>
                  <a:schemeClr val="bg1"/>
                </a:solidFill>
              </a:rPr>
              <a:t>    or walked in the recesses of the deep?</a:t>
            </a:r>
            <a:br>
              <a:rPr lang="en-US" i="1" dirty="0">
                <a:solidFill>
                  <a:schemeClr val="bg1"/>
                </a:solidFill>
              </a:rPr>
            </a:br>
            <a:r>
              <a:rPr lang="en-US" b="1" i="1" baseline="30000" dirty="0">
                <a:solidFill>
                  <a:schemeClr val="bg1"/>
                </a:solidFill>
              </a:rPr>
              <a:t>17 </a:t>
            </a:r>
            <a:r>
              <a:rPr lang="en-US" i="1" dirty="0">
                <a:solidFill>
                  <a:schemeClr val="bg1"/>
                </a:solidFill>
              </a:rPr>
              <a:t>Have the gates of death been shown to you?</a:t>
            </a:r>
            <a:br>
              <a:rPr lang="en-US" i="1" dirty="0">
                <a:solidFill>
                  <a:schemeClr val="bg1"/>
                </a:solidFill>
              </a:rPr>
            </a:br>
            <a:r>
              <a:rPr lang="en-US" i="1" dirty="0">
                <a:solidFill>
                  <a:schemeClr val="bg1"/>
                </a:solidFill>
              </a:rPr>
              <a:t>    Have you seen the gates of the deepest darkness?</a:t>
            </a:r>
            <a:br>
              <a:rPr lang="en-US" i="1" dirty="0">
                <a:solidFill>
                  <a:schemeClr val="bg1"/>
                </a:solidFill>
              </a:rPr>
            </a:br>
            <a:r>
              <a:rPr lang="en-US" b="1" i="1" baseline="30000" dirty="0">
                <a:solidFill>
                  <a:schemeClr val="bg1"/>
                </a:solidFill>
              </a:rPr>
              <a:t>18 </a:t>
            </a:r>
            <a:r>
              <a:rPr lang="en-US" i="1" dirty="0">
                <a:solidFill>
                  <a:schemeClr val="bg1"/>
                </a:solidFill>
              </a:rPr>
              <a:t>Have you comprehended the vast expanses of the earth?</a:t>
            </a:r>
            <a:br>
              <a:rPr lang="en-US" i="1" dirty="0">
                <a:solidFill>
                  <a:schemeClr val="bg1"/>
                </a:solidFill>
              </a:rPr>
            </a:br>
            <a:r>
              <a:rPr lang="en-US" i="1" dirty="0">
                <a:solidFill>
                  <a:schemeClr val="bg1"/>
                </a:solidFill>
              </a:rPr>
              <a:t>    Tell me, if you know all this.</a:t>
            </a:r>
            <a:endParaRPr lang="en-GB" dirty="0">
              <a:solidFill>
                <a:schemeClr val="bg1"/>
              </a:solidFill>
            </a:endParaRPr>
          </a:p>
          <a:p>
            <a:r>
              <a:rPr lang="en-US" b="1" i="1" baseline="30000" dirty="0">
                <a:solidFill>
                  <a:schemeClr val="bg1"/>
                </a:solidFill>
              </a:rPr>
              <a:t>19 </a:t>
            </a:r>
            <a:r>
              <a:rPr lang="en-US" i="1" dirty="0">
                <a:solidFill>
                  <a:schemeClr val="bg1"/>
                </a:solidFill>
              </a:rPr>
              <a:t>“What is the way to the abode of light?</a:t>
            </a:r>
            <a:br>
              <a:rPr lang="en-US" i="1" dirty="0">
                <a:solidFill>
                  <a:schemeClr val="bg1"/>
                </a:solidFill>
              </a:rPr>
            </a:br>
            <a:r>
              <a:rPr lang="en-US" i="1" dirty="0">
                <a:solidFill>
                  <a:schemeClr val="bg1"/>
                </a:solidFill>
              </a:rPr>
              <a:t>    And where does darkness reside?</a:t>
            </a:r>
            <a:br>
              <a:rPr lang="en-US" i="1" dirty="0">
                <a:solidFill>
                  <a:schemeClr val="bg1"/>
                </a:solidFill>
              </a:rPr>
            </a:br>
            <a:r>
              <a:rPr lang="en-US" b="1" i="1" baseline="30000" dirty="0">
                <a:solidFill>
                  <a:schemeClr val="bg1"/>
                </a:solidFill>
              </a:rPr>
              <a:t>20 </a:t>
            </a:r>
            <a:r>
              <a:rPr lang="en-US" i="1" dirty="0">
                <a:solidFill>
                  <a:schemeClr val="bg1"/>
                </a:solidFill>
              </a:rPr>
              <a:t>Can you take them to their places?</a:t>
            </a:r>
            <a:br>
              <a:rPr lang="en-US" i="1" dirty="0">
                <a:solidFill>
                  <a:schemeClr val="bg1"/>
                </a:solidFill>
              </a:rPr>
            </a:br>
            <a:r>
              <a:rPr lang="en-US" i="1" dirty="0">
                <a:solidFill>
                  <a:schemeClr val="bg1"/>
                </a:solidFill>
              </a:rPr>
              <a:t>    Do you know the paths to their dwellings?</a:t>
            </a:r>
            <a:br>
              <a:rPr lang="en-US" i="1" dirty="0">
                <a:solidFill>
                  <a:schemeClr val="bg1"/>
                </a:solidFill>
              </a:rPr>
            </a:br>
            <a:r>
              <a:rPr lang="en-US" b="1" i="1" baseline="30000" dirty="0">
                <a:solidFill>
                  <a:schemeClr val="bg1"/>
                </a:solidFill>
              </a:rPr>
              <a:t>21 </a:t>
            </a:r>
            <a:r>
              <a:rPr lang="en-US" i="1" dirty="0">
                <a:solidFill>
                  <a:schemeClr val="bg1"/>
                </a:solidFill>
              </a:rPr>
              <a:t>Surely you know, for you were already born!</a:t>
            </a:r>
            <a:br>
              <a:rPr lang="en-US" i="1" dirty="0">
                <a:solidFill>
                  <a:schemeClr val="bg1"/>
                </a:solidFill>
              </a:rPr>
            </a:br>
            <a:r>
              <a:rPr lang="en-US" i="1" dirty="0">
                <a:solidFill>
                  <a:schemeClr val="bg1"/>
                </a:solidFill>
              </a:rPr>
              <a:t>    You have lived so many years!</a:t>
            </a:r>
            <a:endParaRPr lang="en-GB" dirty="0">
              <a:solidFill>
                <a:schemeClr val="bg1"/>
              </a:solidFill>
            </a:endParaRPr>
          </a:p>
          <a:p>
            <a:r>
              <a:rPr lang="en-US" b="1" i="1" baseline="30000" dirty="0">
                <a:solidFill>
                  <a:schemeClr val="bg1"/>
                </a:solidFill>
              </a:rPr>
              <a:t>22 </a:t>
            </a:r>
            <a:r>
              <a:rPr lang="en-US" i="1" dirty="0">
                <a:solidFill>
                  <a:schemeClr val="bg1"/>
                </a:solidFill>
              </a:rPr>
              <a:t>“Have you entered the storehouses of the snow</a:t>
            </a:r>
            <a:br>
              <a:rPr lang="en-US" i="1" dirty="0">
                <a:solidFill>
                  <a:schemeClr val="bg1"/>
                </a:solidFill>
              </a:rPr>
            </a:br>
            <a:r>
              <a:rPr lang="en-US" i="1" dirty="0">
                <a:solidFill>
                  <a:schemeClr val="bg1"/>
                </a:solidFill>
              </a:rPr>
              <a:t>    or seen the storehouses of the hail,</a:t>
            </a:r>
            <a:br>
              <a:rPr lang="en-US" i="1" dirty="0">
                <a:solidFill>
                  <a:schemeClr val="bg1"/>
                </a:solidFill>
              </a:rPr>
            </a:br>
            <a:r>
              <a:rPr lang="en-US" b="1" i="1" baseline="30000" dirty="0">
                <a:solidFill>
                  <a:schemeClr val="bg1"/>
                </a:solidFill>
              </a:rPr>
              <a:t>23 </a:t>
            </a:r>
            <a:r>
              <a:rPr lang="en-US" i="1" dirty="0">
                <a:solidFill>
                  <a:schemeClr val="bg1"/>
                </a:solidFill>
              </a:rPr>
              <a:t>which I reserve for times of trouble,</a:t>
            </a:r>
            <a:br>
              <a:rPr lang="en-US" i="1" dirty="0">
                <a:solidFill>
                  <a:schemeClr val="bg1"/>
                </a:solidFill>
              </a:rPr>
            </a:br>
            <a:r>
              <a:rPr lang="en-US" i="1" dirty="0">
                <a:solidFill>
                  <a:schemeClr val="bg1"/>
                </a:solidFill>
              </a:rPr>
              <a:t>    for days of war and battle</a:t>
            </a:r>
            <a:r>
              <a:rPr lang="en-US" i="1" dirty="0" smtClean="0">
                <a:solidFill>
                  <a:schemeClr val="bg1"/>
                </a:solidFill>
              </a:rPr>
              <a:t>?</a:t>
            </a:r>
            <a:endParaRPr lang="en-US" dirty="0">
              <a:solidFill>
                <a:schemeClr val="bg1"/>
              </a:solidFill>
            </a:endParaRPr>
          </a:p>
        </p:txBody>
      </p:sp>
      <p:pic>
        <p:nvPicPr>
          <p:cNvPr id="5" name="Picture 4" descr="Warmer-temperatures-reduce-the-ocean’s-ability-to-store-carbon-730x4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4072" y="1035496"/>
            <a:ext cx="5447928" cy="3059796"/>
          </a:xfrm>
          <a:prstGeom prst="rect">
            <a:avLst/>
          </a:prstGeom>
        </p:spPr>
      </p:pic>
      <p:pic>
        <p:nvPicPr>
          <p:cNvPr id="8" name="Picture 7" descr="downloa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8161" y="4238742"/>
            <a:ext cx="3767810" cy="2619258"/>
          </a:xfrm>
          <a:prstGeom prst="rect">
            <a:avLst/>
          </a:prstGeom>
        </p:spPr>
      </p:pic>
      <p:pic>
        <p:nvPicPr>
          <p:cNvPr id="9" name="Picture 8" descr="download.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45690" y="4253338"/>
            <a:ext cx="2370990" cy="1456103"/>
          </a:xfrm>
          <a:prstGeom prst="rect">
            <a:avLst/>
          </a:prstGeom>
        </p:spPr>
      </p:pic>
    </p:spTree>
    <p:extLst>
      <p:ext uri="{BB962C8B-B14F-4D97-AF65-F5344CB8AC3E}">
        <p14:creationId xmlns:p14="http://schemas.microsoft.com/office/powerpoint/2010/main" val="33868903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ohn-towner-JgOeRuGD_Y4-unsplash (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6" name="Rectangle 5"/>
          <p:cNvSpPr/>
          <p:nvPr/>
        </p:nvSpPr>
        <p:spPr>
          <a:xfrm>
            <a:off x="1302045" y="89236"/>
            <a:ext cx="9872065" cy="738660"/>
          </a:xfrm>
          <a:prstGeom prst="rect">
            <a:avLst/>
          </a:prstGeom>
        </p:spPr>
        <p:txBody>
          <a:bodyPr wrap="square" lIns="121917" tIns="60958" rIns="121917" bIns="60958">
            <a:spAutoFit/>
          </a:bodyPr>
          <a:lstStyle/>
          <a:p>
            <a:pPr lvl="0"/>
            <a:r>
              <a:rPr lang="en-GB" sz="4000" b="1" dirty="0">
                <a:solidFill>
                  <a:srgbClr val="CCFFCC"/>
                </a:solidFill>
              </a:rPr>
              <a:t>Job can you explain my creation? </a:t>
            </a:r>
            <a:r>
              <a:rPr lang="en-GB" sz="4000" b="1" dirty="0" smtClean="0">
                <a:solidFill>
                  <a:srgbClr val="CCFFCC"/>
                </a:solidFill>
              </a:rPr>
              <a:t>– 38</a:t>
            </a:r>
            <a:r>
              <a:rPr lang="en-GB" sz="4000" b="1" dirty="0">
                <a:solidFill>
                  <a:srgbClr val="CCFFCC"/>
                </a:solidFill>
              </a:rPr>
              <a:t>:4-38 </a:t>
            </a:r>
            <a:endParaRPr lang="en-GB" sz="4000" dirty="0">
              <a:solidFill>
                <a:srgbClr val="CCFFCC"/>
              </a:solidFill>
            </a:endParaRPr>
          </a:p>
        </p:txBody>
      </p:sp>
      <p:sp>
        <p:nvSpPr>
          <p:cNvPr id="7" name="Rectangle 6"/>
          <p:cNvSpPr/>
          <p:nvPr/>
        </p:nvSpPr>
        <p:spPr>
          <a:xfrm>
            <a:off x="646688" y="1198623"/>
            <a:ext cx="4774944" cy="5078314"/>
          </a:xfrm>
          <a:prstGeom prst="rect">
            <a:avLst/>
          </a:prstGeom>
        </p:spPr>
        <p:txBody>
          <a:bodyPr wrap="square">
            <a:spAutoFit/>
          </a:bodyPr>
          <a:lstStyle/>
          <a:p>
            <a:r>
              <a:rPr lang="en-US" b="1" i="1" baseline="30000" dirty="0">
                <a:solidFill>
                  <a:srgbClr val="FFFFFF"/>
                </a:solidFill>
              </a:rPr>
              <a:t>24 </a:t>
            </a:r>
            <a:r>
              <a:rPr lang="en-US" i="1" dirty="0">
                <a:solidFill>
                  <a:srgbClr val="FFFFFF"/>
                </a:solidFill>
              </a:rPr>
              <a:t>What is the way to the place where the lightning is dispersed,</a:t>
            </a:r>
            <a:br>
              <a:rPr lang="en-US" i="1" dirty="0">
                <a:solidFill>
                  <a:srgbClr val="FFFFFF"/>
                </a:solidFill>
              </a:rPr>
            </a:br>
            <a:r>
              <a:rPr lang="en-US" i="1" dirty="0">
                <a:solidFill>
                  <a:srgbClr val="FFFFFF"/>
                </a:solidFill>
              </a:rPr>
              <a:t>    or the place where the east winds are scattered over the earth?</a:t>
            </a:r>
            <a:br>
              <a:rPr lang="en-US" i="1" dirty="0">
                <a:solidFill>
                  <a:srgbClr val="FFFFFF"/>
                </a:solidFill>
              </a:rPr>
            </a:br>
            <a:r>
              <a:rPr lang="en-US" b="1" i="1" baseline="30000" dirty="0">
                <a:solidFill>
                  <a:srgbClr val="FFFFFF"/>
                </a:solidFill>
              </a:rPr>
              <a:t>25 </a:t>
            </a:r>
            <a:r>
              <a:rPr lang="en-US" i="1" dirty="0">
                <a:solidFill>
                  <a:srgbClr val="FFFFFF"/>
                </a:solidFill>
              </a:rPr>
              <a:t>Who cuts a channel for the torrents of rain,</a:t>
            </a:r>
            <a:br>
              <a:rPr lang="en-US" i="1" dirty="0">
                <a:solidFill>
                  <a:srgbClr val="FFFFFF"/>
                </a:solidFill>
              </a:rPr>
            </a:br>
            <a:r>
              <a:rPr lang="en-US" i="1" dirty="0">
                <a:solidFill>
                  <a:srgbClr val="FFFFFF"/>
                </a:solidFill>
              </a:rPr>
              <a:t>    and a path for the thunderstorm,</a:t>
            </a:r>
            <a:br>
              <a:rPr lang="en-US" i="1" dirty="0">
                <a:solidFill>
                  <a:srgbClr val="FFFFFF"/>
                </a:solidFill>
              </a:rPr>
            </a:br>
            <a:r>
              <a:rPr lang="en-US" b="1" i="1" baseline="30000" dirty="0">
                <a:solidFill>
                  <a:srgbClr val="FFFFFF"/>
                </a:solidFill>
              </a:rPr>
              <a:t>26 </a:t>
            </a:r>
            <a:r>
              <a:rPr lang="en-US" i="1" dirty="0">
                <a:solidFill>
                  <a:srgbClr val="FFFFFF"/>
                </a:solidFill>
              </a:rPr>
              <a:t>to water a land where no one lives,</a:t>
            </a:r>
            <a:br>
              <a:rPr lang="en-US" i="1" dirty="0">
                <a:solidFill>
                  <a:srgbClr val="FFFFFF"/>
                </a:solidFill>
              </a:rPr>
            </a:br>
            <a:r>
              <a:rPr lang="en-US" i="1" dirty="0">
                <a:solidFill>
                  <a:srgbClr val="FFFFFF"/>
                </a:solidFill>
              </a:rPr>
              <a:t>    an uninhabited desert,</a:t>
            </a:r>
            <a:br>
              <a:rPr lang="en-US" i="1" dirty="0">
                <a:solidFill>
                  <a:srgbClr val="FFFFFF"/>
                </a:solidFill>
              </a:rPr>
            </a:br>
            <a:r>
              <a:rPr lang="en-US" b="1" i="1" baseline="30000" dirty="0">
                <a:solidFill>
                  <a:srgbClr val="FFFFFF"/>
                </a:solidFill>
              </a:rPr>
              <a:t>27 </a:t>
            </a:r>
            <a:r>
              <a:rPr lang="en-US" i="1" dirty="0">
                <a:solidFill>
                  <a:srgbClr val="FFFFFF"/>
                </a:solidFill>
              </a:rPr>
              <a:t>to satisfy a desolate wasteland</a:t>
            </a:r>
            <a:br>
              <a:rPr lang="en-US" i="1" dirty="0">
                <a:solidFill>
                  <a:srgbClr val="FFFFFF"/>
                </a:solidFill>
              </a:rPr>
            </a:br>
            <a:r>
              <a:rPr lang="en-US" i="1" dirty="0">
                <a:solidFill>
                  <a:srgbClr val="FFFFFF"/>
                </a:solidFill>
              </a:rPr>
              <a:t>    and make it sprout with grass?</a:t>
            </a:r>
            <a:br>
              <a:rPr lang="en-US" i="1" dirty="0">
                <a:solidFill>
                  <a:srgbClr val="FFFFFF"/>
                </a:solidFill>
              </a:rPr>
            </a:br>
            <a:r>
              <a:rPr lang="en-US" b="1" i="1" baseline="30000" dirty="0">
                <a:solidFill>
                  <a:srgbClr val="FFFFFF"/>
                </a:solidFill>
              </a:rPr>
              <a:t>28 </a:t>
            </a:r>
            <a:r>
              <a:rPr lang="en-US" i="1" dirty="0">
                <a:solidFill>
                  <a:srgbClr val="FFFFFF"/>
                </a:solidFill>
              </a:rPr>
              <a:t>Does the rain have a father?</a:t>
            </a:r>
            <a:br>
              <a:rPr lang="en-US" i="1" dirty="0">
                <a:solidFill>
                  <a:srgbClr val="FFFFFF"/>
                </a:solidFill>
              </a:rPr>
            </a:br>
            <a:r>
              <a:rPr lang="en-US" i="1" dirty="0">
                <a:solidFill>
                  <a:srgbClr val="FFFFFF"/>
                </a:solidFill>
              </a:rPr>
              <a:t>    Who fathers the drops of dew?</a:t>
            </a:r>
            <a:r>
              <a:rPr lang="en-US" dirty="0">
                <a:solidFill>
                  <a:srgbClr val="FFFFFF"/>
                </a:solidFill>
              </a:rPr>
              <a:t/>
            </a:r>
            <a:br>
              <a:rPr lang="en-US" dirty="0">
                <a:solidFill>
                  <a:srgbClr val="FFFFFF"/>
                </a:solidFill>
              </a:rPr>
            </a:br>
            <a:r>
              <a:rPr lang="en-US" b="1" i="1" baseline="30000" dirty="0">
                <a:solidFill>
                  <a:srgbClr val="FFFFFF"/>
                </a:solidFill>
              </a:rPr>
              <a:t>29 </a:t>
            </a:r>
            <a:r>
              <a:rPr lang="en-US" i="1" dirty="0">
                <a:solidFill>
                  <a:srgbClr val="FFFFFF"/>
                </a:solidFill>
              </a:rPr>
              <a:t>From whose womb comes the ice?</a:t>
            </a:r>
            <a:br>
              <a:rPr lang="en-US" i="1" dirty="0">
                <a:solidFill>
                  <a:srgbClr val="FFFFFF"/>
                </a:solidFill>
              </a:rPr>
            </a:br>
            <a:r>
              <a:rPr lang="en-US" i="1" dirty="0">
                <a:solidFill>
                  <a:srgbClr val="FFFFFF"/>
                </a:solidFill>
              </a:rPr>
              <a:t>    Who gives birth to the frost from the heavens</a:t>
            </a:r>
            <a:br>
              <a:rPr lang="en-US" i="1" dirty="0">
                <a:solidFill>
                  <a:srgbClr val="FFFFFF"/>
                </a:solidFill>
              </a:rPr>
            </a:br>
            <a:r>
              <a:rPr lang="en-US" b="1" i="1" baseline="30000" dirty="0">
                <a:solidFill>
                  <a:srgbClr val="FFFFFF"/>
                </a:solidFill>
              </a:rPr>
              <a:t>30 </a:t>
            </a:r>
            <a:r>
              <a:rPr lang="en-US" i="1" dirty="0">
                <a:solidFill>
                  <a:srgbClr val="FFFFFF"/>
                </a:solidFill>
              </a:rPr>
              <a:t>when the waters become hard as stone,</a:t>
            </a:r>
            <a:br>
              <a:rPr lang="en-US" i="1" dirty="0">
                <a:solidFill>
                  <a:srgbClr val="FFFFFF"/>
                </a:solidFill>
              </a:rPr>
            </a:br>
            <a:r>
              <a:rPr lang="en-US" i="1" dirty="0">
                <a:solidFill>
                  <a:srgbClr val="FFFFFF"/>
                </a:solidFill>
              </a:rPr>
              <a:t>    when the surface of the deep is frozen</a:t>
            </a:r>
            <a:r>
              <a:rPr lang="en-US" i="1" dirty="0" smtClean="0">
                <a:solidFill>
                  <a:srgbClr val="FFFFFF"/>
                </a:solidFill>
              </a:rPr>
              <a:t>?</a:t>
            </a:r>
          </a:p>
          <a:p>
            <a:r>
              <a:rPr lang="en-US" b="1" i="1" baseline="30000" dirty="0">
                <a:solidFill>
                  <a:srgbClr val="FFFFFF"/>
                </a:solidFill>
              </a:rPr>
              <a:t>31 </a:t>
            </a:r>
            <a:r>
              <a:rPr lang="en-US" i="1" dirty="0">
                <a:solidFill>
                  <a:srgbClr val="FFFFFF"/>
                </a:solidFill>
              </a:rPr>
              <a:t>“Can you bind the </a:t>
            </a:r>
            <a:r>
              <a:rPr lang="en-US" i="1" dirty="0" smtClean="0">
                <a:solidFill>
                  <a:srgbClr val="FFFFFF"/>
                </a:solidFill>
              </a:rPr>
              <a:t>chains</a:t>
            </a:r>
            <a:r>
              <a:rPr lang="en-US" i="1" dirty="0">
                <a:solidFill>
                  <a:srgbClr val="FFFFFF"/>
                </a:solidFill>
              </a:rPr>
              <a:t> of the Pleiades?</a:t>
            </a:r>
            <a:br>
              <a:rPr lang="en-US" i="1" dirty="0">
                <a:solidFill>
                  <a:srgbClr val="FFFFFF"/>
                </a:solidFill>
              </a:rPr>
            </a:br>
            <a:r>
              <a:rPr lang="en-US" i="1" dirty="0">
                <a:solidFill>
                  <a:srgbClr val="FFFFFF"/>
                </a:solidFill>
              </a:rPr>
              <a:t>    Can you loosen Orion’s belt?</a:t>
            </a:r>
            <a:r>
              <a:rPr lang="en-GB" dirty="0">
                <a:solidFill>
                  <a:srgbClr val="FFFFFF"/>
                </a:solidFill>
              </a:rPr>
              <a:t> </a:t>
            </a:r>
            <a:r>
              <a:rPr lang="en-GB" dirty="0" smtClean="0">
                <a:solidFill>
                  <a:srgbClr val="FFFFFF"/>
                </a:solidFill>
              </a:rPr>
              <a:t> </a:t>
            </a:r>
            <a:endParaRPr lang="en-US" dirty="0">
              <a:solidFill>
                <a:srgbClr val="FFFFFF"/>
              </a:solidFill>
            </a:endParaRPr>
          </a:p>
        </p:txBody>
      </p:sp>
      <p:pic>
        <p:nvPicPr>
          <p:cNvPr id="10" name="Picture 9" descr="unnam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2025" y="1072882"/>
            <a:ext cx="5879976" cy="3077800"/>
          </a:xfrm>
          <a:prstGeom prst="rect">
            <a:avLst/>
          </a:prstGeom>
        </p:spPr>
      </p:pic>
      <p:pic>
        <p:nvPicPr>
          <p:cNvPr id="11" name="Picture 10" descr="image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4411" y="3882392"/>
            <a:ext cx="3371836" cy="2970054"/>
          </a:xfrm>
          <a:prstGeom prst="rect">
            <a:avLst/>
          </a:prstGeom>
        </p:spPr>
      </p:pic>
      <p:pic>
        <p:nvPicPr>
          <p:cNvPr id="14" name="Picture 13" descr="hope_sprouts_eternal_5.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54618" y="3861371"/>
            <a:ext cx="3037382" cy="3002669"/>
          </a:xfrm>
          <a:prstGeom prst="rect">
            <a:avLst/>
          </a:prstGeom>
        </p:spPr>
      </p:pic>
    </p:spTree>
    <p:extLst>
      <p:ext uri="{BB962C8B-B14F-4D97-AF65-F5344CB8AC3E}">
        <p14:creationId xmlns:p14="http://schemas.microsoft.com/office/powerpoint/2010/main" val="37176195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john-towner-JgOeRuGD_Y4-unsplash (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3" name="Rectangle 2"/>
          <p:cNvSpPr/>
          <p:nvPr/>
        </p:nvSpPr>
        <p:spPr>
          <a:xfrm>
            <a:off x="1302045" y="89236"/>
            <a:ext cx="9872065" cy="738660"/>
          </a:xfrm>
          <a:prstGeom prst="rect">
            <a:avLst/>
          </a:prstGeom>
        </p:spPr>
        <p:txBody>
          <a:bodyPr wrap="square" lIns="121917" tIns="60958" rIns="121917" bIns="60958">
            <a:spAutoFit/>
          </a:bodyPr>
          <a:lstStyle/>
          <a:p>
            <a:pPr lvl="0"/>
            <a:r>
              <a:rPr lang="en-GB" sz="4000" b="1" dirty="0">
                <a:solidFill>
                  <a:srgbClr val="CCFFCC"/>
                </a:solidFill>
              </a:rPr>
              <a:t>Job can you explain my creation? </a:t>
            </a:r>
            <a:r>
              <a:rPr lang="en-GB" sz="4000" b="1" dirty="0" smtClean="0">
                <a:solidFill>
                  <a:srgbClr val="CCFFCC"/>
                </a:solidFill>
              </a:rPr>
              <a:t>– 38</a:t>
            </a:r>
            <a:r>
              <a:rPr lang="en-GB" sz="4000" b="1" dirty="0">
                <a:solidFill>
                  <a:srgbClr val="CCFFCC"/>
                </a:solidFill>
              </a:rPr>
              <a:t>:4-38 </a:t>
            </a:r>
            <a:endParaRPr lang="en-GB" sz="4000" dirty="0">
              <a:solidFill>
                <a:srgbClr val="CCFFCC"/>
              </a:solidFill>
            </a:endParaRPr>
          </a:p>
        </p:txBody>
      </p:sp>
      <p:sp>
        <p:nvSpPr>
          <p:cNvPr id="4" name="Rectangle 3"/>
          <p:cNvSpPr/>
          <p:nvPr/>
        </p:nvSpPr>
        <p:spPr>
          <a:xfrm>
            <a:off x="668032" y="1198389"/>
            <a:ext cx="6096000" cy="3970318"/>
          </a:xfrm>
          <a:prstGeom prst="rect">
            <a:avLst/>
          </a:prstGeom>
        </p:spPr>
        <p:txBody>
          <a:bodyPr>
            <a:spAutoFit/>
          </a:bodyPr>
          <a:lstStyle/>
          <a:p>
            <a:r>
              <a:rPr lang="en-US" b="1" i="1" baseline="30000" dirty="0">
                <a:solidFill>
                  <a:srgbClr val="FFFFFF"/>
                </a:solidFill>
              </a:rPr>
              <a:t>32 </a:t>
            </a:r>
            <a:r>
              <a:rPr lang="en-US" i="1" dirty="0">
                <a:solidFill>
                  <a:srgbClr val="FFFFFF"/>
                </a:solidFill>
              </a:rPr>
              <a:t>Can you bring forth the constellations in their </a:t>
            </a:r>
            <a:r>
              <a:rPr lang="en-US" i="1" dirty="0" smtClean="0">
                <a:solidFill>
                  <a:srgbClr val="FFFFFF"/>
                </a:solidFill>
              </a:rPr>
              <a:t>seasons</a:t>
            </a:r>
            <a:r>
              <a:rPr lang="en-US" i="1" dirty="0">
                <a:solidFill>
                  <a:srgbClr val="FFFFFF"/>
                </a:solidFill>
              </a:rPr>
              <a:t/>
            </a:r>
            <a:br>
              <a:rPr lang="en-US" i="1" dirty="0">
                <a:solidFill>
                  <a:srgbClr val="FFFFFF"/>
                </a:solidFill>
              </a:rPr>
            </a:br>
            <a:r>
              <a:rPr lang="en-US" i="1" dirty="0">
                <a:solidFill>
                  <a:srgbClr val="FFFFFF"/>
                </a:solidFill>
              </a:rPr>
              <a:t>    or lead out the </a:t>
            </a:r>
            <a:r>
              <a:rPr lang="en-US" i="1" dirty="0" smtClean="0">
                <a:solidFill>
                  <a:srgbClr val="FFFFFF"/>
                </a:solidFill>
              </a:rPr>
              <a:t>Bear</a:t>
            </a:r>
            <a:r>
              <a:rPr lang="en-US" i="1" dirty="0">
                <a:solidFill>
                  <a:srgbClr val="FFFFFF"/>
                </a:solidFill>
              </a:rPr>
              <a:t> with its cubs?</a:t>
            </a:r>
            <a:br>
              <a:rPr lang="en-US" i="1" dirty="0">
                <a:solidFill>
                  <a:srgbClr val="FFFFFF"/>
                </a:solidFill>
              </a:rPr>
            </a:br>
            <a:r>
              <a:rPr lang="en-US" b="1" i="1" baseline="30000" dirty="0">
                <a:solidFill>
                  <a:srgbClr val="FFFFFF"/>
                </a:solidFill>
              </a:rPr>
              <a:t>33 </a:t>
            </a:r>
            <a:r>
              <a:rPr lang="en-US" i="1" dirty="0">
                <a:solidFill>
                  <a:srgbClr val="FFFFFF"/>
                </a:solidFill>
              </a:rPr>
              <a:t>Do you know the laws of the heavens?</a:t>
            </a:r>
            <a:br>
              <a:rPr lang="en-US" i="1" dirty="0">
                <a:solidFill>
                  <a:srgbClr val="FFFFFF"/>
                </a:solidFill>
              </a:rPr>
            </a:br>
            <a:r>
              <a:rPr lang="en-US" i="1" dirty="0">
                <a:solidFill>
                  <a:srgbClr val="FFFFFF"/>
                </a:solidFill>
              </a:rPr>
              <a:t>    Can you set up </a:t>
            </a:r>
            <a:r>
              <a:rPr lang="en-US" i="1" dirty="0" smtClean="0">
                <a:solidFill>
                  <a:srgbClr val="FFFFFF"/>
                </a:solidFill>
              </a:rPr>
              <a:t>God’s</a:t>
            </a:r>
            <a:r>
              <a:rPr lang="en-US" i="1" dirty="0">
                <a:solidFill>
                  <a:srgbClr val="FFFFFF"/>
                </a:solidFill>
              </a:rPr>
              <a:t> dominion over the earth?</a:t>
            </a:r>
            <a:endParaRPr lang="en-GB" dirty="0">
              <a:solidFill>
                <a:srgbClr val="FFFFFF"/>
              </a:solidFill>
            </a:endParaRPr>
          </a:p>
          <a:p>
            <a:r>
              <a:rPr lang="en-US" b="1" i="1" baseline="30000" dirty="0">
                <a:solidFill>
                  <a:srgbClr val="FFFFFF"/>
                </a:solidFill>
              </a:rPr>
              <a:t>34 </a:t>
            </a:r>
            <a:r>
              <a:rPr lang="en-US" i="1" dirty="0">
                <a:solidFill>
                  <a:srgbClr val="FFFFFF"/>
                </a:solidFill>
              </a:rPr>
              <a:t>“Can you raise your voice to the clouds</a:t>
            </a:r>
            <a:br>
              <a:rPr lang="en-US" i="1" dirty="0">
                <a:solidFill>
                  <a:srgbClr val="FFFFFF"/>
                </a:solidFill>
              </a:rPr>
            </a:br>
            <a:r>
              <a:rPr lang="en-US" i="1" dirty="0">
                <a:solidFill>
                  <a:srgbClr val="FFFFFF"/>
                </a:solidFill>
              </a:rPr>
              <a:t>    and cover yourself with a flood of water?</a:t>
            </a:r>
            <a:br>
              <a:rPr lang="en-US" i="1" dirty="0">
                <a:solidFill>
                  <a:srgbClr val="FFFFFF"/>
                </a:solidFill>
              </a:rPr>
            </a:br>
            <a:r>
              <a:rPr lang="en-US" b="1" i="1" baseline="30000" dirty="0">
                <a:solidFill>
                  <a:srgbClr val="FFFFFF"/>
                </a:solidFill>
              </a:rPr>
              <a:t>35 </a:t>
            </a:r>
            <a:r>
              <a:rPr lang="en-US" i="1" dirty="0">
                <a:solidFill>
                  <a:srgbClr val="FFFFFF"/>
                </a:solidFill>
              </a:rPr>
              <a:t>Do you send the lightning bolts on their way?</a:t>
            </a:r>
            <a:br>
              <a:rPr lang="en-US" i="1" dirty="0">
                <a:solidFill>
                  <a:srgbClr val="FFFFFF"/>
                </a:solidFill>
              </a:rPr>
            </a:br>
            <a:r>
              <a:rPr lang="en-US" i="1" dirty="0">
                <a:solidFill>
                  <a:srgbClr val="FFFFFF"/>
                </a:solidFill>
              </a:rPr>
              <a:t>    Do they report to you, ‘Here we are’?</a:t>
            </a:r>
            <a:br>
              <a:rPr lang="en-US" i="1" dirty="0">
                <a:solidFill>
                  <a:srgbClr val="FFFFFF"/>
                </a:solidFill>
              </a:rPr>
            </a:br>
            <a:r>
              <a:rPr lang="en-US" b="1" i="1" baseline="30000" dirty="0">
                <a:solidFill>
                  <a:srgbClr val="FFFFFF"/>
                </a:solidFill>
              </a:rPr>
              <a:t>36 </a:t>
            </a:r>
            <a:r>
              <a:rPr lang="en-US" i="1" dirty="0">
                <a:solidFill>
                  <a:srgbClr val="FFFFFF"/>
                </a:solidFill>
              </a:rPr>
              <a:t>Who gives the ibis </a:t>
            </a:r>
            <a:r>
              <a:rPr lang="en-US" i="1" dirty="0" smtClean="0">
                <a:solidFill>
                  <a:srgbClr val="FFFFFF"/>
                </a:solidFill>
              </a:rPr>
              <a:t>wisdom</a:t>
            </a:r>
            <a:r>
              <a:rPr lang="en-US" i="1" dirty="0">
                <a:solidFill>
                  <a:srgbClr val="FFFFFF"/>
                </a:solidFill>
              </a:rPr>
              <a:t>   </a:t>
            </a:r>
            <a:r>
              <a:rPr lang="en-US" i="1" dirty="0" smtClean="0">
                <a:solidFill>
                  <a:srgbClr val="FFFFFF"/>
                </a:solidFill>
              </a:rPr>
              <a:t/>
            </a:r>
            <a:br>
              <a:rPr lang="en-US" i="1" dirty="0" smtClean="0">
                <a:solidFill>
                  <a:srgbClr val="FFFFFF"/>
                </a:solidFill>
              </a:rPr>
            </a:br>
            <a:r>
              <a:rPr lang="en-US" i="1" dirty="0">
                <a:solidFill>
                  <a:srgbClr val="FFFFFF"/>
                </a:solidFill>
              </a:rPr>
              <a:t> or gives the rooster understanding</a:t>
            </a:r>
            <a:r>
              <a:rPr lang="en-US" i="1" dirty="0" smtClean="0">
                <a:solidFill>
                  <a:srgbClr val="FFFFFF"/>
                </a:solidFill>
              </a:rPr>
              <a:t>?</a:t>
            </a:r>
            <a:endParaRPr lang="en-US" i="1" baseline="30000" dirty="0" smtClean="0">
              <a:solidFill>
                <a:srgbClr val="FFFFFF"/>
              </a:solidFill>
            </a:endParaRPr>
          </a:p>
          <a:p>
            <a:r>
              <a:rPr lang="en-US" b="1" i="1" baseline="30000" dirty="0" smtClean="0">
                <a:solidFill>
                  <a:srgbClr val="FFFFFF"/>
                </a:solidFill>
              </a:rPr>
              <a:t>37</a:t>
            </a:r>
            <a:r>
              <a:rPr lang="en-US" b="1" i="1" baseline="30000" dirty="0">
                <a:solidFill>
                  <a:srgbClr val="FFFFFF"/>
                </a:solidFill>
              </a:rPr>
              <a:t> </a:t>
            </a:r>
            <a:r>
              <a:rPr lang="en-US" i="1" dirty="0">
                <a:solidFill>
                  <a:srgbClr val="FFFFFF"/>
                </a:solidFill>
              </a:rPr>
              <a:t>Who has the wisdom to count the clouds?</a:t>
            </a:r>
            <a:br>
              <a:rPr lang="en-US" i="1" dirty="0">
                <a:solidFill>
                  <a:srgbClr val="FFFFFF"/>
                </a:solidFill>
              </a:rPr>
            </a:br>
            <a:r>
              <a:rPr lang="en-US" i="1" dirty="0">
                <a:solidFill>
                  <a:srgbClr val="FFFFFF"/>
                </a:solidFill>
              </a:rPr>
              <a:t>    Who can tip over the water jars of the heavens</a:t>
            </a:r>
            <a:br>
              <a:rPr lang="en-US" i="1" dirty="0">
                <a:solidFill>
                  <a:srgbClr val="FFFFFF"/>
                </a:solidFill>
              </a:rPr>
            </a:br>
            <a:r>
              <a:rPr lang="en-US" b="1" i="1" baseline="30000" dirty="0">
                <a:solidFill>
                  <a:srgbClr val="FFFFFF"/>
                </a:solidFill>
              </a:rPr>
              <a:t>38 </a:t>
            </a:r>
            <a:r>
              <a:rPr lang="en-US" i="1" dirty="0">
                <a:solidFill>
                  <a:srgbClr val="FFFFFF"/>
                </a:solidFill>
              </a:rPr>
              <a:t>when the dust becomes hard</a:t>
            </a:r>
            <a:br>
              <a:rPr lang="en-US" i="1" dirty="0">
                <a:solidFill>
                  <a:srgbClr val="FFFFFF"/>
                </a:solidFill>
              </a:rPr>
            </a:br>
            <a:r>
              <a:rPr lang="en-US" i="1" dirty="0">
                <a:solidFill>
                  <a:srgbClr val="FFFFFF"/>
                </a:solidFill>
              </a:rPr>
              <a:t>    and the clods of earth stick together?</a:t>
            </a:r>
            <a:endParaRPr lang="en-GB" dirty="0">
              <a:solidFill>
                <a:srgbClr val="FFFFFF"/>
              </a:solidFill>
            </a:endParaRPr>
          </a:p>
        </p:txBody>
      </p:sp>
      <p:pic>
        <p:nvPicPr>
          <p:cNvPr id="6" name="Picture 5" descr="downloa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40417" y="4516868"/>
            <a:ext cx="2351584" cy="2341132"/>
          </a:xfrm>
          <a:prstGeom prst="rect">
            <a:avLst/>
          </a:prstGeom>
        </p:spPr>
      </p:pic>
      <p:pic>
        <p:nvPicPr>
          <p:cNvPr id="8" name="Picture 7" descr="downloa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3557" y="4519683"/>
            <a:ext cx="3294439" cy="1689187"/>
          </a:xfrm>
          <a:prstGeom prst="rect">
            <a:avLst/>
          </a:prstGeom>
        </p:spPr>
      </p:pic>
      <p:pic>
        <p:nvPicPr>
          <p:cNvPr id="9" name="Picture 8" descr="download.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47975" y="5366546"/>
            <a:ext cx="2173033" cy="1491454"/>
          </a:xfrm>
          <a:prstGeom prst="rect">
            <a:avLst/>
          </a:prstGeom>
        </p:spPr>
      </p:pic>
      <p:pic>
        <p:nvPicPr>
          <p:cNvPr id="10" name="Picture 9" descr="pT1EZG.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05307" y="1312639"/>
            <a:ext cx="5486693" cy="3086265"/>
          </a:xfrm>
          <a:prstGeom prst="rect">
            <a:avLst/>
          </a:prstGeom>
        </p:spPr>
      </p:pic>
      <p:pic>
        <p:nvPicPr>
          <p:cNvPr id="11" name="Picture 10" descr="download.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365870"/>
            <a:ext cx="3935760" cy="1492129"/>
          </a:xfrm>
          <a:prstGeom prst="rect">
            <a:avLst/>
          </a:prstGeom>
        </p:spPr>
      </p:pic>
    </p:spTree>
    <p:extLst>
      <p:ext uri="{BB962C8B-B14F-4D97-AF65-F5344CB8AC3E}">
        <p14:creationId xmlns:p14="http://schemas.microsoft.com/office/powerpoint/2010/main" val="9728103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1499</TotalTime>
  <Words>343</Words>
  <Application>Microsoft Macintosh PowerPoint</Application>
  <PresentationFormat>Custom</PresentationFormat>
  <Paragraphs>94</Paragraphs>
  <Slides>26</Slides>
  <Notes>0</Notes>
  <HiddenSlides>0</HiddenSlides>
  <MMClips>1</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Simon Bramwell</dc:creator>
  <cp:lastModifiedBy>Kate Pozzo</cp:lastModifiedBy>
  <cp:revision>445</cp:revision>
  <dcterms:created xsi:type="dcterms:W3CDTF">2021-02-18T21:58:08Z</dcterms:created>
  <dcterms:modified xsi:type="dcterms:W3CDTF">2021-03-13T09:16:22Z</dcterms:modified>
</cp:coreProperties>
</file>