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6" r:id="rId4"/>
    <p:sldId id="267" r:id="rId5"/>
    <p:sldId id="268" r:id="rId6"/>
    <p:sldId id="260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43F"/>
    <a:srgbClr val="737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664A2-4BAA-488E-96E7-8F2014EF90A8}" v="5" dt="2021-05-16T07:31:31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ishop" userId="9f1e80654d053336" providerId="LiveId" clId="{759664A2-4BAA-488E-96E7-8F2014EF90A8}"/>
    <pc:docChg chg="undo custSel addSld delSld modSld">
      <pc:chgData name="Robert Bishop" userId="9f1e80654d053336" providerId="LiveId" clId="{759664A2-4BAA-488E-96E7-8F2014EF90A8}" dt="2021-05-16T11:12:20.353" v="18" actId="47"/>
      <pc:docMkLst>
        <pc:docMk/>
      </pc:docMkLst>
      <pc:sldChg chg="del">
        <pc:chgData name="Robert Bishop" userId="9f1e80654d053336" providerId="LiveId" clId="{759664A2-4BAA-488E-96E7-8F2014EF90A8}" dt="2021-05-16T11:12:20.353" v="18" actId="47"/>
        <pc:sldMkLst>
          <pc:docMk/>
          <pc:sldMk cId="713304121" sldId="273"/>
        </pc:sldMkLst>
      </pc:sldChg>
      <pc:sldChg chg="new del">
        <pc:chgData name="Robert Bishop" userId="9f1e80654d053336" providerId="LiveId" clId="{759664A2-4BAA-488E-96E7-8F2014EF90A8}" dt="2021-05-16T07:31:01.243" v="13" actId="47"/>
        <pc:sldMkLst>
          <pc:docMk/>
          <pc:sldMk cId="256938669" sldId="274"/>
        </pc:sldMkLst>
      </pc:sldChg>
      <pc:sldChg chg="new del">
        <pc:chgData name="Robert Bishop" userId="9f1e80654d053336" providerId="LiveId" clId="{759664A2-4BAA-488E-96E7-8F2014EF90A8}" dt="2021-05-16T07:31:34.505" v="17" actId="680"/>
        <pc:sldMkLst>
          <pc:docMk/>
          <pc:sldMk cId="336717409" sldId="274"/>
        </pc:sldMkLst>
      </pc:sldChg>
      <pc:sldChg chg="new del">
        <pc:chgData name="Robert Bishop" userId="9f1e80654d053336" providerId="LiveId" clId="{759664A2-4BAA-488E-96E7-8F2014EF90A8}" dt="2021-05-16T07:30:21.750" v="11" actId="47"/>
        <pc:sldMkLst>
          <pc:docMk/>
          <pc:sldMk cId="907336169" sldId="274"/>
        </pc:sldMkLst>
      </pc:sldChg>
      <pc:sldChg chg="addSp modSp new del mod">
        <pc:chgData name="Robert Bishop" userId="9f1e80654d053336" providerId="LiveId" clId="{759664A2-4BAA-488E-96E7-8F2014EF90A8}" dt="2021-05-16T07:28:46.794" v="9" actId="47"/>
        <pc:sldMkLst>
          <pc:docMk/>
          <pc:sldMk cId="1447375477" sldId="274"/>
        </pc:sldMkLst>
        <pc:spChg chg="add mod">
          <ac:chgData name="Robert Bishop" userId="9f1e80654d053336" providerId="LiveId" clId="{759664A2-4BAA-488E-96E7-8F2014EF90A8}" dt="2021-05-16T07:27:11.737" v="1"/>
          <ac:spMkLst>
            <pc:docMk/>
            <pc:sldMk cId="1447375477" sldId="274"/>
            <ac:spMk id="3" creationId="{B00C1192-F278-4BD3-B728-9A5894FD7388}"/>
          </ac:spMkLst>
        </pc:spChg>
        <pc:spChg chg="add mod">
          <ac:chgData name="Robert Bishop" userId="9f1e80654d053336" providerId="LiveId" clId="{759664A2-4BAA-488E-96E7-8F2014EF90A8}" dt="2021-05-16T07:27:51.498" v="2" actId="207"/>
          <ac:spMkLst>
            <pc:docMk/>
            <pc:sldMk cId="1447375477" sldId="274"/>
            <ac:spMk id="4" creationId="{09E78040-3449-4489-9855-E4F1732BB4D1}"/>
          </ac:spMkLst>
        </pc:spChg>
        <pc:picChg chg="add mod">
          <ac:chgData name="Robert Bishop" userId="9f1e80654d053336" providerId="LiveId" clId="{759664A2-4BAA-488E-96E7-8F2014EF90A8}" dt="2021-05-16T07:27:11.737" v="1"/>
          <ac:picMkLst>
            <pc:docMk/>
            <pc:sldMk cId="1447375477" sldId="274"/>
            <ac:picMk id="2" creationId="{E1706ED3-1D72-4248-A119-0E7AF16D6F01}"/>
          </ac:picMkLst>
        </pc:picChg>
      </pc:sldChg>
      <pc:sldChg chg="add del">
        <pc:chgData name="Robert Bishop" userId="9f1e80654d053336" providerId="LiveId" clId="{759664A2-4BAA-488E-96E7-8F2014EF90A8}" dt="2021-05-16T07:31:31.810" v="16"/>
        <pc:sldMkLst>
          <pc:docMk/>
          <pc:sldMk cId="0" sldId="275"/>
        </pc:sldMkLst>
      </pc:sldChg>
      <pc:sldChg chg="addSp delSp modSp new del">
        <pc:chgData name="Robert Bishop" userId="9f1e80654d053336" providerId="LiveId" clId="{759664A2-4BAA-488E-96E7-8F2014EF90A8}" dt="2021-05-16T07:28:44.229" v="7" actId="47"/>
        <pc:sldMkLst>
          <pc:docMk/>
          <pc:sldMk cId="3738483317" sldId="275"/>
        </pc:sldMkLst>
        <pc:spChg chg="add del mod">
          <ac:chgData name="Robert Bishop" userId="9f1e80654d053336" providerId="LiveId" clId="{759664A2-4BAA-488E-96E7-8F2014EF90A8}" dt="2021-05-16T07:28:30.776" v="5"/>
          <ac:spMkLst>
            <pc:docMk/>
            <pc:sldMk cId="3738483317" sldId="275"/>
            <ac:spMk id="2" creationId="{94F96C92-74A7-4430-9B8C-029CAB7A1C90}"/>
          </ac:spMkLst>
        </pc:spChg>
        <pc:spChg chg="add del mod">
          <ac:chgData name="Robert Bishop" userId="9f1e80654d053336" providerId="LiveId" clId="{759664A2-4BAA-488E-96E7-8F2014EF90A8}" dt="2021-05-16T07:28:30.776" v="5"/>
          <ac:spMkLst>
            <pc:docMk/>
            <pc:sldMk cId="3738483317" sldId="275"/>
            <ac:spMk id="3" creationId="{889CC70E-BAC1-4529-8A44-935AD5B0727C}"/>
          </ac:spMkLst>
        </pc:spChg>
      </pc:sldChg>
      <pc:sldChg chg="new del">
        <pc:chgData name="Robert Bishop" userId="9f1e80654d053336" providerId="LiveId" clId="{759664A2-4BAA-488E-96E7-8F2014EF90A8}" dt="2021-05-16T07:28:45.601" v="8" actId="47"/>
        <pc:sldMkLst>
          <pc:docMk/>
          <pc:sldMk cId="1509684791" sldId="276"/>
        </pc:sldMkLst>
      </pc:sldChg>
    </pc:docChg>
  </pc:docChgLst>
  <pc:docChgLst>
    <pc:chgData name="Andy Fuller" userId="91da026f180f98e6" providerId="LiveId" clId="{A696BB0E-5B6C-4F1E-A81E-188A756129EA}"/>
    <pc:docChg chg="custSel addSld modSld">
      <pc:chgData name="Andy Fuller" userId="91da026f180f98e6" providerId="LiveId" clId="{A696BB0E-5B6C-4F1E-A81E-188A756129EA}" dt="2021-05-13T11:26:55.981" v="5" actId="14100"/>
      <pc:docMkLst>
        <pc:docMk/>
      </pc:docMkLst>
      <pc:sldChg chg="addSp delSp modSp new mod modClrScheme modAnim chgLayout">
        <pc:chgData name="Andy Fuller" userId="91da026f180f98e6" providerId="LiveId" clId="{A696BB0E-5B6C-4F1E-A81E-188A756129EA}" dt="2021-05-13T11:26:55.981" v="5" actId="14100"/>
        <pc:sldMkLst>
          <pc:docMk/>
          <pc:sldMk cId="713304121" sldId="273"/>
        </pc:sldMkLst>
        <pc:spChg chg="add del mod">
          <ac:chgData name="Andy Fuller" userId="91da026f180f98e6" providerId="LiveId" clId="{A696BB0E-5B6C-4F1E-A81E-188A756129EA}" dt="2021-05-13T11:26:33.468" v="2" actId="478"/>
          <ac:spMkLst>
            <pc:docMk/>
            <pc:sldMk cId="713304121" sldId="273"/>
            <ac:spMk id="2" creationId="{A439A34F-7562-4D95-94DC-A709438BEC60}"/>
          </ac:spMkLst>
        </pc:spChg>
        <pc:spChg chg="add del mod">
          <ac:chgData name="Andy Fuller" userId="91da026f180f98e6" providerId="LiveId" clId="{A696BB0E-5B6C-4F1E-A81E-188A756129EA}" dt="2021-05-13T11:26:47.776" v="3"/>
          <ac:spMkLst>
            <pc:docMk/>
            <pc:sldMk cId="713304121" sldId="273"/>
            <ac:spMk id="3" creationId="{41E29E5B-AD2A-4403-A6AB-E3F1D6D79D33}"/>
          </ac:spMkLst>
        </pc:spChg>
        <pc:picChg chg="add mod">
          <ac:chgData name="Andy Fuller" userId="91da026f180f98e6" providerId="LiveId" clId="{A696BB0E-5B6C-4F1E-A81E-188A756129EA}" dt="2021-05-13T11:26:55.981" v="5" actId="14100"/>
          <ac:picMkLst>
            <pc:docMk/>
            <pc:sldMk cId="713304121" sldId="273"/>
            <ac:picMk id="4" creationId="{D75D56C4-83EC-4801-A3B6-59262460F2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8756-1B41-A346-8E21-39BD67BF4CC9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9D17-05EE-6346-9B5D-CBA3B3A2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9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MBC_SIB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1900" y="1066800"/>
            <a:ext cx="6680200" cy="1092200"/>
          </a:xfrm>
          <a:prstGeom prst="rect">
            <a:avLst/>
          </a:prstGeom>
          <a:solidFill>
            <a:srgbClr val="0B343F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0479" y="940621"/>
            <a:ext cx="76923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6600" b="1" dirty="0">
                <a:solidFill>
                  <a:schemeClr val="bg1"/>
                </a:solidFill>
              </a:rPr>
              <a:t>Singing in Babylon</a:t>
            </a:r>
            <a:endParaRPr lang="en-GB" sz="4800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4800" dirty="0">
                <a:solidFill>
                  <a:schemeClr val="bg1"/>
                </a:solidFill>
              </a:rPr>
              <a:t>finding purpose in life’s second choices</a:t>
            </a:r>
          </a:p>
          <a:p>
            <a:pPr algn="ctr">
              <a:spcAft>
                <a:spcPts val="1200"/>
              </a:spcAft>
            </a:pPr>
            <a:r>
              <a:rPr lang="en-GB" sz="6000" b="1" i="1" dirty="0">
                <a:solidFill>
                  <a:schemeClr val="bg1"/>
                </a:solidFill>
              </a:rPr>
              <a:t>Blessing Babylon</a:t>
            </a:r>
          </a:p>
        </p:txBody>
      </p:sp>
    </p:spTree>
    <p:extLst>
      <p:ext uri="{BB962C8B-B14F-4D97-AF65-F5344CB8AC3E}">
        <p14:creationId xmlns:p14="http://schemas.microsoft.com/office/powerpoint/2010/main" val="122460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418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 Blessing Babylon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inging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God’s blessing to authority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blessing of godly young people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are blessed…to be a blessing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SI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" y="0"/>
            <a:ext cx="915354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9D29D-E142-4029-825A-C8FAC093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66675"/>
            <a:ext cx="89058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3279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make you into a great nation, and I will bless you; I will make your name great, and you will be a blessing. I will bless those who bless you, and whoever curses you I will curse; and all peoples on earth will be blessed through you.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B343F"/>
                </a:solidFill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Genesis chapter 12 v 2-3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2800" i="1" dirty="0">
                <a:solidFill>
                  <a:srgbClr val="0B343F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GB" sz="4000" i="1" dirty="0">
                <a:solidFill>
                  <a:srgbClr val="0B343F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‘</a:t>
            </a:r>
            <a:r>
              <a:rPr lang="en-GB" sz="4000" b="1" dirty="0">
                <a:solidFill>
                  <a:srgbClr val="0B343F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Blessed…to be a blessing’</a:t>
            </a:r>
            <a:endParaRPr kumimoji="0" lang="en-GB" sz="5400" b="1" u="none" strike="noStrike" kern="1200" cap="none" spc="0" normalizeH="0" baseline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8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 Israel defeated and in exile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0B34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Withdraw – </a:t>
            </a:r>
            <a:r>
              <a:rPr lang="en-GB" sz="2400" dirty="0">
                <a:solidFill>
                  <a:srgbClr val="0B34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have nothing to do with the enemy</a:t>
            </a:r>
            <a:br>
              <a:rPr lang="en-GB" sz="2800" dirty="0">
                <a:solidFill>
                  <a:srgbClr val="0B34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solidFill>
                  <a:srgbClr val="0B34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800" dirty="0">
                <a:solidFill>
                  <a:srgbClr val="0B343F"/>
                </a:solidFill>
                <a:latin typeface="Calibri"/>
              </a:rPr>
            </a:br>
            <a:r>
              <a:rPr lang="en-GB" sz="2800" dirty="0">
                <a:solidFill>
                  <a:srgbClr val="0B343F"/>
                </a:solidFill>
                <a:latin typeface="Calibri"/>
              </a:rPr>
              <a:t>2. Attack – </a:t>
            </a:r>
            <a:r>
              <a:rPr lang="en-GB" sz="2400" dirty="0">
                <a:solidFill>
                  <a:srgbClr val="0B343F"/>
                </a:solidFill>
                <a:latin typeface="Calibri"/>
              </a:rPr>
              <a:t>use force to destroy the enemy</a:t>
            </a:r>
            <a:br>
              <a:rPr lang="en-GB" sz="2800" dirty="0">
                <a:solidFill>
                  <a:srgbClr val="0B343F"/>
                </a:solidFill>
                <a:latin typeface="Calibri"/>
              </a:rPr>
            </a:br>
            <a:r>
              <a:rPr lang="en-GB" sz="1200" dirty="0">
                <a:solidFill>
                  <a:srgbClr val="0B343F"/>
                </a:solidFill>
                <a:latin typeface="Calibri"/>
              </a:rPr>
              <a:t> </a:t>
            </a:r>
            <a:br>
              <a:rPr lang="en-GB" sz="2800" dirty="0">
                <a:solidFill>
                  <a:srgbClr val="0B343F"/>
                </a:solidFill>
                <a:latin typeface="Calibri"/>
              </a:rPr>
            </a:br>
            <a:r>
              <a:rPr lang="en-GB" sz="2800" dirty="0">
                <a:solidFill>
                  <a:srgbClr val="0B343F"/>
                </a:solidFill>
                <a:latin typeface="Calibri"/>
              </a:rPr>
              <a:t>3. Compromise – </a:t>
            </a:r>
            <a:r>
              <a:rPr lang="en-GB" sz="2400" dirty="0">
                <a:solidFill>
                  <a:srgbClr val="0B343F"/>
                </a:solidFill>
                <a:latin typeface="Calibri"/>
              </a:rPr>
              <a:t>become just like the enemy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dirty="0">
                <a:solidFill>
                  <a:srgbClr val="0B343F"/>
                </a:solidFill>
                <a:latin typeface="Calibri"/>
              </a:rPr>
              <a:t> </a:t>
            </a:r>
            <a:br>
              <a:rPr lang="en-GB" sz="2800" dirty="0">
                <a:solidFill>
                  <a:srgbClr val="0B343F"/>
                </a:solidFill>
                <a:latin typeface="Calibri"/>
              </a:rPr>
            </a:br>
            <a:r>
              <a:rPr lang="en-GB" sz="2800" dirty="0">
                <a:solidFill>
                  <a:srgbClr val="0B343F"/>
                </a:solidFill>
                <a:latin typeface="Calibri"/>
              </a:rPr>
              <a:t>4. Bless – </a:t>
            </a:r>
            <a:r>
              <a:rPr lang="en-GB" sz="2400" dirty="0">
                <a:solidFill>
                  <a:srgbClr val="0B343F"/>
                </a:solidFill>
                <a:latin typeface="Calibri"/>
              </a:rPr>
              <a:t>join in with God’s mission to the enemy</a:t>
            </a:r>
            <a:endParaRPr lang="en-GB" sz="2800" dirty="0">
              <a:solidFill>
                <a:srgbClr val="0B343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365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these four young men God gave knowledge and understanding of all kinds of literature and learning. And Daniel could understand visions and dreams of all kinds.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time set by the king to bring them into his service, the chief official presented them to Nebuchadnezzar. </a:t>
            </a:r>
            <a:r>
              <a:rPr lang="en-GB" sz="24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19 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king talked with them, and he found none equal to Daniel, Hananiah, </a:t>
            </a:r>
            <a:r>
              <a:rPr lang="en-GB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Mishael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Azariah; so they entered the king’s service.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2906" y="303153"/>
            <a:ext cx="73279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Jesus:</a:t>
            </a:r>
          </a:p>
          <a:p>
            <a:r>
              <a:rPr lang="en-GB" sz="4400" dirty="0">
                <a:solidFill>
                  <a:schemeClr val="bg1"/>
                </a:solidFill>
              </a:rPr>
              <a:t>Love your neighbour as yourself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3600" i="1" dirty="0">
                <a:solidFill>
                  <a:schemeClr val="bg1"/>
                </a:solidFill>
              </a:rPr>
              <a:t>Mark 12 v 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Love your enemies, and pray for those who persecute you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5 v 44</a:t>
            </a:r>
          </a:p>
        </p:txBody>
      </p:sp>
    </p:spTree>
    <p:extLst>
      <p:ext uri="{BB962C8B-B14F-4D97-AF65-F5344CB8AC3E}">
        <p14:creationId xmlns:p14="http://schemas.microsoft.com/office/powerpoint/2010/main" val="20652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139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 Blessing Babylon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God’s blessing to authority</a:t>
            </a:r>
            <a:endParaRPr kumimoji="0" lang="en-GB" sz="4400" b="0" u="none" strike="noStrike" kern="1200" cap="none" spc="0" normalizeH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5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292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 Blessing Babylon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Bringing God’s blessing to authority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blessing of godly young people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BC_SI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49" y="697019"/>
            <a:ext cx="7551706" cy="355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chapter 1: Blessing Babylon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inging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God’s blessing to authority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blessing of godly young people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B34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8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329</Words>
  <Application>Microsoft Office PowerPoint</Application>
  <PresentationFormat>On-screen Show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Robert Bishop</cp:lastModifiedBy>
  <cp:revision>52</cp:revision>
  <dcterms:created xsi:type="dcterms:W3CDTF">2021-04-17T06:27:16Z</dcterms:created>
  <dcterms:modified xsi:type="dcterms:W3CDTF">2021-05-16T11:12:24Z</dcterms:modified>
</cp:coreProperties>
</file>