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408" r:id="rId2"/>
    <p:sldId id="409" r:id="rId3"/>
    <p:sldId id="410" r:id="rId4"/>
    <p:sldId id="411" r:id="rId5"/>
    <p:sldId id="412" r:id="rId6"/>
    <p:sldId id="413" r:id="rId7"/>
    <p:sldId id="414" r:id="rId8"/>
    <p:sldId id="41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9667" autoAdjust="0"/>
  </p:normalViewPr>
  <p:slideViewPr>
    <p:cSldViewPr snapToGrid="0" snapToObjects="1">
      <p:cViewPr varScale="1">
        <p:scale>
          <a:sx n="63" d="100"/>
          <a:sy n="63" d="100"/>
        </p:scale>
        <p:origin x="70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Bishop" userId="9f1e80654d053336" providerId="LiveId" clId="{D8F4BE96-9D3B-4A94-876A-73F602EE26E6}"/>
    <pc:docChg chg="delSld">
      <pc:chgData name="Robert Bishop" userId="9f1e80654d053336" providerId="LiveId" clId="{D8F4BE96-9D3B-4A94-876A-73F602EE26E6}" dt="2021-08-01T11:07:52.217" v="7" actId="47"/>
      <pc:docMkLst>
        <pc:docMk/>
      </pc:docMkLst>
      <pc:sldChg chg="del">
        <pc:chgData name="Robert Bishop" userId="9f1e80654d053336" providerId="LiveId" clId="{D8F4BE96-9D3B-4A94-876A-73F602EE26E6}" dt="2021-08-01T11:07:27.705" v="0" actId="47"/>
        <pc:sldMkLst>
          <pc:docMk/>
          <pc:sldMk cId="520413222" sldId="256"/>
        </pc:sldMkLst>
      </pc:sldChg>
      <pc:sldChg chg="del">
        <pc:chgData name="Robert Bishop" userId="9f1e80654d053336" providerId="LiveId" clId="{D8F4BE96-9D3B-4A94-876A-73F602EE26E6}" dt="2021-08-01T11:07:52.217" v="7" actId="47"/>
        <pc:sldMkLst>
          <pc:docMk/>
          <pc:sldMk cId="1443774251" sldId="258"/>
        </pc:sldMkLst>
      </pc:sldChg>
      <pc:sldChg chg="del">
        <pc:chgData name="Robert Bishop" userId="9f1e80654d053336" providerId="LiveId" clId="{D8F4BE96-9D3B-4A94-876A-73F602EE26E6}" dt="2021-08-01T11:07:52.217" v="7" actId="47"/>
        <pc:sldMkLst>
          <pc:docMk/>
          <pc:sldMk cId="1182935951" sldId="357"/>
        </pc:sldMkLst>
      </pc:sldChg>
      <pc:sldChg chg="del">
        <pc:chgData name="Robert Bishop" userId="9f1e80654d053336" providerId="LiveId" clId="{D8F4BE96-9D3B-4A94-876A-73F602EE26E6}" dt="2021-08-01T11:07:52.217" v="7" actId="47"/>
        <pc:sldMkLst>
          <pc:docMk/>
          <pc:sldMk cId="1510310213" sldId="362"/>
        </pc:sldMkLst>
      </pc:sldChg>
      <pc:sldChg chg="del">
        <pc:chgData name="Robert Bishop" userId="9f1e80654d053336" providerId="LiveId" clId="{D8F4BE96-9D3B-4A94-876A-73F602EE26E6}" dt="2021-08-01T11:07:42.706" v="3" actId="47"/>
        <pc:sldMkLst>
          <pc:docMk/>
          <pc:sldMk cId="472104620" sldId="380"/>
        </pc:sldMkLst>
      </pc:sldChg>
      <pc:sldChg chg="del">
        <pc:chgData name="Robert Bishop" userId="9f1e80654d053336" providerId="LiveId" clId="{D8F4BE96-9D3B-4A94-876A-73F602EE26E6}" dt="2021-08-01T11:07:43.395" v="4" actId="47"/>
        <pc:sldMkLst>
          <pc:docMk/>
          <pc:sldMk cId="2559901656" sldId="381"/>
        </pc:sldMkLst>
      </pc:sldChg>
      <pc:sldChg chg="del">
        <pc:chgData name="Robert Bishop" userId="9f1e80654d053336" providerId="LiveId" clId="{D8F4BE96-9D3B-4A94-876A-73F602EE26E6}" dt="2021-08-01T11:07:44.089" v="5" actId="47"/>
        <pc:sldMkLst>
          <pc:docMk/>
          <pc:sldMk cId="883612283" sldId="382"/>
        </pc:sldMkLst>
      </pc:sldChg>
      <pc:sldChg chg="del">
        <pc:chgData name="Robert Bishop" userId="9f1e80654d053336" providerId="LiveId" clId="{D8F4BE96-9D3B-4A94-876A-73F602EE26E6}" dt="2021-08-01T11:07:52.217" v="7" actId="47"/>
        <pc:sldMkLst>
          <pc:docMk/>
          <pc:sldMk cId="3164397450" sldId="383"/>
        </pc:sldMkLst>
      </pc:sldChg>
      <pc:sldChg chg="del">
        <pc:chgData name="Robert Bishop" userId="9f1e80654d053336" providerId="LiveId" clId="{D8F4BE96-9D3B-4A94-876A-73F602EE26E6}" dt="2021-08-01T11:07:27.705" v="0" actId="47"/>
        <pc:sldMkLst>
          <pc:docMk/>
          <pc:sldMk cId="439263859" sldId="386"/>
        </pc:sldMkLst>
      </pc:sldChg>
      <pc:sldChg chg="del">
        <pc:chgData name="Robert Bishop" userId="9f1e80654d053336" providerId="LiveId" clId="{D8F4BE96-9D3B-4A94-876A-73F602EE26E6}" dt="2021-08-01T11:07:27.705" v="0" actId="47"/>
        <pc:sldMkLst>
          <pc:docMk/>
          <pc:sldMk cId="2544679544" sldId="395"/>
        </pc:sldMkLst>
      </pc:sldChg>
      <pc:sldChg chg="del">
        <pc:chgData name="Robert Bishop" userId="9f1e80654d053336" providerId="LiveId" clId="{D8F4BE96-9D3B-4A94-876A-73F602EE26E6}" dt="2021-08-01T11:07:27.705" v="0" actId="47"/>
        <pc:sldMkLst>
          <pc:docMk/>
          <pc:sldMk cId="186384943" sldId="397"/>
        </pc:sldMkLst>
      </pc:sldChg>
      <pc:sldChg chg="del">
        <pc:chgData name="Robert Bishop" userId="9f1e80654d053336" providerId="LiveId" clId="{D8F4BE96-9D3B-4A94-876A-73F602EE26E6}" dt="2021-08-01T11:07:52.217" v="7" actId="47"/>
        <pc:sldMkLst>
          <pc:docMk/>
          <pc:sldMk cId="758694848" sldId="399"/>
        </pc:sldMkLst>
      </pc:sldChg>
      <pc:sldChg chg="del">
        <pc:chgData name="Robert Bishop" userId="9f1e80654d053336" providerId="LiveId" clId="{D8F4BE96-9D3B-4A94-876A-73F602EE26E6}" dt="2021-08-01T11:07:27.705" v="0" actId="47"/>
        <pc:sldMkLst>
          <pc:docMk/>
          <pc:sldMk cId="2967040528" sldId="400"/>
        </pc:sldMkLst>
      </pc:sldChg>
      <pc:sldChg chg="del">
        <pc:chgData name="Robert Bishop" userId="9f1e80654d053336" providerId="LiveId" clId="{D8F4BE96-9D3B-4A94-876A-73F602EE26E6}" dt="2021-08-01T11:07:27.705" v="0" actId="47"/>
        <pc:sldMkLst>
          <pc:docMk/>
          <pc:sldMk cId="273087330" sldId="401"/>
        </pc:sldMkLst>
      </pc:sldChg>
      <pc:sldChg chg="del">
        <pc:chgData name="Robert Bishop" userId="9f1e80654d053336" providerId="LiveId" clId="{D8F4BE96-9D3B-4A94-876A-73F602EE26E6}" dt="2021-08-01T11:07:27.705" v="0" actId="47"/>
        <pc:sldMkLst>
          <pc:docMk/>
          <pc:sldMk cId="80569942" sldId="402"/>
        </pc:sldMkLst>
      </pc:sldChg>
      <pc:sldChg chg="del">
        <pc:chgData name="Robert Bishop" userId="9f1e80654d053336" providerId="LiveId" clId="{D8F4BE96-9D3B-4A94-876A-73F602EE26E6}" dt="2021-08-01T11:07:27.705" v="0" actId="47"/>
        <pc:sldMkLst>
          <pc:docMk/>
          <pc:sldMk cId="2715250462" sldId="403"/>
        </pc:sldMkLst>
      </pc:sldChg>
      <pc:sldChg chg="del">
        <pc:chgData name="Robert Bishop" userId="9f1e80654d053336" providerId="LiveId" clId="{D8F4BE96-9D3B-4A94-876A-73F602EE26E6}" dt="2021-08-01T11:07:27.705" v="0" actId="47"/>
        <pc:sldMkLst>
          <pc:docMk/>
          <pc:sldMk cId="1367867326" sldId="404"/>
        </pc:sldMkLst>
      </pc:sldChg>
      <pc:sldChg chg="del">
        <pc:chgData name="Robert Bishop" userId="9f1e80654d053336" providerId="LiveId" clId="{D8F4BE96-9D3B-4A94-876A-73F602EE26E6}" dt="2021-08-01T11:07:27.705" v="0" actId="47"/>
        <pc:sldMkLst>
          <pc:docMk/>
          <pc:sldMk cId="4145848774" sldId="405"/>
        </pc:sldMkLst>
      </pc:sldChg>
      <pc:sldChg chg="del">
        <pc:chgData name="Robert Bishop" userId="9f1e80654d053336" providerId="LiveId" clId="{D8F4BE96-9D3B-4A94-876A-73F602EE26E6}" dt="2021-08-01T11:07:41.109" v="2" actId="47"/>
        <pc:sldMkLst>
          <pc:docMk/>
          <pc:sldMk cId="3605810302" sldId="407"/>
        </pc:sldMkLst>
      </pc:sldChg>
      <pc:sldChg chg="del">
        <pc:chgData name="Robert Bishop" userId="9f1e80654d053336" providerId="LiveId" clId="{D8F4BE96-9D3B-4A94-876A-73F602EE26E6}" dt="2021-08-01T11:07:27.705" v="0" actId="47"/>
        <pc:sldMkLst>
          <pc:docMk/>
          <pc:sldMk cId="2115707143" sldId="416"/>
        </pc:sldMkLst>
      </pc:sldChg>
      <pc:sldChg chg="del">
        <pc:chgData name="Robert Bishop" userId="9f1e80654d053336" providerId="LiveId" clId="{D8F4BE96-9D3B-4A94-876A-73F602EE26E6}" dt="2021-08-01T11:07:44.739" v="6" actId="47"/>
        <pc:sldMkLst>
          <pc:docMk/>
          <pc:sldMk cId="1859766130" sldId="417"/>
        </pc:sldMkLst>
      </pc:sldChg>
      <pc:sldChg chg="del">
        <pc:chgData name="Robert Bishop" userId="9f1e80654d053336" providerId="LiveId" clId="{D8F4BE96-9D3B-4A94-876A-73F602EE26E6}" dt="2021-08-01T11:07:52.217" v="7" actId="47"/>
        <pc:sldMkLst>
          <pc:docMk/>
          <pc:sldMk cId="3871323715" sldId="419"/>
        </pc:sldMkLst>
      </pc:sldChg>
      <pc:sldChg chg="del">
        <pc:chgData name="Robert Bishop" userId="9f1e80654d053336" providerId="LiveId" clId="{D8F4BE96-9D3B-4A94-876A-73F602EE26E6}" dt="2021-08-01T11:07:27.705" v="0" actId="47"/>
        <pc:sldMkLst>
          <pc:docMk/>
          <pc:sldMk cId="3941035380" sldId="422"/>
        </pc:sldMkLst>
      </pc:sldChg>
      <pc:sldChg chg="del">
        <pc:chgData name="Robert Bishop" userId="9f1e80654d053336" providerId="LiveId" clId="{D8F4BE96-9D3B-4A94-876A-73F602EE26E6}" dt="2021-08-01T11:07:38.524" v="1" actId="47"/>
        <pc:sldMkLst>
          <pc:docMk/>
          <pc:sldMk cId="1938212828" sldId="423"/>
        </pc:sldMkLst>
      </pc:sldChg>
      <pc:sldChg chg="del">
        <pc:chgData name="Robert Bishop" userId="9f1e80654d053336" providerId="LiveId" clId="{D8F4BE96-9D3B-4A94-876A-73F602EE26E6}" dt="2021-08-01T11:07:27.705" v="0" actId="47"/>
        <pc:sldMkLst>
          <pc:docMk/>
          <pc:sldMk cId="847536805" sldId="424"/>
        </pc:sldMkLst>
      </pc:sldChg>
    </pc:docChg>
  </pc:docChgLst>
  <pc:docChgLst>
    <pc:chgData name="Colin Mumford" clId="Web-{1F9F2D45-896D-4309-A0F4-043F62DF4CFE}"/>
    <pc:docChg chg="modSld">
      <pc:chgData name="Colin Mumford" userId="" providerId="" clId="Web-{1F9F2D45-896D-4309-A0F4-043F62DF4CFE}" dt="2021-07-06T20:08:37.838" v="0" actId="14100"/>
      <pc:docMkLst>
        <pc:docMk/>
      </pc:docMkLst>
      <pc:sldChg chg="modSp">
        <pc:chgData name="Colin Mumford" userId="" providerId="" clId="Web-{1F9F2D45-896D-4309-A0F4-043F62DF4CFE}" dt="2021-07-06T20:08:37.838" v="0" actId="14100"/>
        <pc:sldMkLst>
          <pc:docMk/>
          <pc:sldMk cId="1331621660" sldId="385"/>
        </pc:sldMkLst>
        <pc:picChg chg="mod">
          <ac:chgData name="Colin Mumford" userId="" providerId="" clId="Web-{1F9F2D45-896D-4309-A0F4-043F62DF4CFE}" dt="2021-07-06T20:08:37.838" v="0" actId="14100"/>
          <ac:picMkLst>
            <pc:docMk/>
            <pc:sldMk cId="1331621660" sldId="385"/>
            <ac:picMk id="4" creationId="{00000000-0000-0000-0000-000000000000}"/>
          </ac:picMkLst>
        </pc:picChg>
      </pc:sldChg>
    </pc:docChg>
  </pc:docChgLst>
  <pc:docChgLst>
    <pc:chgData name="Colin Mumford" clId="Web-{8F128AD8-C002-4070-BB4E-3C35ECE7030D}"/>
    <pc:docChg chg="modSld">
      <pc:chgData name="Colin Mumford" userId="" providerId="" clId="Web-{8F128AD8-C002-4070-BB4E-3C35ECE7030D}" dt="2021-07-06T19:56:40.333" v="0"/>
      <pc:docMkLst>
        <pc:docMk/>
      </pc:docMkLst>
      <pc:sldChg chg="addSp">
        <pc:chgData name="Colin Mumford" userId="" providerId="" clId="Web-{8F128AD8-C002-4070-BB4E-3C35ECE7030D}" dt="2021-07-06T19:56:40.333" v="0"/>
        <pc:sldMkLst>
          <pc:docMk/>
          <pc:sldMk cId="3164397450" sldId="383"/>
        </pc:sldMkLst>
        <pc:spChg chg="add">
          <ac:chgData name="Colin Mumford" userId="" providerId="" clId="Web-{8F128AD8-C002-4070-BB4E-3C35ECE7030D}" dt="2021-07-06T19:56:40.333" v="0"/>
          <ac:spMkLst>
            <pc:docMk/>
            <pc:sldMk cId="3164397450" sldId="383"/>
            <ac:spMk id="3" creationId="{9556C25D-4BBC-4C8F-AB05-80ED5EC7FC9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24896E-1035-4101-BE4D-9C39DB4F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F761-82EF-436D-915C-1F014BD7CFB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25B51-F3A3-40FE-8955-2F8911D1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9B6E1-3D1E-4FD1-B248-F50E083A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F6B6C-2D64-4613-843C-ABFBE08E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0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E77F4-B4EF-4036-BA7B-77F48918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BAAB-7B09-49E0-974F-52E579997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DD14F-9F0B-45A6-B1D6-4498F280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F761-82EF-436D-915C-1F014BD7CFB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8C493-2928-40F0-B35D-5DC2894E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35576-01E5-45EE-83CD-C1A32EF8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CF6B6C-2D64-4613-843C-ABFBE08E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1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2">
                <a:lumMod val="60000"/>
                <a:lumOff val="40000"/>
              </a:schemeClr>
            </a:gs>
            <a:gs pos="0">
              <a:schemeClr val="accent6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9765711" y="248563"/>
            <a:ext cx="2079511" cy="5838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BC_Bac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9602" y="2503465"/>
            <a:ext cx="92309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800" dirty="0">
                <a:solidFill>
                  <a:srgbClr val="000000"/>
                </a:solidFill>
                <a:latin typeface="Calibri"/>
                <a:cs typeface="Calibri"/>
              </a:rPr>
              <a:t>Called to… </a:t>
            </a:r>
            <a:r>
              <a:rPr lang="en-GB" sz="8800" b="1" dirty="0">
                <a:solidFill>
                  <a:srgbClr val="000000"/>
                </a:solidFill>
                <a:latin typeface="Calibri"/>
                <a:cs typeface="Calibri"/>
              </a:rPr>
              <a:t>Worship</a:t>
            </a:r>
            <a:endParaRPr lang="en-US" sz="8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03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MBC_Bac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C8FEF3-98A6-4416-B328-D4D2950E8CAD}"/>
              </a:ext>
            </a:extLst>
          </p:cNvPr>
          <p:cNvSpPr txBox="1">
            <a:spLocks/>
          </p:cNvSpPr>
          <p:nvPr/>
        </p:nvSpPr>
        <p:spPr>
          <a:xfrm>
            <a:off x="1462834" y="2147418"/>
            <a:ext cx="90408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rgbClr val="000000"/>
                </a:solidFill>
                <a:latin typeface="Calibri"/>
                <a:cs typeface="Calibri"/>
              </a:rPr>
              <a:t>Called to worship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2482FB-5ADF-48E8-97C1-CD8D80D3B515}"/>
              </a:ext>
            </a:extLst>
          </p:cNvPr>
          <p:cNvSpPr txBox="1">
            <a:spLocks/>
          </p:cNvSpPr>
          <p:nvPr/>
        </p:nvSpPr>
        <p:spPr>
          <a:xfrm>
            <a:off x="1462834" y="3248073"/>
            <a:ext cx="10072686" cy="9470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4400" dirty="0">
                <a:solidFill>
                  <a:srgbClr val="000000"/>
                </a:solidFill>
                <a:latin typeface="Calibri"/>
                <a:cs typeface="Calibri"/>
              </a:rPr>
              <a:t>  Worship is a response to revelation</a:t>
            </a:r>
          </a:p>
        </p:txBody>
      </p:sp>
    </p:spTree>
    <p:extLst>
      <p:ext uri="{BB962C8B-B14F-4D97-AF65-F5344CB8AC3E}">
        <p14:creationId xmlns:p14="http://schemas.microsoft.com/office/powerpoint/2010/main" val="118527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1F35C8-AE7D-4785-9338-2812F9F4D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standing on a hill overlooking a lake&#10;&#10;Description automatically generated with medium confidence">
            <a:extLst>
              <a:ext uri="{FF2B5EF4-FFF2-40B4-BE49-F238E27FC236}">
                <a16:creationId xmlns:a16="http://schemas.microsoft.com/office/drawing/2014/main" id="{A7FA79ED-A0AA-41AF-9F40-7E7A5FD99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7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605C6-B6B8-4976-90E8-2826556AF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1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MBC_Bac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C8FEF3-98A6-4416-B328-D4D2950E8CAD}"/>
              </a:ext>
            </a:extLst>
          </p:cNvPr>
          <p:cNvSpPr txBox="1">
            <a:spLocks/>
          </p:cNvSpPr>
          <p:nvPr/>
        </p:nvSpPr>
        <p:spPr>
          <a:xfrm>
            <a:off x="1462834" y="1484637"/>
            <a:ext cx="90408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rgbClr val="000000"/>
                </a:solidFill>
                <a:latin typeface="Calibri"/>
                <a:cs typeface="Calibri"/>
              </a:rPr>
              <a:t>Called to worship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2482FB-5ADF-48E8-97C1-CD8D80D3B515}"/>
              </a:ext>
            </a:extLst>
          </p:cNvPr>
          <p:cNvSpPr txBox="1">
            <a:spLocks/>
          </p:cNvSpPr>
          <p:nvPr/>
        </p:nvSpPr>
        <p:spPr>
          <a:xfrm>
            <a:off x="1462834" y="2585292"/>
            <a:ext cx="10072686" cy="30825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4400" dirty="0">
                <a:solidFill>
                  <a:srgbClr val="000000"/>
                </a:solidFill>
                <a:latin typeface="Calibri"/>
                <a:cs typeface="Calibri"/>
              </a:rPr>
              <a:t>  Worship is a response to revelation</a:t>
            </a:r>
          </a:p>
          <a:p>
            <a:pPr>
              <a:spcAft>
                <a:spcPts val="1200"/>
              </a:spcAft>
            </a:pPr>
            <a:r>
              <a:rPr lang="en-GB" sz="4400" dirty="0">
                <a:solidFill>
                  <a:srgbClr val="000000"/>
                </a:solidFill>
                <a:latin typeface="Calibri"/>
                <a:cs typeface="Calibri"/>
              </a:rPr>
              <a:t>  Worship is for life, not just for Sundays</a:t>
            </a:r>
          </a:p>
        </p:txBody>
      </p:sp>
    </p:spTree>
    <p:extLst>
      <p:ext uri="{BB962C8B-B14F-4D97-AF65-F5344CB8AC3E}">
        <p14:creationId xmlns:p14="http://schemas.microsoft.com/office/powerpoint/2010/main" val="381087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MBC_Bac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7A9959-2F93-49CF-96D1-9E038DF9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097" y="1264755"/>
            <a:ext cx="3335171" cy="627110"/>
          </a:xfrm>
        </p:spPr>
        <p:txBody>
          <a:bodyPr/>
          <a:lstStyle/>
          <a:p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Romans 12: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6A32F-E9B6-4D30-A4F3-480ECC59E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098" y="2129913"/>
            <a:ext cx="97448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Calibri"/>
                <a:cs typeface="Calibri"/>
              </a:rPr>
              <a:t>I urge you, brothers and sisters, in view of God’s mercy, to offer your bodies as a living sacrifice, holy and pleasing to God – this is your true and proper worship (NIV)</a:t>
            </a:r>
          </a:p>
          <a:p>
            <a:pPr marL="0" indent="0">
              <a:buNone/>
            </a:pPr>
            <a:endParaRPr lang="en-GB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Calibri"/>
                <a:cs typeface="Calibri"/>
              </a:rPr>
              <a:t>So here’s what I want you to do, God helping you: take your everyday, ordinary life – your sleeping, eating, going-to-work and walking-around life – and place it before God as an offering (The Message)</a:t>
            </a:r>
          </a:p>
        </p:txBody>
      </p:sp>
    </p:spTree>
    <p:extLst>
      <p:ext uri="{BB962C8B-B14F-4D97-AF65-F5344CB8AC3E}">
        <p14:creationId xmlns:p14="http://schemas.microsoft.com/office/powerpoint/2010/main" val="366714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MBC_Bac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C8FEF3-98A6-4416-B328-D4D2950E8CAD}"/>
              </a:ext>
            </a:extLst>
          </p:cNvPr>
          <p:cNvSpPr txBox="1">
            <a:spLocks/>
          </p:cNvSpPr>
          <p:nvPr/>
        </p:nvSpPr>
        <p:spPr>
          <a:xfrm>
            <a:off x="1462834" y="1484637"/>
            <a:ext cx="90408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rgbClr val="000000"/>
                </a:solidFill>
                <a:latin typeface="Calibri"/>
                <a:cs typeface="Calibri"/>
              </a:rPr>
              <a:t>Called to worship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2482FB-5ADF-48E8-97C1-CD8D80D3B515}"/>
              </a:ext>
            </a:extLst>
          </p:cNvPr>
          <p:cNvSpPr txBox="1">
            <a:spLocks/>
          </p:cNvSpPr>
          <p:nvPr/>
        </p:nvSpPr>
        <p:spPr>
          <a:xfrm>
            <a:off x="1462834" y="2585292"/>
            <a:ext cx="10072686" cy="30825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4400" dirty="0">
                <a:solidFill>
                  <a:srgbClr val="000000"/>
                </a:solidFill>
                <a:latin typeface="Calibri"/>
                <a:cs typeface="Calibri"/>
              </a:rPr>
              <a:t>  Worship is a response to revelation</a:t>
            </a:r>
          </a:p>
          <a:p>
            <a:pPr>
              <a:spcAft>
                <a:spcPts val="1200"/>
              </a:spcAft>
            </a:pPr>
            <a:r>
              <a:rPr lang="en-GB" sz="4400" dirty="0">
                <a:solidFill>
                  <a:srgbClr val="000000"/>
                </a:solidFill>
                <a:latin typeface="Calibri"/>
                <a:cs typeface="Calibri"/>
              </a:rPr>
              <a:t>  Worship is for life, not just for Sundays</a:t>
            </a:r>
          </a:p>
          <a:p>
            <a:pPr>
              <a:spcAft>
                <a:spcPts val="1200"/>
              </a:spcAft>
            </a:pPr>
            <a:r>
              <a:rPr lang="en-GB" sz="4400" dirty="0">
                <a:solidFill>
                  <a:srgbClr val="000000"/>
                </a:solidFill>
                <a:latin typeface="Calibri"/>
                <a:cs typeface="Calibri"/>
              </a:rPr>
              <a:t>  Worship is the gateway to God’s rest</a:t>
            </a:r>
          </a:p>
        </p:txBody>
      </p:sp>
    </p:spTree>
    <p:extLst>
      <p:ext uri="{BB962C8B-B14F-4D97-AF65-F5344CB8AC3E}">
        <p14:creationId xmlns:p14="http://schemas.microsoft.com/office/powerpoint/2010/main" val="347226373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6">
      <a:dk1>
        <a:sysClr val="windowText" lastClr="000000"/>
      </a:dk1>
      <a:lt1>
        <a:sysClr val="window" lastClr="FFFFFF"/>
      </a:lt1>
      <a:dk2>
        <a:srgbClr val="19285D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</TotalTime>
  <Words>147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Romans 12: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Pozzo</dc:creator>
  <cp:lastModifiedBy>Robert Bishop</cp:lastModifiedBy>
  <cp:revision>442</cp:revision>
  <dcterms:created xsi:type="dcterms:W3CDTF">2020-06-30T19:22:25Z</dcterms:created>
  <dcterms:modified xsi:type="dcterms:W3CDTF">2021-08-01T11:08:02Z</dcterms:modified>
</cp:coreProperties>
</file>