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3" r:id="rId1"/>
  </p:sldMasterIdLst>
  <p:sldIdLst>
    <p:sldId id="523" r:id="rId2"/>
    <p:sldId id="524" r:id="rId3"/>
    <p:sldId id="525" r:id="rId4"/>
    <p:sldId id="526" r:id="rId5"/>
    <p:sldId id="527" r:id="rId6"/>
    <p:sldId id="528" r:id="rId7"/>
    <p:sldId id="529" r:id="rId8"/>
    <p:sldId id="530" r:id="rId9"/>
    <p:sldId id="531" r:id="rId10"/>
    <p:sldId id="532" r:id="rId11"/>
    <p:sldId id="533" r:id="rId12"/>
    <p:sldId id="534" r:id="rId13"/>
    <p:sldId id="535" r:id="rId14"/>
    <p:sldId id="536" r:id="rId15"/>
    <p:sldId id="537" r:id="rId16"/>
    <p:sldId id="538" r:id="rId17"/>
    <p:sldId id="539" r:id="rId18"/>
    <p:sldId id="540" r:id="rId19"/>
    <p:sldId id="541" r:id="rId20"/>
    <p:sldId id="542" r:id="rId21"/>
    <p:sldId id="543" r:id="rId22"/>
    <p:sldId id="544"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2810"/>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9F2D45-896D-4309-A0F4-043F62DF4CFE}" v="1" dt="2021-07-06T20:08:37.838"/>
    <p1510:client id="{61ACB6FD-1AC4-425F-A023-DF468D0F52B9}" v="4" dt="2021-04-11T08:19:46.692"/>
    <p1510:client id="{8F128AD8-C002-4070-BB4E-3C35ECE7030D}" v="1" dt="2021-07-06T19:56:40.3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6" autoAdjust="0"/>
    <p:restoredTop sz="94649" autoAdjust="0"/>
  </p:normalViewPr>
  <p:slideViewPr>
    <p:cSldViewPr snapToGrid="0" snapToObjects="1">
      <p:cViewPr>
        <p:scale>
          <a:sx n="33" d="100"/>
          <a:sy n="33" d="100"/>
        </p:scale>
        <p:origin x="1752" y="7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in Mumford" clId="Web-{1F9F2D45-896D-4309-A0F4-043F62DF4CFE}"/>
    <pc:docChg chg="modSld">
      <pc:chgData name="Colin Mumford" userId="" providerId="" clId="Web-{1F9F2D45-896D-4309-A0F4-043F62DF4CFE}" dt="2021-07-06T20:08:37.838" v="0" actId="14100"/>
      <pc:docMkLst>
        <pc:docMk/>
      </pc:docMkLst>
      <pc:sldChg chg="modSp">
        <pc:chgData name="Colin Mumford" userId="" providerId="" clId="Web-{1F9F2D45-896D-4309-A0F4-043F62DF4CFE}" dt="2021-07-06T20:08:37.838" v="0" actId="14100"/>
        <pc:sldMkLst>
          <pc:docMk/>
          <pc:sldMk cId="1331621660" sldId="385"/>
        </pc:sldMkLst>
        <pc:picChg chg="mod">
          <ac:chgData name="Colin Mumford" userId="" providerId="" clId="Web-{1F9F2D45-896D-4309-A0F4-043F62DF4CFE}" dt="2021-07-06T20:08:37.838" v="0" actId="14100"/>
          <ac:picMkLst>
            <pc:docMk/>
            <pc:sldMk cId="1331621660" sldId="385"/>
            <ac:picMk id="4" creationId="{00000000-0000-0000-0000-000000000000}"/>
          </ac:picMkLst>
        </pc:picChg>
      </pc:sldChg>
    </pc:docChg>
  </pc:docChgLst>
  <pc:docChgLst>
    <pc:chgData name="Colin Mumford" clId="Web-{8F128AD8-C002-4070-BB4E-3C35ECE7030D}"/>
    <pc:docChg chg="modSld">
      <pc:chgData name="Colin Mumford" userId="" providerId="" clId="Web-{8F128AD8-C002-4070-BB4E-3C35ECE7030D}" dt="2021-07-06T19:56:40.333" v="0"/>
      <pc:docMkLst>
        <pc:docMk/>
      </pc:docMkLst>
      <pc:sldChg chg="addSp">
        <pc:chgData name="Colin Mumford" userId="" providerId="" clId="Web-{8F128AD8-C002-4070-BB4E-3C35ECE7030D}" dt="2021-07-06T19:56:40.333" v="0"/>
        <pc:sldMkLst>
          <pc:docMk/>
          <pc:sldMk cId="3164397450" sldId="383"/>
        </pc:sldMkLst>
        <pc:spChg chg="add">
          <ac:chgData name="Colin Mumford" userId="" providerId="" clId="Web-{8F128AD8-C002-4070-BB4E-3C35ECE7030D}" dt="2021-07-06T19:56:40.333" v="0"/>
          <ac:spMkLst>
            <pc:docMk/>
            <pc:sldMk cId="3164397450" sldId="383"/>
            <ac:spMk id="3" creationId="{9556C25D-4BBC-4C8F-AB05-80ED5EC7FC9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a:prstGeom prst="rect">
            <a:avLst/>
          </a:prstGeo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609600" y="6356350"/>
            <a:ext cx="2844800" cy="365125"/>
          </a:xfrm>
          <a:prstGeom prst="rect">
            <a:avLst/>
          </a:prstGeom>
        </p:spPr>
        <p:txBody>
          <a:bodyPr/>
          <a:lstStyle/>
          <a:p>
            <a:fld id="{EDB4935E-75D4-7842-94DA-802918E21F46}" type="datetimeFigureOut">
              <a:rPr lang="en-US" smtClean="0"/>
              <a:t>11/7/2021</a:t>
            </a:fld>
            <a:endParaRPr lang="en-US"/>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057AA17D-AB34-644C-BD9E-1F9C9F9C71A8}" type="slidenum">
              <a:rPr lang="en-US" smtClean="0"/>
              <a:t>‹#›</a:t>
            </a:fld>
            <a:endParaRPr lang="en-US"/>
          </a:p>
        </p:txBody>
      </p:sp>
    </p:spTree>
    <p:extLst>
      <p:ext uri="{BB962C8B-B14F-4D97-AF65-F5344CB8AC3E}">
        <p14:creationId xmlns:p14="http://schemas.microsoft.com/office/powerpoint/2010/main" val="2841981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609600" y="1600200"/>
            <a:ext cx="109728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09600" y="6356350"/>
            <a:ext cx="2844800" cy="365125"/>
          </a:xfrm>
          <a:prstGeom prst="rect">
            <a:avLst/>
          </a:prstGeom>
        </p:spPr>
        <p:txBody>
          <a:bodyPr/>
          <a:lstStyle/>
          <a:p>
            <a:fld id="{EDB4935E-75D4-7842-94DA-802918E21F46}" type="datetimeFigureOut">
              <a:rPr lang="en-US" smtClean="0"/>
              <a:t>11/7/2021</a:t>
            </a:fld>
            <a:endParaRPr lang="en-US"/>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057AA17D-AB34-644C-BD9E-1F9C9F9C71A8}" type="slidenum">
              <a:rPr lang="en-US" smtClean="0"/>
              <a:t>‹#›</a:t>
            </a:fld>
            <a:endParaRPr lang="en-US"/>
          </a:p>
        </p:txBody>
      </p:sp>
    </p:spTree>
    <p:extLst>
      <p:ext uri="{BB962C8B-B14F-4D97-AF65-F5344CB8AC3E}">
        <p14:creationId xmlns:p14="http://schemas.microsoft.com/office/powerpoint/2010/main" val="3648545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8"/>
            <a:ext cx="8077200" cy="58515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09600" y="6356350"/>
            <a:ext cx="2844800" cy="365125"/>
          </a:xfrm>
          <a:prstGeom prst="rect">
            <a:avLst/>
          </a:prstGeom>
        </p:spPr>
        <p:txBody>
          <a:bodyPr/>
          <a:lstStyle/>
          <a:p>
            <a:fld id="{EDB4935E-75D4-7842-94DA-802918E21F46}" type="datetimeFigureOut">
              <a:rPr lang="en-US" smtClean="0"/>
              <a:t>11/7/2021</a:t>
            </a:fld>
            <a:endParaRPr lang="en-US"/>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057AA17D-AB34-644C-BD9E-1F9C9F9C71A8}" type="slidenum">
              <a:rPr lang="en-US" smtClean="0"/>
              <a:t>‹#›</a:t>
            </a:fld>
            <a:endParaRPr lang="en-US"/>
          </a:p>
        </p:txBody>
      </p:sp>
    </p:spTree>
    <p:extLst>
      <p:ext uri="{BB962C8B-B14F-4D97-AF65-F5344CB8AC3E}">
        <p14:creationId xmlns:p14="http://schemas.microsoft.com/office/powerpoint/2010/main" val="510971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7290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Name Card">
    <p:spTree>
      <p:nvGrpSpPr>
        <p:cNvPr id="1" name=""/>
        <p:cNvGrpSpPr/>
        <p:nvPr/>
      </p:nvGrpSpPr>
      <p:grpSpPr>
        <a:xfrm>
          <a:off x="0" y="0"/>
          <a:ext cx="0" cy="0"/>
          <a:chOff x="0" y="0"/>
          <a:chExt cx="0" cy="0"/>
        </a:xfrm>
      </p:grpSpPr>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4" name="Date Placeholder 3"/>
          <p:cNvSpPr>
            <a:spLocks noGrp="1"/>
          </p:cNvSpPr>
          <p:nvPr>
            <p:ph type="dt" sz="half" idx="10"/>
          </p:nvPr>
        </p:nvSpPr>
        <p:spPr>
          <a:xfrm>
            <a:off x="8589660" y="5870575"/>
            <a:ext cx="1600200" cy="377825"/>
          </a:xfrm>
          <a:prstGeom prst="rect">
            <a:avLst/>
          </a:prstGeom>
        </p:spPr>
        <p:txBody>
          <a:bodyPr/>
          <a:lstStyle/>
          <a:p>
            <a:fld id="{BD4289D2-C273-2040-A14F-AA2A3290536F}" type="datetimeFigureOut">
              <a:rPr lang="en-US" smtClean="0"/>
              <a:t>11/7/2021</a:t>
            </a:fld>
            <a:endParaRPr lang="en-US"/>
          </a:p>
        </p:txBody>
      </p:sp>
      <p:sp>
        <p:nvSpPr>
          <p:cNvPr id="5" name="Footer Placeholder 4"/>
          <p:cNvSpPr>
            <a:spLocks noGrp="1"/>
          </p:cNvSpPr>
          <p:nvPr>
            <p:ph type="ftr" sz="quarter" idx="11"/>
          </p:nvPr>
        </p:nvSpPr>
        <p:spPr>
          <a:xfrm>
            <a:off x="685800" y="5870575"/>
            <a:ext cx="7827659" cy="377825"/>
          </a:xfrm>
          <a:prstGeom prst="rect">
            <a:avLst/>
          </a:prstGeom>
        </p:spPr>
        <p:txBody>
          <a:bodyPr/>
          <a:lstStyle/>
          <a:p>
            <a:endParaRPr lang="en-US"/>
          </a:p>
        </p:txBody>
      </p:sp>
      <p:sp>
        <p:nvSpPr>
          <p:cNvPr id="6" name="Slide Number Placeholder 5"/>
          <p:cNvSpPr>
            <a:spLocks noGrp="1"/>
          </p:cNvSpPr>
          <p:nvPr>
            <p:ph type="sldNum" sz="quarter" idx="12"/>
          </p:nvPr>
        </p:nvSpPr>
        <p:spPr>
          <a:xfrm>
            <a:off x="10266060" y="5870575"/>
            <a:ext cx="551167" cy="377825"/>
          </a:xfrm>
          <a:prstGeom prst="rect">
            <a:avLst/>
          </a:prstGeom>
        </p:spPr>
        <p:txBody>
          <a:bodyPr/>
          <a:lstStyle/>
          <a:p>
            <a:fld id="{370ED2D3-5CB0-A340-9CA3-78FA8F5727FF}" type="slidenum">
              <a:rPr lang="en-US" smtClean="0"/>
              <a:t>‹#›</a:t>
            </a:fld>
            <a:endParaRPr lang="en-US"/>
          </a:p>
        </p:txBody>
      </p:sp>
    </p:spTree>
    <p:extLst>
      <p:ext uri="{BB962C8B-B14F-4D97-AF65-F5344CB8AC3E}">
        <p14:creationId xmlns:p14="http://schemas.microsoft.com/office/powerpoint/2010/main" val="191936466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Vertical Title and Text">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Vertical Title and Text">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Vertical Title and Text">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Vertical Title and Text">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Vertical Title and Text">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Vertical Title and Tex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609600" y="1600200"/>
            <a:ext cx="109728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09600" y="6356350"/>
            <a:ext cx="2844800" cy="365125"/>
          </a:xfrm>
          <a:prstGeom prst="rect">
            <a:avLst/>
          </a:prstGeom>
        </p:spPr>
        <p:txBody>
          <a:bodyPr/>
          <a:lstStyle/>
          <a:p>
            <a:fld id="{EDB4935E-75D4-7842-94DA-802918E21F46}" type="datetimeFigureOut">
              <a:rPr lang="en-US" smtClean="0"/>
              <a:t>11/7/2021</a:t>
            </a:fld>
            <a:endParaRPr lang="en-US"/>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057AA17D-AB34-644C-BD9E-1F9C9F9C71A8}" type="slidenum">
              <a:rPr lang="en-US" smtClean="0"/>
              <a:t>‹#›</a:t>
            </a:fld>
            <a:endParaRPr lang="en-US"/>
          </a:p>
        </p:txBody>
      </p:sp>
    </p:spTree>
    <p:extLst>
      <p:ext uri="{BB962C8B-B14F-4D97-AF65-F5344CB8AC3E}">
        <p14:creationId xmlns:p14="http://schemas.microsoft.com/office/powerpoint/2010/main" val="13236762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Vertical Title and Text">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Vertical Title and Text">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Vertical Title and Text">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Vertical Title and Text">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Vertical Title and Text">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Vertical Title and Text">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Vertical Title and Text">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Vertical Title and Text">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Vertical Title and Text">
    <p:spTree>
      <p:nvGrpSpPr>
        <p:cNvPr id="1" name=""/>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Vertical Title and Tex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a:prstGeom prst="rect">
            <a:avLst/>
          </a:prstGeo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613"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609600" y="6356350"/>
            <a:ext cx="2844800" cy="365125"/>
          </a:xfrm>
          <a:prstGeom prst="rect">
            <a:avLst/>
          </a:prstGeom>
        </p:spPr>
        <p:txBody>
          <a:bodyPr/>
          <a:lstStyle/>
          <a:p>
            <a:fld id="{EDB4935E-75D4-7842-94DA-802918E21F46}" type="datetimeFigureOut">
              <a:rPr lang="en-US" smtClean="0"/>
              <a:t>11/7/2021</a:t>
            </a:fld>
            <a:endParaRPr lang="en-US"/>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057AA17D-AB34-644C-BD9E-1F9C9F9C71A8}" type="slidenum">
              <a:rPr lang="en-US" smtClean="0"/>
              <a:t>‹#›</a:t>
            </a:fld>
            <a:endParaRPr lang="en-US"/>
          </a:p>
        </p:txBody>
      </p:sp>
    </p:spTree>
    <p:extLst>
      <p:ext uri="{BB962C8B-B14F-4D97-AF65-F5344CB8AC3E}">
        <p14:creationId xmlns:p14="http://schemas.microsoft.com/office/powerpoint/2010/main" val="18343736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8_Vertical Title and Text">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9_Vertical Title and Text">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0_Vertical Title and Text">
    <p:spTree>
      <p:nvGrpSpPr>
        <p:cNvPr id="1" name=""/>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1_Vertical Title and Text">
    <p:spTree>
      <p:nvGrpSpPr>
        <p:cNvPr id="1" name=""/>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3_Vertical Title and Text">
    <p:spTree>
      <p:nvGrpSpPr>
        <p:cNvPr id="1" name=""/>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4_Vertical Title and Text">
    <p:spTree>
      <p:nvGrpSpPr>
        <p:cNvPr id="1" name=""/>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5_Vertical Title and Text">
    <p:spTree>
      <p:nvGrpSpPr>
        <p:cNvPr id="1" name=""/>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6_Vertical Title and Text">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7_Vertical Title and Text">
    <p:spTree>
      <p:nvGrpSpPr>
        <p:cNvPr id="1" name=""/>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8_Vertical Title and Tex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609600" y="6356350"/>
            <a:ext cx="2844800" cy="365125"/>
          </a:xfrm>
          <a:prstGeom prst="rect">
            <a:avLst/>
          </a:prstGeom>
        </p:spPr>
        <p:txBody>
          <a:bodyPr/>
          <a:lstStyle/>
          <a:p>
            <a:fld id="{EDB4935E-75D4-7842-94DA-802918E21F46}" type="datetimeFigureOut">
              <a:rPr lang="en-US" smtClean="0"/>
              <a:t>11/7/2021</a:t>
            </a:fld>
            <a:endParaRPr lang="en-US"/>
          </a:p>
        </p:txBody>
      </p:sp>
      <p:sp>
        <p:nvSpPr>
          <p:cNvPr id="6" name="Footer Placeholder 5"/>
          <p:cNvSpPr>
            <a:spLocks noGrp="1"/>
          </p:cNvSpPr>
          <p:nvPr>
            <p:ph type="ftr" sz="quarter" idx="11"/>
          </p:nvPr>
        </p:nvSpPr>
        <p:spPr>
          <a:xfrm>
            <a:off x="4165600" y="6356350"/>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0"/>
            <a:ext cx="2844800" cy="365125"/>
          </a:xfrm>
          <a:prstGeom prst="rect">
            <a:avLst/>
          </a:prstGeom>
        </p:spPr>
        <p:txBody>
          <a:bodyPr/>
          <a:lstStyle/>
          <a:p>
            <a:fld id="{057AA17D-AB34-644C-BD9E-1F9C9F9C71A8}" type="slidenum">
              <a:rPr lang="en-US" smtClean="0"/>
              <a:t>‹#›</a:t>
            </a:fld>
            <a:endParaRPr lang="en-US"/>
          </a:p>
        </p:txBody>
      </p:sp>
    </p:spTree>
    <p:extLst>
      <p:ext uri="{BB962C8B-B14F-4D97-AF65-F5344CB8AC3E}">
        <p14:creationId xmlns:p14="http://schemas.microsoft.com/office/powerpoint/2010/main" val="14243355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9_Vertical Title and Text">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0_Vertical Title and Text">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1_Vertical Title and Text">
    <p:spTree>
      <p:nvGrpSpPr>
        <p:cNvPr id="1" name=""/>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2_Vertical Title and Text">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3_Vertical Title and Text">
    <p:spTree>
      <p:nvGrpSpPr>
        <p:cNvPr id="1" name=""/>
        <p:cNvGrpSpPr/>
        <p:nvPr/>
      </p:nvGrpSpPr>
      <p:grpSpPr>
        <a:xfrm>
          <a:off x="0" y="0"/>
          <a:ext cx="0" cy="0"/>
          <a:chOff x="0" y="0"/>
          <a:chExt cx="0" cy="0"/>
        </a:xfrm>
      </p:grpSpPr>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4_Vertical Title and Text">
    <p:spTree>
      <p:nvGrpSpPr>
        <p:cNvPr id="1" name=""/>
        <p:cNvGrpSpPr/>
        <p:nvPr/>
      </p:nvGrpSpPr>
      <p:grpSpPr>
        <a:xfrm>
          <a:off x="0" y="0"/>
          <a:ext cx="0" cy="0"/>
          <a:chOff x="0" y="0"/>
          <a:chExt cx="0" cy="0"/>
        </a:xfrm>
      </p:grpSpPr>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5_Vertical Title and Text">
    <p:spTree>
      <p:nvGrpSpPr>
        <p:cNvPr id="1" name=""/>
        <p:cNvGrpSpPr/>
        <p:nvPr/>
      </p:nvGrpSpPr>
      <p:grpSpPr>
        <a:xfrm>
          <a:off x="0" y="0"/>
          <a:ext cx="0" cy="0"/>
          <a:chOff x="0" y="0"/>
          <a:chExt cx="0" cy="0"/>
        </a:xfrm>
      </p:grpSpPr>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6_Vertical Title and Text">
    <p:spTree>
      <p:nvGrpSpPr>
        <p:cNvPr id="1" name=""/>
        <p:cNvGrpSpPr/>
        <p:nvPr/>
      </p:nvGrpSpPr>
      <p:grpSpPr>
        <a:xfrm>
          <a:off x="0" y="0"/>
          <a:ext cx="0" cy="0"/>
          <a:chOff x="0" y="0"/>
          <a:chExt cx="0" cy="0"/>
        </a:xfrm>
      </p:grpSpPr>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7_Vertical Title and Text">
    <p:spTree>
      <p:nvGrpSpPr>
        <p:cNvPr id="1" name=""/>
        <p:cNvGrpSpPr/>
        <p:nvPr/>
      </p:nvGrpSpPr>
      <p:grpSpPr>
        <a:xfrm>
          <a:off x="0" y="0"/>
          <a:ext cx="0" cy="0"/>
          <a:chOff x="0" y="0"/>
          <a:chExt cx="0" cy="0"/>
        </a:xfrm>
      </p:grpSpPr>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8_Vertical Title and Text">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2838" y="1535113"/>
            <a:ext cx="538956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2838" y="2174875"/>
            <a:ext cx="538956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609600" y="6356350"/>
            <a:ext cx="2844800" cy="365125"/>
          </a:xfrm>
          <a:prstGeom prst="rect">
            <a:avLst/>
          </a:prstGeom>
        </p:spPr>
        <p:txBody>
          <a:bodyPr/>
          <a:lstStyle/>
          <a:p>
            <a:fld id="{EDB4935E-75D4-7842-94DA-802918E21F46}" type="datetimeFigureOut">
              <a:rPr lang="en-US" smtClean="0"/>
              <a:t>11/7/2021</a:t>
            </a:fld>
            <a:endParaRPr lang="en-US"/>
          </a:p>
        </p:txBody>
      </p:sp>
      <p:sp>
        <p:nvSpPr>
          <p:cNvPr id="8" name="Footer Placeholder 7"/>
          <p:cNvSpPr>
            <a:spLocks noGrp="1"/>
          </p:cNvSpPr>
          <p:nvPr>
            <p:ph type="ftr" sz="quarter" idx="11"/>
          </p:nvPr>
        </p:nvSpPr>
        <p:spPr>
          <a:xfrm>
            <a:off x="4165600" y="6356350"/>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0"/>
            <a:ext cx="2844800" cy="365125"/>
          </a:xfrm>
          <a:prstGeom prst="rect">
            <a:avLst/>
          </a:prstGeom>
        </p:spPr>
        <p:txBody>
          <a:bodyPr/>
          <a:lstStyle/>
          <a:p>
            <a:fld id="{057AA17D-AB34-644C-BD9E-1F9C9F9C71A8}" type="slidenum">
              <a:rPr lang="en-US" smtClean="0"/>
              <a:t>‹#›</a:t>
            </a:fld>
            <a:endParaRPr lang="en-US"/>
          </a:p>
        </p:txBody>
      </p:sp>
    </p:spTree>
    <p:extLst>
      <p:ext uri="{BB962C8B-B14F-4D97-AF65-F5344CB8AC3E}">
        <p14:creationId xmlns:p14="http://schemas.microsoft.com/office/powerpoint/2010/main" val="22727760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9_Vertical Title and Text">
    <p:spTree>
      <p:nvGrpSpPr>
        <p:cNvPr id="1" name=""/>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0_Vertical Title and Text">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1_Vertical Title and Text">
    <p:spTree>
      <p:nvGrpSpPr>
        <p:cNvPr id="1" name=""/>
        <p:cNvGrpSpPr/>
        <p:nvPr/>
      </p:nvGrpSpPr>
      <p:grpSpPr>
        <a:xfrm>
          <a:off x="0" y="0"/>
          <a:ext cx="0" cy="0"/>
          <a:chOff x="0" y="0"/>
          <a:chExt cx="0" cy="0"/>
        </a:xfrm>
      </p:grpSpPr>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2_Vertical Title and Text">
    <p:spTree>
      <p:nvGrpSpPr>
        <p:cNvPr id="1" name=""/>
        <p:cNvGrpSpPr/>
        <p:nvPr/>
      </p:nvGrpSpPr>
      <p:grpSpPr>
        <a:xfrm>
          <a:off x="0" y="0"/>
          <a:ext cx="0" cy="0"/>
          <a:chOff x="0" y="0"/>
          <a:chExt cx="0" cy="0"/>
        </a:xfrm>
      </p:grpSpPr>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3_Vertical Title and Text">
    <p:spTree>
      <p:nvGrpSpPr>
        <p:cNvPr id="1" name=""/>
        <p:cNvGrpSpPr/>
        <p:nvPr/>
      </p:nvGrpSpPr>
      <p:grpSpPr>
        <a:xfrm>
          <a:off x="0" y="0"/>
          <a:ext cx="0" cy="0"/>
          <a:chOff x="0" y="0"/>
          <a:chExt cx="0" cy="0"/>
        </a:xfrm>
      </p:grpSpPr>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4_Vertical Title and Text">
    <p:spTree>
      <p:nvGrpSpPr>
        <p:cNvPr id="1" name=""/>
        <p:cNvGrpSpPr/>
        <p:nvPr/>
      </p:nvGrpSpPr>
      <p:grpSpPr>
        <a:xfrm>
          <a:off x="0" y="0"/>
          <a:ext cx="0" cy="0"/>
          <a:chOff x="0" y="0"/>
          <a:chExt cx="0" cy="0"/>
        </a:xfrm>
      </p:grpSpPr>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5_Vertical Title and Text">
    <p:spTree>
      <p:nvGrpSpPr>
        <p:cNvPr id="1" name=""/>
        <p:cNvGrpSpPr/>
        <p:nvPr/>
      </p:nvGrpSpPr>
      <p:grpSpPr>
        <a:xfrm>
          <a:off x="0" y="0"/>
          <a:ext cx="0" cy="0"/>
          <a:chOff x="0" y="0"/>
          <a:chExt cx="0" cy="0"/>
        </a:xfrm>
      </p:grpSpPr>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6_Vertical Title and Text">
    <p:spTree>
      <p:nvGrpSpPr>
        <p:cNvPr id="1" name=""/>
        <p:cNvGrpSpPr/>
        <p:nvPr/>
      </p:nvGrpSpPr>
      <p:grpSpPr>
        <a:xfrm>
          <a:off x="0" y="0"/>
          <a:ext cx="0" cy="0"/>
          <a:chOff x="0" y="0"/>
          <a:chExt cx="0" cy="0"/>
        </a:xfrm>
      </p:grpSpPr>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7_Vertical Title and Text">
    <p:spTree>
      <p:nvGrpSpPr>
        <p:cNvPr id="1" name=""/>
        <p:cNvGrpSpPr/>
        <p:nvPr/>
      </p:nvGrpSpPr>
      <p:grpSpPr>
        <a:xfrm>
          <a:off x="0" y="0"/>
          <a:ext cx="0" cy="0"/>
          <a:chOff x="0" y="0"/>
          <a:chExt cx="0" cy="0"/>
        </a:xfrm>
      </p:grpSpPr>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8_Vertical Title and Text">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GB"/>
              <a:t>Click to edit Master title style</a:t>
            </a:r>
            <a:endParaRPr lang="en-US"/>
          </a:p>
        </p:txBody>
      </p:sp>
      <p:sp>
        <p:nvSpPr>
          <p:cNvPr id="3" name="Date Placeholder 2"/>
          <p:cNvSpPr>
            <a:spLocks noGrp="1"/>
          </p:cNvSpPr>
          <p:nvPr>
            <p:ph type="dt" sz="half" idx="10"/>
          </p:nvPr>
        </p:nvSpPr>
        <p:spPr>
          <a:xfrm>
            <a:off x="609600" y="6356350"/>
            <a:ext cx="2844800" cy="365125"/>
          </a:xfrm>
          <a:prstGeom prst="rect">
            <a:avLst/>
          </a:prstGeom>
        </p:spPr>
        <p:txBody>
          <a:bodyPr/>
          <a:lstStyle/>
          <a:p>
            <a:fld id="{EDB4935E-75D4-7842-94DA-802918E21F46}" type="datetimeFigureOut">
              <a:rPr lang="en-US" smtClean="0"/>
              <a:t>11/7/2021</a:t>
            </a:fld>
            <a:endParaRPr lang="en-US"/>
          </a:p>
        </p:txBody>
      </p:sp>
      <p:sp>
        <p:nvSpPr>
          <p:cNvPr id="4" name="Footer Placeholder 3"/>
          <p:cNvSpPr>
            <a:spLocks noGrp="1"/>
          </p:cNvSpPr>
          <p:nvPr>
            <p:ph type="ftr" sz="quarter" idx="11"/>
          </p:nvPr>
        </p:nvSpPr>
        <p:spPr>
          <a:xfrm>
            <a:off x="4165600" y="6356350"/>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0"/>
            <a:ext cx="2844800" cy="365125"/>
          </a:xfrm>
          <a:prstGeom prst="rect">
            <a:avLst/>
          </a:prstGeom>
        </p:spPr>
        <p:txBody>
          <a:bodyPr/>
          <a:lstStyle/>
          <a:p>
            <a:fld id="{057AA17D-AB34-644C-BD9E-1F9C9F9C71A8}" type="slidenum">
              <a:rPr lang="en-US" smtClean="0"/>
              <a:t>‹#›</a:t>
            </a:fld>
            <a:endParaRPr lang="en-US"/>
          </a:p>
        </p:txBody>
      </p:sp>
    </p:spTree>
    <p:extLst>
      <p:ext uri="{BB962C8B-B14F-4D97-AF65-F5344CB8AC3E}">
        <p14:creationId xmlns:p14="http://schemas.microsoft.com/office/powerpoint/2010/main" val="35973109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49_Vertical Title and Text">
    <p:spTree>
      <p:nvGrpSpPr>
        <p:cNvPr id="1" name=""/>
        <p:cNvGrpSpPr/>
        <p:nvPr/>
      </p:nvGrpSpPr>
      <p:grpSpPr>
        <a:xfrm>
          <a:off x="0" y="0"/>
          <a:ext cx="0" cy="0"/>
          <a:chOff x="0" y="0"/>
          <a:chExt cx="0" cy="0"/>
        </a:xfrm>
      </p:grpSpPr>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a:prstGeom prst="rect">
            <a:avLst/>
          </a:prstGeom>
        </p:spPr>
        <p:txBody>
          <a:bodyPr/>
          <a:lstStyle/>
          <a:p>
            <a:fld id="{EDB4935E-75D4-7842-94DA-802918E21F46}" type="datetimeFigureOut">
              <a:rPr lang="en-US" smtClean="0"/>
              <a:t>11/7/2021</a:t>
            </a:fld>
            <a:endParaRPr lang="en-US"/>
          </a:p>
        </p:txBody>
      </p:sp>
      <p:sp>
        <p:nvSpPr>
          <p:cNvPr id="3" name="Footer Placeholder 2"/>
          <p:cNvSpPr>
            <a:spLocks noGrp="1"/>
          </p:cNvSpPr>
          <p:nvPr>
            <p:ph type="ftr" sz="quarter" idx="11"/>
          </p:nvPr>
        </p:nvSpPr>
        <p:spPr>
          <a:xfrm>
            <a:off x="4165600" y="6356350"/>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0"/>
            <a:ext cx="2844800" cy="365125"/>
          </a:xfrm>
          <a:prstGeom prst="rect">
            <a:avLst/>
          </a:prstGeom>
        </p:spPr>
        <p:txBody>
          <a:bodyPr/>
          <a:lstStyle/>
          <a:p>
            <a:fld id="{057AA17D-AB34-644C-BD9E-1F9C9F9C71A8}" type="slidenum">
              <a:rPr lang="en-US" smtClean="0"/>
              <a:t>‹#›</a:t>
            </a:fld>
            <a:endParaRPr lang="en-US"/>
          </a:p>
        </p:txBody>
      </p:sp>
    </p:spTree>
    <p:extLst>
      <p:ext uri="{BB962C8B-B14F-4D97-AF65-F5344CB8AC3E}">
        <p14:creationId xmlns:p14="http://schemas.microsoft.com/office/powerpoint/2010/main" val="3650874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609600" y="6356350"/>
            <a:ext cx="2844800" cy="365125"/>
          </a:xfrm>
          <a:prstGeom prst="rect">
            <a:avLst/>
          </a:prstGeom>
        </p:spPr>
        <p:txBody>
          <a:bodyPr/>
          <a:lstStyle/>
          <a:p>
            <a:fld id="{EDB4935E-75D4-7842-94DA-802918E21F46}" type="datetimeFigureOut">
              <a:rPr lang="en-US" smtClean="0"/>
              <a:t>11/7/2021</a:t>
            </a:fld>
            <a:endParaRPr lang="en-US"/>
          </a:p>
        </p:txBody>
      </p:sp>
      <p:sp>
        <p:nvSpPr>
          <p:cNvPr id="6" name="Footer Placeholder 5"/>
          <p:cNvSpPr>
            <a:spLocks noGrp="1"/>
          </p:cNvSpPr>
          <p:nvPr>
            <p:ph type="ftr" sz="quarter" idx="11"/>
          </p:nvPr>
        </p:nvSpPr>
        <p:spPr>
          <a:xfrm>
            <a:off x="4165600" y="6356350"/>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0"/>
            <a:ext cx="2844800" cy="365125"/>
          </a:xfrm>
          <a:prstGeom prst="rect">
            <a:avLst/>
          </a:prstGeom>
        </p:spPr>
        <p:txBody>
          <a:bodyPr/>
          <a:lstStyle/>
          <a:p>
            <a:fld id="{057AA17D-AB34-644C-BD9E-1F9C9F9C71A8}" type="slidenum">
              <a:rPr lang="en-US" smtClean="0"/>
              <a:t>‹#›</a:t>
            </a:fld>
            <a:endParaRPr lang="en-US"/>
          </a:p>
        </p:txBody>
      </p:sp>
    </p:spTree>
    <p:extLst>
      <p:ext uri="{BB962C8B-B14F-4D97-AF65-F5344CB8AC3E}">
        <p14:creationId xmlns:p14="http://schemas.microsoft.com/office/powerpoint/2010/main" val="141032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a:prstGeom prst="rect">
            <a:avLst/>
          </a:prstGeo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609600" y="6356350"/>
            <a:ext cx="2844800" cy="365125"/>
          </a:xfrm>
          <a:prstGeom prst="rect">
            <a:avLst/>
          </a:prstGeom>
        </p:spPr>
        <p:txBody>
          <a:bodyPr/>
          <a:lstStyle/>
          <a:p>
            <a:fld id="{EDB4935E-75D4-7842-94DA-802918E21F46}" type="datetimeFigureOut">
              <a:rPr lang="en-US" smtClean="0"/>
              <a:t>11/7/2021</a:t>
            </a:fld>
            <a:endParaRPr lang="en-US"/>
          </a:p>
        </p:txBody>
      </p:sp>
      <p:sp>
        <p:nvSpPr>
          <p:cNvPr id="6" name="Footer Placeholder 5"/>
          <p:cNvSpPr>
            <a:spLocks noGrp="1"/>
          </p:cNvSpPr>
          <p:nvPr>
            <p:ph type="ftr" sz="quarter" idx="11"/>
          </p:nvPr>
        </p:nvSpPr>
        <p:spPr>
          <a:xfrm>
            <a:off x="4165600" y="6356350"/>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0"/>
            <a:ext cx="2844800" cy="365125"/>
          </a:xfrm>
          <a:prstGeom prst="rect">
            <a:avLst/>
          </a:prstGeom>
        </p:spPr>
        <p:txBody>
          <a:bodyPr/>
          <a:lstStyle/>
          <a:p>
            <a:fld id="{057AA17D-AB34-644C-BD9E-1F9C9F9C71A8}" type="slidenum">
              <a:rPr lang="en-US" smtClean="0"/>
              <a:t>‹#›</a:t>
            </a:fld>
            <a:endParaRPr lang="en-US"/>
          </a:p>
        </p:txBody>
      </p:sp>
    </p:spTree>
    <p:extLst>
      <p:ext uri="{BB962C8B-B14F-4D97-AF65-F5344CB8AC3E}">
        <p14:creationId xmlns:p14="http://schemas.microsoft.com/office/powerpoint/2010/main" val="237855989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image" Target="../media/image1.jp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YellowBack 2.jpg"/>
          <p:cNvPicPr>
            <a:picLocks noChangeAspect="1"/>
          </p:cNvPicPr>
          <p:nvPr userDrawn="1"/>
        </p:nvPicPr>
        <p:blipFill>
          <a:blip r:embed="rId6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15719283"/>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6" r:id="rId12"/>
    <p:sldLayoutId id="2147483737"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5" r:id="rId34"/>
    <p:sldLayoutId id="2147483696" r:id="rId35"/>
    <p:sldLayoutId id="2147483697" r:id="rId36"/>
    <p:sldLayoutId id="2147483698" r:id="rId37"/>
    <p:sldLayoutId id="2147483699" r:id="rId38"/>
    <p:sldLayoutId id="2147483700" r:id="rId39"/>
    <p:sldLayoutId id="2147483701" r:id="rId40"/>
    <p:sldLayoutId id="2147483702" r:id="rId41"/>
    <p:sldLayoutId id="2147483703" r:id="rId42"/>
    <p:sldLayoutId id="2147483704" r:id="rId43"/>
    <p:sldLayoutId id="2147483705" r:id="rId44"/>
    <p:sldLayoutId id="2147483706" r:id="rId45"/>
    <p:sldLayoutId id="2147483707" r:id="rId46"/>
    <p:sldLayoutId id="2147483708" r:id="rId47"/>
    <p:sldLayoutId id="2147483709" r:id="rId48"/>
    <p:sldLayoutId id="2147483710" r:id="rId49"/>
    <p:sldLayoutId id="2147483711" r:id="rId50"/>
    <p:sldLayoutId id="2147483712" r:id="rId51"/>
    <p:sldLayoutId id="2147483713" r:id="rId52"/>
    <p:sldLayoutId id="2147483714" r:id="rId53"/>
    <p:sldLayoutId id="2147483715" r:id="rId54"/>
    <p:sldLayoutId id="2147483716" r:id="rId55"/>
    <p:sldLayoutId id="2147483717" r:id="rId56"/>
    <p:sldLayoutId id="2147483718" r:id="rId57"/>
    <p:sldLayoutId id="2147483719" r:id="rId58"/>
    <p:sldLayoutId id="2147483720" r:id="rId59"/>
    <p:sldLayoutId id="2147483721" r:id="rId60"/>
    <p:sldLayoutId id="2147483722" r:id="rId6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Ephesians Series_960x34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55058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phesians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76270"/>
            <a:ext cx="12192000" cy="7034270"/>
          </a:xfrm>
          <a:prstGeom prst="rect">
            <a:avLst/>
          </a:prstGeom>
        </p:spPr>
      </p:pic>
      <p:sp>
        <p:nvSpPr>
          <p:cNvPr id="2" name="TextBox 1">
            <a:extLst>
              <a:ext uri="{FF2B5EF4-FFF2-40B4-BE49-F238E27FC236}">
                <a16:creationId xmlns:a16="http://schemas.microsoft.com/office/drawing/2014/main" id="{83B0880F-FECB-C94D-A4CB-8F395745F53C}"/>
              </a:ext>
            </a:extLst>
          </p:cNvPr>
          <p:cNvSpPr txBox="1"/>
          <p:nvPr/>
        </p:nvSpPr>
        <p:spPr>
          <a:xfrm>
            <a:off x="291830" y="657889"/>
            <a:ext cx="11459183" cy="4952125"/>
          </a:xfrm>
          <a:prstGeom prst="rect">
            <a:avLst/>
          </a:prstGeom>
          <a:noFill/>
        </p:spPr>
        <p:txBody>
          <a:bodyPr wrap="square" rtlCol="0">
            <a:spAutoFit/>
          </a:bodyPr>
          <a:lstStyle/>
          <a:p>
            <a:pPr algn="ctr">
              <a:lnSpc>
                <a:spcPct val="110000"/>
              </a:lnSpc>
              <a:spcAft>
                <a:spcPts val="1800"/>
              </a:spcAft>
            </a:pPr>
            <a:r>
              <a:rPr lang="en-GB" sz="4800" b="1" dirty="0">
                <a:solidFill>
                  <a:srgbClr val="000000"/>
                </a:solidFill>
                <a:latin typeface="Calibri"/>
                <a:cs typeface="Calibri"/>
              </a:rPr>
              <a:t>Ephesians 5:18-21</a:t>
            </a:r>
          </a:p>
          <a:p>
            <a:pPr>
              <a:lnSpc>
                <a:spcPct val="130000"/>
              </a:lnSpc>
            </a:pPr>
            <a:r>
              <a:rPr lang="en-GB" sz="3200" dirty="0"/>
              <a:t>Do not get drunk on wine, which leads to debauchery. Instead, be filled with the Spirit, speaking to one another with psalms, hymns, and songs from the Spirit. Sing and make music from your heart to the Lord, always giving thanks to God the Father for everything, in the name of our Lord Jesus Christ. Submit to one another out of reverence for Christ.</a:t>
            </a:r>
          </a:p>
        </p:txBody>
      </p:sp>
    </p:spTree>
    <p:extLst>
      <p:ext uri="{BB962C8B-B14F-4D97-AF65-F5344CB8AC3E}">
        <p14:creationId xmlns:p14="http://schemas.microsoft.com/office/powerpoint/2010/main" val="3896754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phesians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76270"/>
            <a:ext cx="12192000" cy="7034270"/>
          </a:xfrm>
          <a:prstGeom prst="rect">
            <a:avLst/>
          </a:prstGeom>
        </p:spPr>
      </p:pic>
      <p:sp>
        <p:nvSpPr>
          <p:cNvPr id="2" name="TextBox 1">
            <a:extLst>
              <a:ext uri="{FF2B5EF4-FFF2-40B4-BE49-F238E27FC236}">
                <a16:creationId xmlns:a16="http://schemas.microsoft.com/office/drawing/2014/main" id="{83B0880F-FECB-C94D-A4CB-8F395745F53C}"/>
              </a:ext>
            </a:extLst>
          </p:cNvPr>
          <p:cNvSpPr txBox="1"/>
          <p:nvPr/>
        </p:nvSpPr>
        <p:spPr>
          <a:xfrm>
            <a:off x="0" y="657889"/>
            <a:ext cx="12191999" cy="864211"/>
          </a:xfrm>
          <a:prstGeom prst="rect">
            <a:avLst/>
          </a:prstGeom>
          <a:noFill/>
        </p:spPr>
        <p:txBody>
          <a:bodyPr wrap="square" rtlCol="0">
            <a:spAutoFit/>
          </a:bodyPr>
          <a:lstStyle/>
          <a:p>
            <a:pPr algn="ctr">
              <a:lnSpc>
                <a:spcPct val="110000"/>
              </a:lnSpc>
              <a:spcAft>
                <a:spcPts val="1800"/>
              </a:spcAft>
            </a:pPr>
            <a:r>
              <a:rPr lang="en-GB" sz="4800" dirty="0"/>
              <a:t>The negative- do not get drunk on wine</a:t>
            </a:r>
          </a:p>
        </p:txBody>
      </p:sp>
      <p:pic>
        <p:nvPicPr>
          <p:cNvPr id="4" name="Picture 2" descr="The Temple of the Wine God | What an Amazing World!">
            <a:extLst>
              <a:ext uri="{FF2B5EF4-FFF2-40B4-BE49-F238E27FC236}">
                <a16:creationId xmlns:a16="http://schemas.microsoft.com/office/drawing/2014/main" id="{C02AFD92-77EE-2B43-A295-F61914E1DB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9127" y="1885460"/>
            <a:ext cx="5895242" cy="394116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669493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phesians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76270"/>
            <a:ext cx="12192000" cy="7034270"/>
          </a:xfrm>
          <a:prstGeom prst="rect">
            <a:avLst/>
          </a:prstGeom>
        </p:spPr>
      </p:pic>
      <p:sp>
        <p:nvSpPr>
          <p:cNvPr id="2" name="TextBox 1">
            <a:extLst>
              <a:ext uri="{FF2B5EF4-FFF2-40B4-BE49-F238E27FC236}">
                <a16:creationId xmlns:a16="http://schemas.microsoft.com/office/drawing/2014/main" id="{83B0880F-FECB-C94D-A4CB-8F395745F53C}"/>
              </a:ext>
            </a:extLst>
          </p:cNvPr>
          <p:cNvSpPr txBox="1"/>
          <p:nvPr/>
        </p:nvSpPr>
        <p:spPr>
          <a:xfrm>
            <a:off x="447473" y="657889"/>
            <a:ext cx="11167354" cy="5930213"/>
          </a:xfrm>
          <a:prstGeom prst="rect">
            <a:avLst/>
          </a:prstGeom>
          <a:noFill/>
        </p:spPr>
        <p:txBody>
          <a:bodyPr wrap="square" rtlCol="0">
            <a:spAutoFit/>
          </a:bodyPr>
          <a:lstStyle/>
          <a:p>
            <a:pPr algn="ctr">
              <a:lnSpc>
                <a:spcPct val="110000"/>
              </a:lnSpc>
              <a:spcAft>
                <a:spcPts val="1800"/>
              </a:spcAft>
            </a:pPr>
            <a:r>
              <a:rPr lang="en-GB" sz="4800" b="1" dirty="0">
                <a:solidFill>
                  <a:srgbClr val="000000"/>
                </a:solidFill>
                <a:latin typeface="Calibri"/>
                <a:cs typeface="Calibri"/>
              </a:rPr>
              <a:t>Ephesians 1: 3-8</a:t>
            </a:r>
          </a:p>
          <a:p>
            <a:pPr algn="ctr">
              <a:lnSpc>
                <a:spcPct val="110000"/>
              </a:lnSpc>
              <a:spcAft>
                <a:spcPts val="1800"/>
              </a:spcAft>
            </a:pPr>
            <a:r>
              <a:rPr lang="en-GB" sz="2800" dirty="0"/>
              <a:t>Praise be to the God and Father of our Lord Jesus Christ, who has blessed us in the heavenly realms with every spiritual blessing in Christ. For </a:t>
            </a:r>
            <a:r>
              <a:rPr lang="en-GB" sz="2800" dirty="0">
                <a:solidFill>
                  <a:srgbClr val="FF0000"/>
                </a:solidFill>
              </a:rPr>
              <a:t>he chose us </a:t>
            </a:r>
            <a:r>
              <a:rPr lang="en-GB" sz="2800" dirty="0"/>
              <a:t>in him before the creation of the world to be holy and blameless in his sight. In love</a:t>
            </a:r>
            <a:r>
              <a:rPr lang="en-GB" sz="2800" b="1" baseline="30000" dirty="0">
                <a:solidFill>
                  <a:srgbClr val="FF0000"/>
                </a:solidFill>
              </a:rPr>
              <a:t> </a:t>
            </a:r>
            <a:r>
              <a:rPr lang="en-GB" sz="2800" dirty="0">
                <a:solidFill>
                  <a:srgbClr val="FF0000"/>
                </a:solidFill>
              </a:rPr>
              <a:t>he</a:t>
            </a:r>
            <a:r>
              <a:rPr lang="en-GB" sz="2800" baseline="30000" dirty="0">
                <a:solidFill>
                  <a:srgbClr val="FF0000"/>
                </a:solidFill>
              </a:rPr>
              <a:t> </a:t>
            </a:r>
            <a:r>
              <a:rPr lang="en-GB" sz="2800" dirty="0">
                <a:solidFill>
                  <a:srgbClr val="FF0000"/>
                </a:solidFill>
              </a:rPr>
              <a:t>predestined us </a:t>
            </a:r>
            <a:r>
              <a:rPr lang="en-GB" sz="2800" dirty="0"/>
              <a:t>for adoption to sonship through Jesus Christ, in accordance with his pleasure and will— </a:t>
            </a:r>
            <a:r>
              <a:rPr lang="en-GB" sz="2800" b="1" baseline="30000" dirty="0"/>
              <a:t> </a:t>
            </a:r>
            <a:r>
              <a:rPr lang="en-GB" sz="2800" dirty="0"/>
              <a:t>to the praise of his glorious grace, which </a:t>
            </a:r>
            <a:r>
              <a:rPr lang="en-GB" sz="2800" dirty="0">
                <a:solidFill>
                  <a:srgbClr val="FF0000"/>
                </a:solidFill>
              </a:rPr>
              <a:t>he has freely given us </a:t>
            </a:r>
            <a:r>
              <a:rPr lang="en-GB" sz="2800" dirty="0"/>
              <a:t>in the One he loves. </a:t>
            </a:r>
            <a:r>
              <a:rPr lang="en-GB" sz="2800" b="1" baseline="30000" dirty="0"/>
              <a:t> </a:t>
            </a:r>
            <a:r>
              <a:rPr lang="en-GB" sz="2800" dirty="0"/>
              <a:t>In him we have redemption through his blood, the forgiveness of sins, in accordance with </a:t>
            </a:r>
            <a:r>
              <a:rPr lang="en-GB" sz="2800" dirty="0">
                <a:solidFill>
                  <a:srgbClr val="FF0000"/>
                </a:solidFill>
              </a:rPr>
              <a:t>the riches of God’s grace that he lavished on us</a:t>
            </a:r>
            <a:r>
              <a:rPr lang="en-GB" sz="2800" dirty="0"/>
              <a:t>. </a:t>
            </a:r>
            <a:endParaRPr lang="en-GB" sz="2800" b="1" dirty="0">
              <a:solidFill>
                <a:srgbClr val="000000"/>
              </a:solidFill>
              <a:latin typeface="Calibri"/>
              <a:cs typeface="Calibri"/>
            </a:endParaRPr>
          </a:p>
          <a:p>
            <a:pPr algn="ctr">
              <a:lnSpc>
                <a:spcPct val="110000"/>
              </a:lnSpc>
              <a:spcAft>
                <a:spcPts val="1800"/>
              </a:spcAft>
            </a:pPr>
            <a:endParaRPr lang="en-GB" sz="4800" b="1" dirty="0">
              <a:solidFill>
                <a:srgbClr val="000000"/>
              </a:solidFill>
              <a:latin typeface="Calibri"/>
              <a:cs typeface="Calibri"/>
            </a:endParaRPr>
          </a:p>
        </p:txBody>
      </p:sp>
    </p:spTree>
    <p:extLst>
      <p:ext uri="{BB962C8B-B14F-4D97-AF65-F5344CB8AC3E}">
        <p14:creationId xmlns:p14="http://schemas.microsoft.com/office/powerpoint/2010/main" val="3433680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phesians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76270"/>
            <a:ext cx="12192000" cy="7034270"/>
          </a:xfrm>
          <a:prstGeom prst="rect">
            <a:avLst/>
          </a:prstGeom>
        </p:spPr>
      </p:pic>
      <p:sp>
        <p:nvSpPr>
          <p:cNvPr id="4" name="Title 3">
            <a:extLst>
              <a:ext uri="{FF2B5EF4-FFF2-40B4-BE49-F238E27FC236}">
                <a16:creationId xmlns:a16="http://schemas.microsoft.com/office/drawing/2014/main" id="{629A78F0-E66A-FD4D-AA0F-2DF9359D646F}"/>
              </a:ext>
            </a:extLst>
          </p:cNvPr>
          <p:cNvSpPr>
            <a:spLocks noGrp="1"/>
          </p:cNvSpPr>
          <p:nvPr>
            <p:ph type="title"/>
          </p:nvPr>
        </p:nvSpPr>
        <p:spPr>
          <a:xfrm>
            <a:off x="609599" y="915771"/>
            <a:ext cx="10972800" cy="1143000"/>
          </a:xfrm>
        </p:spPr>
        <p:txBody>
          <a:bodyPr/>
          <a:lstStyle/>
          <a:p>
            <a:r>
              <a:rPr lang="en-US" dirty="0"/>
              <a:t>The positive – Be filled by the Spirit</a:t>
            </a:r>
          </a:p>
        </p:txBody>
      </p:sp>
      <p:sp>
        <p:nvSpPr>
          <p:cNvPr id="5" name="Content Placeholder 4">
            <a:extLst>
              <a:ext uri="{FF2B5EF4-FFF2-40B4-BE49-F238E27FC236}">
                <a16:creationId xmlns:a16="http://schemas.microsoft.com/office/drawing/2014/main" id="{6F43897C-93C0-4D40-9570-66D26D0BD14A}"/>
              </a:ext>
            </a:extLst>
          </p:cNvPr>
          <p:cNvSpPr>
            <a:spLocks noGrp="1"/>
          </p:cNvSpPr>
          <p:nvPr>
            <p:ph idx="1"/>
          </p:nvPr>
        </p:nvSpPr>
        <p:spPr>
          <a:xfrm>
            <a:off x="609599" y="2233246"/>
            <a:ext cx="11183816" cy="4525963"/>
          </a:xfrm>
        </p:spPr>
        <p:txBody>
          <a:bodyPr/>
          <a:lstStyle/>
          <a:p>
            <a:r>
              <a:rPr lang="en-US" sz="3600" dirty="0"/>
              <a:t>A command </a:t>
            </a:r>
          </a:p>
          <a:p>
            <a:r>
              <a:rPr lang="en-US" sz="3600" dirty="0"/>
              <a:t>Present and continuous action </a:t>
            </a:r>
          </a:p>
          <a:p>
            <a:r>
              <a:rPr lang="en-US" sz="3600" dirty="0"/>
              <a:t>Also passive </a:t>
            </a:r>
          </a:p>
          <a:p>
            <a:endParaRPr lang="en-US" dirty="0"/>
          </a:p>
        </p:txBody>
      </p:sp>
    </p:spTree>
    <p:extLst>
      <p:ext uri="{BB962C8B-B14F-4D97-AF65-F5344CB8AC3E}">
        <p14:creationId xmlns:p14="http://schemas.microsoft.com/office/powerpoint/2010/main" val="204181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phesians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76270"/>
            <a:ext cx="12192000" cy="7034270"/>
          </a:xfrm>
          <a:prstGeom prst="rect">
            <a:avLst/>
          </a:prstGeom>
        </p:spPr>
      </p:pic>
      <p:sp>
        <p:nvSpPr>
          <p:cNvPr id="2" name="TextBox 1">
            <a:extLst>
              <a:ext uri="{FF2B5EF4-FFF2-40B4-BE49-F238E27FC236}">
                <a16:creationId xmlns:a16="http://schemas.microsoft.com/office/drawing/2014/main" id="{83B0880F-FECB-C94D-A4CB-8F395745F53C}"/>
              </a:ext>
            </a:extLst>
          </p:cNvPr>
          <p:cNvSpPr txBox="1"/>
          <p:nvPr/>
        </p:nvSpPr>
        <p:spPr>
          <a:xfrm>
            <a:off x="0" y="657889"/>
            <a:ext cx="12191999" cy="864211"/>
          </a:xfrm>
          <a:prstGeom prst="rect">
            <a:avLst/>
          </a:prstGeom>
          <a:noFill/>
        </p:spPr>
        <p:txBody>
          <a:bodyPr wrap="square" rtlCol="0">
            <a:spAutoFit/>
          </a:bodyPr>
          <a:lstStyle/>
          <a:p>
            <a:pPr algn="ctr">
              <a:lnSpc>
                <a:spcPct val="110000"/>
              </a:lnSpc>
              <a:spcAft>
                <a:spcPts val="1800"/>
              </a:spcAft>
            </a:pPr>
            <a:r>
              <a:rPr lang="en-GB" sz="4800" dirty="0"/>
              <a:t>The positive – be filled by the Spirit</a:t>
            </a:r>
          </a:p>
        </p:txBody>
      </p:sp>
      <p:pic>
        <p:nvPicPr>
          <p:cNvPr id="5" name="Picture 2" descr="Slow Motion Crystal Clear Stream Water Flows Through The Wooden Pipe Into  Basin Stock Video - Download Video Clip Now - iStock">
            <a:extLst>
              <a:ext uri="{FF2B5EF4-FFF2-40B4-BE49-F238E27FC236}">
                <a16:creationId xmlns:a16="http://schemas.microsoft.com/office/drawing/2014/main" id="{59FF0005-B870-2444-A600-98D22A54D7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8029" y="1816553"/>
            <a:ext cx="6959600" cy="39147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883654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phesians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TextBox 1">
            <a:extLst>
              <a:ext uri="{FF2B5EF4-FFF2-40B4-BE49-F238E27FC236}">
                <a16:creationId xmlns:a16="http://schemas.microsoft.com/office/drawing/2014/main" id="{83B0880F-FECB-C94D-A4CB-8F395745F53C}"/>
              </a:ext>
            </a:extLst>
          </p:cNvPr>
          <p:cNvSpPr txBox="1"/>
          <p:nvPr/>
        </p:nvSpPr>
        <p:spPr>
          <a:xfrm>
            <a:off x="565300" y="1103086"/>
            <a:ext cx="11011711" cy="4417619"/>
          </a:xfrm>
          <a:prstGeom prst="rect">
            <a:avLst/>
          </a:prstGeom>
          <a:noFill/>
        </p:spPr>
        <p:txBody>
          <a:bodyPr wrap="square" lIns="432000" rIns="432000" rtlCol="0">
            <a:spAutoFit/>
          </a:bodyPr>
          <a:lstStyle/>
          <a:p>
            <a:pPr algn="just">
              <a:lnSpc>
                <a:spcPct val="110000"/>
              </a:lnSpc>
            </a:pPr>
            <a:r>
              <a:rPr lang="en-GB" sz="3200" i="1" dirty="0"/>
              <a:t>“That is being filled with the Spirit of God. The Spirit of God is already there. It hasn’t gone anywhere. You can’t empty yourself of Him. He is already there. However, you can clog it up. You can shut it down. You can stop the flow. So therefore, constantly in my life, I have to stay unhindered so the Holy Spirit of God can flow and minister His life through me. I can’t minister to anybody. I can’t do anything. It is Christ doing it through me.”     </a:t>
            </a:r>
            <a:r>
              <a:rPr lang="en-GB" sz="2400" dirty="0"/>
              <a:t>Wayne Barber </a:t>
            </a:r>
          </a:p>
        </p:txBody>
      </p:sp>
    </p:spTree>
    <p:extLst>
      <p:ext uri="{BB962C8B-B14F-4D97-AF65-F5344CB8AC3E}">
        <p14:creationId xmlns:p14="http://schemas.microsoft.com/office/powerpoint/2010/main" val="3791281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phesians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76270"/>
            <a:ext cx="12192000" cy="7034270"/>
          </a:xfrm>
          <a:prstGeom prst="rect">
            <a:avLst/>
          </a:prstGeom>
        </p:spPr>
      </p:pic>
      <p:sp>
        <p:nvSpPr>
          <p:cNvPr id="2" name="TextBox 1">
            <a:extLst>
              <a:ext uri="{FF2B5EF4-FFF2-40B4-BE49-F238E27FC236}">
                <a16:creationId xmlns:a16="http://schemas.microsoft.com/office/drawing/2014/main" id="{83B0880F-FECB-C94D-A4CB-8F395745F53C}"/>
              </a:ext>
            </a:extLst>
          </p:cNvPr>
          <p:cNvSpPr txBox="1"/>
          <p:nvPr/>
        </p:nvSpPr>
        <p:spPr>
          <a:xfrm>
            <a:off x="330740" y="893581"/>
            <a:ext cx="11420273" cy="4664867"/>
          </a:xfrm>
          <a:prstGeom prst="rect">
            <a:avLst/>
          </a:prstGeom>
          <a:noFill/>
        </p:spPr>
        <p:txBody>
          <a:bodyPr wrap="square" lIns="432000" rIns="432000" rtlCol="0">
            <a:spAutoFit/>
          </a:bodyPr>
          <a:lstStyle/>
          <a:p>
            <a:pPr algn="just">
              <a:lnSpc>
                <a:spcPct val="110000"/>
              </a:lnSpc>
              <a:spcAft>
                <a:spcPts val="1800"/>
              </a:spcAft>
            </a:pPr>
            <a:r>
              <a:rPr lang="en-GB" sz="4800" b="1" dirty="0">
                <a:solidFill>
                  <a:srgbClr val="000000"/>
                </a:solidFill>
                <a:latin typeface="Calibri"/>
                <a:cs typeface="Calibri"/>
              </a:rPr>
              <a:t>Ephesians 5:18-21</a:t>
            </a:r>
          </a:p>
          <a:p>
            <a:pPr algn="just">
              <a:lnSpc>
                <a:spcPct val="120000"/>
              </a:lnSpc>
            </a:pPr>
            <a:r>
              <a:rPr lang="en-GB" sz="3200" dirty="0"/>
              <a:t>Do not get drunk on wine, which leads to debauchery. Instead, be filled with the Spirit, speaking to one another with psalms, hymns, and songs from the Spirit. Sing and make music from your heart to the Lord, always giving thanks to God the Father for everything, in the name of our Lord Jesus Christ. Submit to one another out of reverence for Christ.</a:t>
            </a:r>
          </a:p>
        </p:txBody>
      </p:sp>
    </p:spTree>
    <p:extLst>
      <p:ext uri="{BB962C8B-B14F-4D97-AF65-F5344CB8AC3E}">
        <p14:creationId xmlns:p14="http://schemas.microsoft.com/office/powerpoint/2010/main" val="3579526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phesians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76270"/>
            <a:ext cx="12192000" cy="7034270"/>
          </a:xfrm>
          <a:prstGeom prst="rect">
            <a:avLst/>
          </a:prstGeom>
        </p:spPr>
      </p:pic>
      <p:sp>
        <p:nvSpPr>
          <p:cNvPr id="4" name="Title 3">
            <a:extLst>
              <a:ext uri="{FF2B5EF4-FFF2-40B4-BE49-F238E27FC236}">
                <a16:creationId xmlns:a16="http://schemas.microsoft.com/office/drawing/2014/main" id="{629A78F0-E66A-FD4D-AA0F-2DF9359D646F}"/>
              </a:ext>
            </a:extLst>
          </p:cNvPr>
          <p:cNvSpPr>
            <a:spLocks noGrp="1"/>
          </p:cNvSpPr>
          <p:nvPr>
            <p:ph type="title"/>
          </p:nvPr>
        </p:nvSpPr>
        <p:spPr>
          <a:xfrm>
            <a:off x="609599" y="981240"/>
            <a:ext cx="10972800" cy="1143000"/>
          </a:xfrm>
        </p:spPr>
        <p:txBody>
          <a:bodyPr/>
          <a:lstStyle/>
          <a:p>
            <a:r>
              <a:rPr lang="en-US" dirty="0"/>
              <a:t>Impact of being filled by Spirit:</a:t>
            </a:r>
          </a:p>
        </p:txBody>
      </p:sp>
      <p:sp>
        <p:nvSpPr>
          <p:cNvPr id="5" name="Content Placeholder 4">
            <a:extLst>
              <a:ext uri="{FF2B5EF4-FFF2-40B4-BE49-F238E27FC236}">
                <a16:creationId xmlns:a16="http://schemas.microsoft.com/office/drawing/2014/main" id="{6F43897C-93C0-4D40-9570-66D26D0BD14A}"/>
              </a:ext>
            </a:extLst>
          </p:cNvPr>
          <p:cNvSpPr>
            <a:spLocks noGrp="1"/>
          </p:cNvSpPr>
          <p:nvPr>
            <p:ph idx="1"/>
          </p:nvPr>
        </p:nvSpPr>
        <p:spPr>
          <a:xfrm>
            <a:off x="609599" y="2233246"/>
            <a:ext cx="11183816" cy="4525963"/>
          </a:xfrm>
        </p:spPr>
        <p:txBody>
          <a:bodyPr/>
          <a:lstStyle/>
          <a:p>
            <a:r>
              <a:rPr lang="en-US" sz="3600" dirty="0"/>
              <a:t>Speaking psalms, hymns and spiritual songs </a:t>
            </a:r>
            <a:br>
              <a:rPr lang="en-US" sz="3600" dirty="0"/>
            </a:br>
            <a:r>
              <a:rPr lang="en-US" sz="3600" dirty="0"/>
              <a:t>to each other</a:t>
            </a:r>
          </a:p>
          <a:p>
            <a:r>
              <a:rPr lang="en-US" sz="3600" dirty="0"/>
              <a:t>Singing and making music to the Lord</a:t>
            </a:r>
          </a:p>
          <a:p>
            <a:r>
              <a:rPr lang="en-US" sz="3600" dirty="0"/>
              <a:t>Giving thanks for everything</a:t>
            </a:r>
          </a:p>
          <a:p>
            <a:r>
              <a:rPr lang="en-US" sz="3600" dirty="0"/>
              <a:t>Submitting to one another</a:t>
            </a:r>
          </a:p>
          <a:p>
            <a:endParaRPr lang="en-US" dirty="0"/>
          </a:p>
        </p:txBody>
      </p:sp>
    </p:spTree>
    <p:extLst>
      <p:ext uri="{BB962C8B-B14F-4D97-AF65-F5344CB8AC3E}">
        <p14:creationId xmlns:p14="http://schemas.microsoft.com/office/powerpoint/2010/main" val="252606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phesians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76270"/>
            <a:ext cx="12192000" cy="7034270"/>
          </a:xfrm>
          <a:prstGeom prst="rect">
            <a:avLst/>
          </a:prstGeom>
        </p:spPr>
      </p:pic>
      <p:sp>
        <p:nvSpPr>
          <p:cNvPr id="4" name="Title 3">
            <a:extLst>
              <a:ext uri="{FF2B5EF4-FFF2-40B4-BE49-F238E27FC236}">
                <a16:creationId xmlns:a16="http://schemas.microsoft.com/office/drawing/2014/main" id="{629A78F0-E66A-FD4D-AA0F-2DF9359D646F}"/>
              </a:ext>
            </a:extLst>
          </p:cNvPr>
          <p:cNvSpPr>
            <a:spLocks noGrp="1"/>
          </p:cNvSpPr>
          <p:nvPr>
            <p:ph type="title"/>
          </p:nvPr>
        </p:nvSpPr>
        <p:spPr>
          <a:xfrm>
            <a:off x="609599" y="889583"/>
            <a:ext cx="10972800" cy="1143000"/>
          </a:xfrm>
        </p:spPr>
        <p:txBody>
          <a:bodyPr/>
          <a:lstStyle/>
          <a:p>
            <a:r>
              <a:rPr lang="en-US" dirty="0"/>
              <a:t>What does be filled with the Spirit mean?</a:t>
            </a:r>
          </a:p>
        </p:txBody>
      </p:sp>
      <p:sp>
        <p:nvSpPr>
          <p:cNvPr id="5" name="Content Placeholder 4">
            <a:extLst>
              <a:ext uri="{FF2B5EF4-FFF2-40B4-BE49-F238E27FC236}">
                <a16:creationId xmlns:a16="http://schemas.microsoft.com/office/drawing/2014/main" id="{6F43897C-93C0-4D40-9570-66D26D0BD14A}"/>
              </a:ext>
            </a:extLst>
          </p:cNvPr>
          <p:cNvSpPr>
            <a:spLocks noGrp="1"/>
          </p:cNvSpPr>
          <p:nvPr>
            <p:ph idx="1"/>
          </p:nvPr>
        </p:nvSpPr>
        <p:spPr>
          <a:xfrm>
            <a:off x="609599" y="2233246"/>
            <a:ext cx="11183816" cy="4525963"/>
          </a:xfrm>
        </p:spPr>
        <p:txBody>
          <a:bodyPr/>
          <a:lstStyle/>
          <a:p>
            <a:r>
              <a:rPr lang="en-US" sz="3600" dirty="0"/>
              <a:t>A command </a:t>
            </a:r>
          </a:p>
          <a:p>
            <a:r>
              <a:rPr lang="en-US" sz="3600" dirty="0"/>
              <a:t>Present and continuous action </a:t>
            </a:r>
          </a:p>
          <a:p>
            <a:r>
              <a:rPr lang="en-US" sz="3600" dirty="0"/>
              <a:t>Also passive </a:t>
            </a:r>
          </a:p>
          <a:p>
            <a:r>
              <a:rPr lang="en-US" sz="3600" dirty="0"/>
              <a:t>Plural in application</a:t>
            </a:r>
          </a:p>
          <a:p>
            <a:endParaRPr lang="en-US" dirty="0"/>
          </a:p>
        </p:txBody>
      </p:sp>
    </p:spTree>
    <p:extLst>
      <p:ext uri="{BB962C8B-B14F-4D97-AF65-F5344CB8AC3E}">
        <p14:creationId xmlns:p14="http://schemas.microsoft.com/office/powerpoint/2010/main" val="254618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phesians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TextBox 1">
            <a:extLst>
              <a:ext uri="{FF2B5EF4-FFF2-40B4-BE49-F238E27FC236}">
                <a16:creationId xmlns:a16="http://schemas.microsoft.com/office/drawing/2014/main" id="{83B0880F-FECB-C94D-A4CB-8F395745F53C}"/>
              </a:ext>
            </a:extLst>
          </p:cNvPr>
          <p:cNvSpPr txBox="1"/>
          <p:nvPr/>
        </p:nvSpPr>
        <p:spPr>
          <a:xfrm>
            <a:off x="719164" y="1752330"/>
            <a:ext cx="10762591" cy="3164969"/>
          </a:xfrm>
          <a:prstGeom prst="rect">
            <a:avLst/>
          </a:prstGeom>
          <a:noFill/>
        </p:spPr>
        <p:txBody>
          <a:bodyPr wrap="square" rtlCol="0">
            <a:spAutoFit/>
          </a:bodyPr>
          <a:lstStyle/>
          <a:p>
            <a:r>
              <a:rPr lang="en-GB" sz="4000" i="1" dirty="0"/>
              <a:t>“We are right to nurture the expectation of a particular encounter with the dynamic presence of the Spirit … when we gather together in the corporate worship of the church.”  </a:t>
            </a:r>
          </a:p>
          <a:p>
            <a:pPr>
              <a:lnSpc>
                <a:spcPct val="150000"/>
              </a:lnSpc>
            </a:pPr>
            <a:r>
              <a:rPr lang="en-GB" sz="2800" dirty="0"/>
              <a:t>John </a:t>
            </a:r>
            <a:r>
              <a:rPr lang="en-GB" sz="2800" dirty="0" err="1"/>
              <a:t>Risbridger</a:t>
            </a:r>
            <a:r>
              <a:rPr lang="en-GB" sz="2800" dirty="0"/>
              <a:t> BST series on Worship</a:t>
            </a:r>
          </a:p>
        </p:txBody>
      </p:sp>
    </p:spTree>
    <p:extLst>
      <p:ext uri="{BB962C8B-B14F-4D97-AF65-F5344CB8AC3E}">
        <p14:creationId xmlns:p14="http://schemas.microsoft.com/office/powerpoint/2010/main" val="1011367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7132A7-0E64-AA44-B7FF-5A7A6ACEAC1B}"/>
              </a:ext>
            </a:extLst>
          </p:cNvPr>
          <p:cNvSpPr/>
          <p:nvPr/>
        </p:nvSpPr>
        <p:spPr>
          <a:xfrm>
            <a:off x="0" y="0"/>
            <a:ext cx="12192000"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122" name="Picture 2" descr="William Kamkwamba The boy who harnessed the wind">
            <a:extLst>
              <a:ext uri="{FF2B5EF4-FFF2-40B4-BE49-F238E27FC236}">
                <a16:creationId xmlns:a16="http://schemas.microsoft.com/office/drawing/2014/main" id="{8AB7482D-C9F1-7A46-AD17-CC28C1BFE7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3162"/>
          <a:stretch/>
        </p:blipFill>
        <p:spPr bwMode="auto">
          <a:xfrm>
            <a:off x="3403651" y="772297"/>
            <a:ext cx="5060727" cy="559581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036533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phesians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TextBox 1">
            <a:extLst>
              <a:ext uri="{FF2B5EF4-FFF2-40B4-BE49-F238E27FC236}">
                <a16:creationId xmlns:a16="http://schemas.microsoft.com/office/drawing/2014/main" id="{83B0880F-FECB-C94D-A4CB-8F395745F53C}"/>
              </a:ext>
            </a:extLst>
          </p:cNvPr>
          <p:cNvSpPr txBox="1"/>
          <p:nvPr/>
        </p:nvSpPr>
        <p:spPr>
          <a:xfrm>
            <a:off x="1241545" y="1738810"/>
            <a:ext cx="9800491" cy="2766911"/>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GB" sz="4000" dirty="0"/>
              <a:t>Worship</a:t>
            </a:r>
          </a:p>
          <a:p>
            <a:pPr marL="457200" indent="-457200">
              <a:lnSpc>
                <a:spcPct val="150000"/>
              </a:lnSpc>
              <a:buFont typeface="Arial" panose="020B0604020202020204" pitchFamily="34" charset="0"/>
              <a:buChar char="•"/>
            </a:pPr>
            <a:r>
              <a:rPr lang="en-GB" sz="4000" dirty="0"/>
              <a:t>Thanksgiving</a:t>
            </a:r>
          </a:p>
          <a:p>
            <a:pPr marL="457200" indent="-457200">
              <a:lnSpc>
                <a:spcPct val="150000"/>
              </a:lnSpc>
              <a:buFont typeface="Arial" panose="020B0604020202020204" pitchFamily="34" charset="0"/>
              <a:buChar char="•"/>
            </a:pPr>
            <a:r>
              <a:rPr lang="en-GB" sz="4000" dirty="0"/>
              <a:t>Service</a:t>
            </a:r>
          </a:p>
        </p:txBody>
      </p:sp>
    </p:spTree>
    <p:extLst>
      <p:ext uri="{BB962C8B-B14F-4D97-AF65-F5344CB8AC3E}">
        <p14:creationId xmlns:p14="http://schemas.microsoft.com/office/powerpoint/2010/main" val="3776857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phesians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TextBox 1">
            <a:extLst>
              <a:ext uri="{FF2B5EF4-FFF2-40B4-BE49-F238E27FC236}">
                <a16:creationId xmlns:a16="http://schemas.microsoft.com/office/drawing/2014/main" id="{83B0880F-FECB-C94D-A4CB-8F395745F53C}"/>
              </a:ext>
            </a:extLst>
          </p:cNvPr>
          <p:cNvSpPr txBox="1"/>
          <p:nvPr/>
        </p:nvSpPr>
        <p:spPr>
          <a:xfrm>
            <a:off x="1149900" y="1717134"/>
            <a:ext cx="9800491" cy="2766911"/>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GB" sz="4000" dirty="0"/>
              <a:t>Worship</a:t>
            </a:r>
          </a:p>
          <a:p>
            <a:pPr marL="457200" indent="-457200">
              <a:lnSpc>
                <a:spcPct val="150000"/>
              </a:lnSpc>
              <a:buFont typeface="Arial" panose="020B0604020202020204" pitchFamily="34" charset="0"/>
              <a:buChar char="•"/>
            </a:pPr>
            <a:r>
              <a:rPr lang="en-GB" sz="4000" dirty="0"/>
              <a:t>Thanksgiving</a:t>
            </a:r>
          </a:p>
          <a:p>
            <a:pPr marL="457200" indent="-457200">
              <a:lnSpc>
                <a:spcPct val="150000"/>
              </a:lnSpc>
              <a:buFont typeface="Arial" panose="020B0604020202020204" pitchFamily="34" charset="0"/>
              <a:buChar char="•"/>
            </a:pPr>
            <a:r>
              <a:rPr lang="en-GB" sz="4000" dirty="0"/>
              <a:t>Service</a:t>
            </a:r>
          </a:p>
        </p:txBody>
      </p:sp>
    </p:spTree>
    <p:extLst>
      <p:ext uri="{BB962C8B-B14F-4D97-AF65-F5344CB8AC3E}">
        <p14:creationId xmlns:p14="http://schemas.microsoft.com/office/powerpoint/2010/main" val="228070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phesians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4" name="TextBox 3">
            <a:extLst>
              <a:ext uri="{FF2B5EF4-FFF2-40B4-BE49-F238E27FC236}">
                <a16:creationId xmlns:a16="http://schemas.microsoft.com/office/drawing/2014/main" id="{83B0880F-FECB-C94D-A4CB-8F395745F53C}"/>
              </a:ext>
            </a:extLst>
          </p:cNvPr>
          <p:cNvSpPr txBox="1"/>
          <p:nvPr/>
        </p:nvSpPr>
        <p:spPr>
          <a:xfrm>
            <a:off x="1" y="889243"/>
            <a:ext cx="12191999" cy="3726854"/>
          </a:xfrm>
          <a:prstGeom prst="rect">
            <a:avLst/>
          </a:prstGeom>
          <a:noFill/>
        </p:spPr>
        <p:txBody>
          <a:bodyPr wrap="square" rtlCol="0">
            <a:spAutoFit/>
          </a:bodyPr>
          <a:lstStyle/>
          <a:p>
            <a:pPr algn="ctr">
              <a:lnSpc>
                <a:spcPct val="110000"/>
              </a:lnSpc>
              <a:spcAft>
                <a:spcPts val="1800"/>
              </a:spcAft>
            </a:pPr>
            <a:endParaRPr lang="en-GB" sz="4400" b="1" dirty="0">
              <a:solidFill>
                <a:srgbClr val="FF0000"/>
              </a:solidFill>
              <a:latin typeface="Calibri"/>
              <a:cs typeface="Calibri"/>
            </a:endParaRPr>
          </a:p>
          <a:p>
            <a:pPr algn="ctr">
              <a:lnSpc>
                <a:spcPct val="110000"/>
              </a:lnSpc>
              <a:spcAft>
                <a:spcPts val="1800"/>
              </a:spcAft>
            </a:pPr>
            <a:r>
              <a:rPr lang="en-GB" sz="4400" b="1" dirty="0">
                <a:latin typeface="Calibri"/>
                <a:cs typeface="Calibri"/>
              </a:rPr>
              <a:t>Challenge: are we there for the church?</a:t>
            </a:r>
          </a:p>
          <a:p>
            <a:pPr algn="ctr">
              <a:lnSpc>
                <a:spcPct val="110000"/>
              </a:lnSpc>
              <a:spcAft>
                <a:spcPts val="1800"/>
              </a:spcAft>
            </a:pPr>
            <a:endParaRPr lang="en-GB" sz="4400" b="1" dirty="0">
              <a:latin typeface="Calibri"/>
              <a:cs typeface="Calibri"/>
            </a:endParaRPr>
          </a:p>
          <a:p>
            <a:pPr algn="ctr">
              <a:lnSpc>
                <a:spcPct val="110000"/>
              </a:lnSpc>
              <a:spcAft>
                <a:spcPts val="1800"/>
              </a:spcAft>
            </a:pPr>
            <a:r>
              <a:rPr lang="en-GB" sz="4400" b="1" dirty="0">
                <a:latin typeface="Calibri"/>
                <a:cs typeface="Calibri"/>
              </a:rPr>
              <a:t>Encouragement: the church is </a:t>
            </a:r>
            <a:r>
              <a:rPr lang="en-GB" sz="4400" b="1">
                <a:latin typeface="Calibri"/>
                <a:cs typeface="Calibri"/>
              </a:rPr>
              <a:t>God’s gift to </a:t>
            </a:r>
            <a:r>
              <a:rPr lang="en-GB" sz="4400" b="1" dirty="0">
                <a:latin typeface="Calibri"/>
                <a:cs typeface="Calibri"/>
              </a:rPr>
              <a:t>us</a:t>
            </a:r>
            <a:endParaRPr lang="en-GB" sz="4400" dirty="0">
              <a:latin typeface="Calibri"/>
              <a:cs typeface="Calibri"/>
            </a:endParaRPr>
          </a:p>
        </p:txBody>
      </p:sp>
    </p:spTree>
    <p:extLst>
      <p:ext uri="{BB962C8B-B14F-4D97-AF65-F5344CB8AC3E}">
        <p14:creationId xmlns:p14="http://schemas.microsoft.com/office/powerpoint/2010/main" val="114427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E BOY WHO HARNESSED THE WIND - Frames&amp;amp;Reels">
            <a:extLst>
              <a:ext uri="{FF2B5EF4-FFF2-40B4-BE49-F238E27FC236}">
                <a16:creationId xmlns:a16="http://schemas.microsoft.com/office/drawing/2014/main" id="{FA2D8BBE-E430-CC42-A413-77D8663437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098" y="-107703"/>
            <a:ext cx="12548681" cy="711161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275949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William Kamkwamba - TheXtraordinary">
            <a:extLst>
              <a:ext uri="{FF2B5EF4-FFF2-40B4-BE49-F238E27FC236}">
                <a16:creationId xmlns:a16="http://schemas.microsoft.com/office/drawing/2014/main" id="{5CC490EB-23D5-2C44-A4AD-57B38599B4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919" y="-155643"/>
            <a:ext cx="12665413" cy="70136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18862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C169B3-F76C-814B-A85B-BD713932B87B}"/>
              </a:ext>
            </a:extLst>
          </p:cNvPr>
          <p:cNvSpPr/>
          <p:nvPr/>
        </p:nvSpPr>
        <p:spPr>
          <a:xfrm>
            <a:off x="0" y="0"/>
            <a:ext cx="12192000"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 name="Picture 2" descr="IFC 2019 Opening Plenary: William Kamkwamba, &amp;quot;The Boy Who Harnessed the Wind&amp;quot;  - The Resource Alliance - The Resource Alliance">
            <a:extLst>
              <a:ext uri="{FF2B5EF4-FFF2-40B4-BE49-F238E27FC236}">
                <a16:creationId xmlns:a16="http://schemas.microsoft.com/office/drawing/2014/main" id="{A71B2865-30D4-E946-BE1B-0627658E20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1461" y="-194553"/>
            <a:ext cx="8845077" cy="721792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468356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amkwamba in Malawi for &amp;#39;Boy Who Harnessed the Wind&amp;#39; screening | Africa  Times">
            <a:extLst>
              <a:ext uri="{FF2B5EF4-FFF2-40B4-BE49-F238E27FC236}">
                <a16:creationId xmlns:a16="http://schemas.microsoft.com/office/drawing/2014/main" id="{8BB41C1E-EE32-604C-B648-305972C264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387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56611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6CDB03-0E7C-EC48-BE0B-A271F9A25087}"/>
              </a:ext>
            </a:extLst>
          </p:cNvPr>
          <p:cNvSpPr/>
          <p:nvPr/>
        </p:nvSpPr>
        <p:spPr>
          <a:xfrm>
            <a:off x="-233464" y="-369650"/>
            <a:ext cx="12684868" cy="764594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 name="Picture 2" descr="Corn growing in 20-inch rows.">
            <a:extLst>
              <a:ext uri="{FF2B5EF4-FFF2-40B4-BE49-F238E27FC236}">
                <a16:creationId xmlns:a16="http://schemas.microsoft.com/office/drawing/2014/main" id="{17F4A964-3DD0-5843-90F7-A08477B21B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0"/>
            <a:ext cx="9136063"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764035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phesians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TextBox 1">
            <a:extLst>
              <a:ext uri="{FF2B5EF4-FFF2-40B4-BE49-F238E27FC236}">
                <a16:creationId xmlns:a16="http://schemas.microsoft.com/office/drawing/2014/main" id="{83B0880F-FECB-C94D-A4CB-8F395745F53C}"/>
              </a:ext>
            </a:extLst>
          </p:cNvPr>
          <p:cNvSpPr txBox="1"/>
          <p:nvPr/>
        </p:nvSpPr>
        <p:spPr>
          <a:xfrm>
            <a:off x="311285" y="1430437"/>
            <a:ext cx="11595370" cy="3597908"/>
          </a:xfrm>
          <a:prstGeom prst="rect">
            <a:avLst/>
          </a:prstGeom>
          <a:noFill/>
        </p:spPr>
        <p:txBody>
          <a:bodyPr wrap="square" rtlCol="0">
            <a:spAutoFit/>
          </a:bodyPr>
          <a:lstStyle/>
          <a:p>
            <a:pPr algn="ctr">
              <a:lnSpc>
                <a:spcPct val="110000"/>
              </a:lnSpc>
              <a:spcAft>
                <a:spcPts val="1800"/>
              </a:spcAft>
            </a:pPr>
            <a:r>
              <a:rPr lang="en-GB" sz="4800" b="1" dirty="0">
                <a:solidFill>
                  <a:srgbClr val="000000"/>
                </a:solidFill>
                <a:latin typeface="Calibri"/>
                <a:cs typeface="Calibri"/>
              </a:rPr>
              <a:t>Importance of “church” to God</a:t>
            </a:r>
          </a:p>
          <a:p>
            <a:r>
              <a:rPr lang="en-GB" sz="3200" dirty="0" err="1"/>
              <a:t>Eph</a:t>
            </a:r>
            <a:r>
              <a:rPr lang="en-GB" sz="3200" dirty="0"/>
              <a:t> 1:22 God placed all things under Jesus and appointed him to be head over everything </a:t>
            </a:r>
            <a:r>
              <a:rPr lang="en-GB" sz="3200" dirty="0">
                <a:solidFill>
                  <a:srgbClr val="FF0000"/>
                </a:solidFill>
              </a:rPr>
              <a:t>for the church</a:t>
            </a:r>
          </a:p>
          <a:p>
            <a:r>
              <a:rPr lang="en-GB" sz="3200" dirty="0"/>
              <a:t> </a:t>
            </a:r>
          </a:p>
          <a:p>
            <a:r>
              <a:rPr lang="en-GB" sz="3200" dirty="0" err="1"/>
              <a:t>Eph</a:t>
            </a:r>
            <a:r>
              <a:rPr lang="en-GB" sz="3200" dirty="0"/>
              <a:t> 2:19 – you are no longer foreigners and aliens but fellow citizens with God’s people and </a:t>
            </a:r>
            <a:r>
              <a:rPr lang="en-GB" sz="3200" dirty="0">
                <a:solidFill>
                  <a:srgbClr val="FF0000"/>
                </a:solidFill>
              </a:rPr>
              <a:t>members of God’s household</a:t>
            </a:r>
            <a:r>
              <a:rPr lang="en-GB" sz="3200" dirty="0"/>
              <a:t>.</a:t>
            </a:r>
            <a:endParaRPr lang="en-GB" sz="8000" dirty="0">
              <a:solidFill>
                <a:srgbClr val="000000"/>
              </a:solidFill>
              <a:latin typeface="Calibri"/>
              <a:cs typeface="Calibri"/>
            </a:endParaRPr>
          </a:p>
        </p:txBody>
      </p:sp>
    </p:spTree>
    <p:extLst>
      <p:ext uri="{BB962C8B-B14F-4D97-AF65-F5344CB8AC3E}">
        <p14:creationId xmlns:p14="http://schemas.microsoft.com/office/powerpoint/2010/main" val="399517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phesians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TextBox 1">
            <a:extLst>
              <a:ext uri="{FF2B5EF4-FFF2-40B4-BE49-F238E27FC236}">
                <a16:creationId xmlns:a16="http://schemas.microsoft.com/office/drawing/2014/main" id="{83B0880F-FECB-C94D-A4CB-8F395745F53C}"/>
              </a:ext>
            </a:extLst>
          </p:cNvPr>
          <p:cNvSpPr txBox="1"/>
          <p:nvPr/>
        </p:nvSpPr>
        <p:spPr>
          <a:xfrm>
            <a:off x="330741" y="1037616"/>
            <a:ext cx="11439728" cy="4582793"/>
          </a:xfrm>
          <a:prstGeom prst="rect">
            <a:avLst/>
          </a:prstGeom>
          <a:noFill/>
        </p:spPr>
        <p:txBody>
          <a:bodyPr wrap="square" rtlCol="0">
            <a:spAutoFit/>
          </a:bodyPr>
          <a:lstStyle/>
          <a:p>
            <a:pPr algn="ctr">
              <a:lnSpc>
                <a:spcPct val="110000"/>
              </a:lnSpc>
              <a:spcAft>
                <a:spcPts val="1800"/>
              </a:spcAft>
            </a:pPr>
            <a:r>
              <a:rPr lang="en-GB" sz="4800" b="1" dirty="0">
                <a:solidFill>
                  <a:srgbClr val="000000"/>
                </a:solidFill>
                <a:latin typeface="Calibri"/>
                <a:cs typeface="Calibri"/>
              </a:rPr>
              <a:t>Importance of “church” to God</a:t>
            </a:r>
          </a:p>
          <a:p>
            <a:r>
              <a:rPr lang="en-GB" sz="3200" dirty="0" err="1"/>
              <a:t>Eph</a:t>
            </a:r>
            <a:r>
              <a:rPr lang="en-GB" sz="3200" dirty="0"/>
              <a:t> 3: 10 God’s intent was that now </a:t>
            </a:r>
            <a:r>
              <a:rPr lang="en-GB" sz="3200" dirty="0">
                <a:solidFill>
                  <a:srgbClr val="FF0000"/>
                </a:solidFill>
              </a:rPr>
              <a:t>through the church </a:t>
            </a:r>
            <a:r>
              <a:rPr lang="en-GB" sz="3200" dirty="0"/>
              <a:t>the manifold wisdom of God should be made known</a:t>
            </a:r>
          </a:p>
          <a:p>
            <a:r>
              <a:rPr lang="en-GB" sz="3200" dirty="0"/>
              <a:t> </a:t>
            </a:r>
          </a:p>
          <a:p>
            <a:r>
              <a:rPr lang="en-GB" sz="3200" dirty="0" err="1"/>
              <a:t>Eph</a:t>
            </a:r>
            <a:r>
              <a:rPr lang="en-GB" sz="3200" dirty="0"/>
              <a:t> 3: 21 To him be glory </a:t>
            </a:r>
            <a:r>
              <a:rPr lang="en-GB" sz="3200" dirty="0">
                <a:solidFill>
                  <a:srgbClr val="FF0000"/>
                </a:solidFill>
              </a:rPr>
              <a:t>in the church</a:t>
            </a:r>
          </a:p>
          <a:p>
            <a:r>
              <a:rPr lang="en-GB" sz="3200" dirty="0"/>
              <a:t> </a:t>
            </a:r>
          </a:p>
          <a:p>
            <a:r>
              <a:rPr lang="en-GB" sz="3200" dirty="0" err="1"/>
              <a:t>Eph</a:t>
            </a:r>
            <a:r>
              <a:rPr lang="en-GB" sz="3200" dirty="0"/>
              <a:t>: 4:12. God’s gifts.. to prepare God's people for works of service so that the </a:t>
            </a:r>
            <a:r>
              <a:rPr lang="en-GB" sz="3200" dirty="0">
                <a:solidFill>
                  <a:srgbClr val="FF0000"/>
                </a:solidFill>
              </a:rPr>
              <a:t>body of Christ </a:t>
            </a:r>
            <a:r>
              <a:rPr lang="en-GB" sz="3200" dirty="0"/>
              <a:t>may be built up.</a:t>
            </a:r>
            <a:endParaRPr lang="en-GB" sz="8000" dirty="0">
              <a:solidFill>
                <a:srgbClr val="000000"/>
              </a:solidFill>
              <a:latin typeface="Calibri"/>
              <a:cs typeface="Calibri"/>
            </a:endParaRPr>
          </a:p>
        </p:txBody>
      </p:sp>
    </p:spTree>
    <p:extLst>
      <p:ext uri="{BB962C8B-B14F-4D97-AF65-F5344CB8AC3E}">
        <p14:creationId xmlns:p14="http://schemas.microsoft.com/office/powerpoint/2010/main" val="241697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4263</TotalTime>
  <Words>644</Words>
  <Application>Microsoft Office PowerPoint</Application>
  <PresentationFormat>Widescreen</PresentationFormat>
  <Paragraphs>45</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positive – Be filled by the Spirit</vt:lpstr>
      <vt:lpstr>PowerPoint Presentation</vt:lpstr>
      <vt:lpstr>PowerPoint Presentation</vt:lpstr>
      <vt:lpstr>PowerPoint Presentation</vt:lpstr>
      <vt:lpstr>Impact of being filled by Spirit:</vt:lpstr>
      <vt:lpstr>What does be filled with the Spirit mean?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Pozzo</dc:creator>
  <cp:lastModifiedBy>Robert Bishop</cp:lastModifiedBy>
  <cp:revision>706</cp:revision>
  <cp:lastPrinted>2021-09-05T09:08:51Z</cp:lastPrinted>
  <dcterms:created xsi:type="dcterms:W3CDTF">2020-06-30T19:22:25Z</dcterms:created>
  <dcterms:modified xsi:type="dcterms:W3CDTF">2021-11-07T18:13:08Z</dcterms:modified>
</cp:coreProperties>
</file>