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702" r:id="rId2"/>
  </p:sldMasterIdLst>
  <p:sldIdLst>
    <p:sldId id="430" r:id="rId3"/>
    <p:sldId id="449" r:id="rId4"/>
    <p:sldId id="450" r:id="rId5"/>
    <p:sldId id="451" r:id="rId6"/>
    <p:sldId id="431" r:id="rId7"/>
    <p:sldId id="432" r:id="rId8"/>
    <p:sldId id="433" r:id="rId9"/>
    <p:sldId id="260"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Caldwell" initials="cC" lastIdx="1" clrIdx="0">
    <p:extLst>
      <p:ext uri="{19B8F6BF-5375-455C-9EA6-DF929625EA0E}">
        <p15:presenceInfo xmlns:p15="http://schemas.microsoft.com/office/powerpoint/2012/main" userId="7c42bef625aa7c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5"/>
    <p:restoredTop sz="94658"/>
  </p:normalViewPr>
  <p:slideViewPr>
    <p:cSldViewPr snapToGrid="0" snapToObjects="1">
      <p:cViewPr varScale="1">
        <p:scale>
          <a:sx n="59" d="100"/>
          <a:sy n="59"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ishop" userId="9f1e80654d053336" providerId="LiveId" clId="{D265B148-F128-44BE-BA1D-9DF1AD2EFEF6}"/>
    <pc:docChg chg="delSld">
      <pc:chgData name="Robert Bishop" userId="9f1e80654d053336" providerId="LiveId" clId="{D265B148-F128-44BE-BA1D-9DF1AD2EFEF6}" dt="2021-11-18T13:22:57.500" v="45" actId="47"/>
      <pc:docMkLst>
        <pc:docMk/>
      </pc:docMkLst>
      <pc:sldChg chg="del">
        <pc:chgData name="Robert Bishop" userId="9f1e80654d053336" providerId="LiveId" clId="{D265B148-F128-44BE-BA1D-9DF1AD2EFEF6}" dt="2021-11-18T13:21:02.933" v="1" actId="47"/>
        <pc:sldMkLst>
          <pc:docMk/>
          <pc:sldMk cId="869833797" sldId="256"/>
        </pc:sldMkLst>
      </pc:sldChg>
      <pc:sldChg chg="del">
        <pc:chgData name="Robert Bishop" userId="9f1e80654d053336" providerId="LiveId" clId="{D265B148-F128-44BE-BA1D-9DF1AD2EFEF6}" dt="2021-11-18T13:21:03.737" v="2" actId="47"/>
        <pc:sldMkLst>
          <pc:docMk/>
          <pc:sldMk cId="2193371018" sldId="257"/>
        </pc:sldMkLst>
      </pc:sldChg>
      <pc:sldChg chg="del">
        <pc:chgData name="Robert Bishop" userId="9f1e80654d053336" providerId="LiveId" clId="{D265B148-F128-44BE-BA1D-9DF1AD2EFEF6}" dt="2021-11-18T13:21:04.267" v="3" actId="47"/>
        <pc:sldMkLst>
          <pc:docMk/>
          <pc:sldMk cId="25243481" sldId="258"/>
        </pc:sldMkLst>
      </pc:sldChg>
      <pc:sldChg chg="del">
        <pc:chgData name="Robert Bishop" userId="9f1e80654d053336" providerId="LiveId" clId="{D265B148-F128-44BE-BA1D-9DF1AD2EFEF6}" dt="2021-11-18T13:21:04.796" v="4" actId="47"/>
        <pc:sldMkLst>
          <pc:docMk/>
          <pc:sldMk cId="3036567971" sldId="259"/>
        </pc:sldMkLst>
      </pc:sldChg>
      <pc:sldChg chg="del">
        <pc:chgData name="Robert Bishop" userId="9f1e80654d053336" providerId="LiveId" clId="{D265B148-F128-44BE-BA1D-9DF1AD2EFEF6}" dt="2021-11-18T13:21:06.341" v="7" actId="47"/>
        <pc:sldMkLst>
          <pc:docMk/>
          <pc:sldMk cId="297016799" sldId="261"/>
        </pc:sldMkLst>
      </pc:sldChg>
      <pc:sldChg chg="del">
        <pc:chgData name="Robert Bishop" userId="9f1e80654d053336" providerId="LiveId" clId="{D265B148-F128-44BE-BA1D-9DF1AD2EFEF6}" dt="2021-11-18T13:21:07.021" v="8" actId="47"/>
        <pc:sldMkLst>
          <pc:docMk/>
          <pc:sldMk cId="2133888547" sldId="262"/>
        </pc:sldMkLst>
      </pc:sldChg>
      <pc:sldChg chg="del">
        <pc:chgData name="Robert Bishop" userId="9f1e80654d053336" providerId="LiveId" clId="{D265B148-F128-44BE-BA1D-9DF1AD2EFEF6}" dt="2021-11-18T13:21:07.578" v="9" actId="47"/>
        <pc:sldMkLst>
          <pc:docMk/>
          <pc:sldMk cId="3152247641" sldId="263"/>
        </pc:sldMkLst>
      </pc:sldChg>
      <pc:sldChg chg="del">
        <pc:chgData name="Robert Bishop" userId="9f1e80654d053336" providerId="LiveId" clId="{D265B148-F128-44BE-BA1D-9DF1AD2EFEF6}" dt="2021-11-18T13:21:10.141" v="11" actId="47"/>
        <pc:sldMkLst>
          <pc:docMk/>
          <pc:sldMk cId="1095952661" sldId="264"/>
        </pc:sldMkLst>
      </pc:sldChg>
      <pc:sldChg chg="del">
        <pc:chgData name="Robert Bishop" userId="9f1e80654d053336" providerId="LiveId" clId="{D265B148-F128-44BE-BA1D-9DF1AD2EFEF6}" dt="2021-11-18T13:21:10.962" v="12" actId="47"/>
        <pc:sldMkLst>
          <pc:docMk/>
          <pc:sldMk cId="2800103254" sldId="265"/>
        </pc:sldMkLst>
      </pc:sldChg>
      <pc:sldChg chg="del">
        <pc:chgData name="Robert Bishop" userId="9f1e80654d053336" providerId="LiveId" clId="{D265B148-F128-44BE-BA1D-9DF1AD2EFEF6}" dt="2021-11-18T13:21:08.620" v="10" actId="47"/>
        <pc:sldMkLst>
          <pc:docMk/>
          <pc:sldMk cId="2100813721" sldId="266"/>
        </pc:sldMkLst>
      </pc:sldChg>
      <pc:sldChg chg="del">
        <pc:chgData name="Robert Bishop" userId="9f1e80654d053336" providerId="LiveId" clId="{D265B148-F128-44BE-BA1D-9DF1AD2EFEF6}" dt="2021-11-18T13:21:12.377" v="13" actId="47"/>
        <pc:sldMkLst>
          <pc:docMk/>
          <pc:sldMk cId="638976077" sldId="267"/>
        </pc:sldMkLst>
      </pc:sldChg>
      <pc:sldChg chg="del">
        <pc:chgData name="Robert Bishop" userId="9f1e80654d053336" providerId="LiveId" clId="{D265B148-F128-44BE-BA1D-9DF1AD2EFEF6}" dt="2021-11-18T13:21:13.381" v="14" actId="47"/>
        <pc:sldMkLst>
          <pc:docMk/>
          <pc:sldMk cId="2806554517" sldId="268"/>
        </pc:sldMkLst>
      </pc:sldChg>
      <pc:sldChg chg="del">
        <pc:chgData name="Robert Bishop" userId="9f1e80654d053336" providerId="LiveId" clId="{D265B148-F128-44BE-BA1D-9DF1AD2EFEF6}" dt="2021-11-18T13:21:14.352" v="15" actId="47"/>
        <pc:sldMkLst>
          <pc:docMk/>
          <pc:sldMk cId="3394250244" sldId="269"/>
        </pc:sldMkLst>
      </pc:sldChg>
      <pc:sldChg chg="del">
        <pc:chgData name="Robert Bishop" userId="9f1e80654d053336" providerId="LiveId" clId="{D265B148-F128-44BE-BA1D-9DF1AD2EFEF6}" dt="2021-11-18T13:21:18.192" v="16" actId="47"/>
        <pc:sldMkLst>
          <pc:docMk/>
          <pc:sldMk cId="4269490252" sldId="270"/>
        </pc:sldMkLst>
      </pc:sldChg>
      <pc:sldChg chg="del">
        <pc:chgData name="Robert Bishop" userId="9f1e80654d053336" providerId="LiveId" clId="{D265B148-F128-44BE-BA1D-9DF1AD2EFEF6}" dt="2021-11-18T13:21:19.051" v="17" actId="47"/>
        <pc:sldMkLst>
          <pc:docMk/>
          <pc:sldMk cId="1770456328" sldId="271"/>
        </pc:sldMkLst>
      </pc:sldChg>
      <pc:sldChg chg="del">
        <pc:chgData name="Robert Bishop" userId="9f1e80654d053336" providerId="LiveId" clId="{D265B148-F128-44BE-BA1D-9DF1AD2EFEF6}" dt="2021-11-18T13:21:19.764" v="18" actId="47"/>
        <pc:sldMkLst>
          <pc:docMk/>
          <pc:sldMk cId="3403882700" sldId="272"/>
        </pc:sldMkLst>
      </pc:sldChg>
      <pc:sldChg chg="del">
        <pc:chgData name="Robert Bishop" userId="9f1e80654d053336" providerId="LiveId" clId="{D265B148-F128-44BE-BA1D-9DF1AD2EFEF6}" dt="2021-11-18T13:21:21.371" v="20" actId="47"/>
        <pc:sldMkLst>
          <pc:docMk/>
          <pc:sldMk cId="2154904664" sldId="273"/>
        </pc:sldMkLst>
      </pc:sldChg>
      <pc:sldChg chg="del">
        <pc:chgData name="Robert Bishop" userId="9f1e80654d053336" providerId="LiveId" clId="{D265B148-F128-44BE-BA1D-9DF1AD2EFEF6}" dt="2021-11-18T13:21:20.549" v="19" actId="47"/>
        <pc:sldMkLst>
          <pc:docMk/>
          <pc:sldMk cId="946216336" sldId="274"/>
        </pc:sldMkLst>
      </pc:sldChg>
      <pc:sldChg chg="del">
        <pc:chgData name="Robert Bishop" userId="9f1e80654d053336" providerId="LiveId" clId="{D265B148-F128-44BE-BA1D-9DF1AD2EFEF6}" dt="2021-11-18T13:21:05.273" v="5" actId="47"/>
        <pc:sldMkLst>
          <pc:docMk/>
          <pc:sldMk cId="807435200" sldId="275"/>
        </pc:sldMkLst>
      </pc:sldChg>
      <pc:sldChg chg="del">
        <pc:chgData name="Robert Bishop" userId="9f1e80654d053336" providerId="LiveId" clId="{D265B148-F128-44BE-BA1D-9DF1AD2EFEF6}" dt="2021-11-18T13:21:05.756" v="6" actId="47"/>
        <pc:sldMkLst>
          <pc:docMk/>
          <pc:sldMk cId="2653838566" sldId="276"/>
        </pc:sldMkLst>
      </pc:sldChg>
      <pc:sldChg chg="del">
        <pc:chgData name="Robert Bishop" userId="9f1e80654d053336" providerId="LiveId" clId="{D265B148-F128-44BE-BA1D-9DF1AD2EFEF6}" dt="2021-11-18T13:21:01.658" v="0" actId="47"/>
        <pc:sldMkLst>
          <pc:docMk/>
          <pc:sldMk cId="520413222" sldId="277"/>
        </pc:sldMkLst>
      </pc:sldChg>
      <pc:sldChg chg="del">
        <pc:chgData name="Robert Bishop" userId="9f1e80654d053336" providerId="LiveId" clId="{D265B148-F128-44BE-BA1D-9DF1AD2EFEF6}" dt="2021-11-18T13:21:23.182" v="21" actId="47"/>
        <pc:sldMkLst>
          <pc:docMk/>
          <pc:sldMk cId="3483752223" sldId="278"/>
        </pc:sldMkLst>
      </pc:sldChg>
      <pc:sldChg chg="del">
        <pc:chgData name="Robert Bishop" userId="9f1e80654d053336" providerId="LiveId" clId="{D265B148-F128-44BE-BA1D-9DF1AD2EFEF6}" dt="2021-11-18T13:21:24.164" v="22" actId="47"/>
        <pc:sldMkLst>
          <pc:docMk/>
          <pc:sldMk cId="3253079439" sldId="279"/>
        </pc:sldMkLst>
      </pc:sldChg>
      <pc:sldChg chg="del">
        <pc:chgData name="Robert Bishop" userId="9f1e80654d053336" providerId="LiveId" clId="{D265B148-F128-44BE-BA1D-9DF1AD2EFEF6}" dt="2021-11-18T13:21:25.513" v="23" actId="47"/>
        <pc:sldMkLst>
          <pc:docMk/>
          <pc:sldMk cId="1974915354" sldId="280"/>
        </pc:sldMkLst>
      </pc:sldChg>
      <pc:sldChg chg="del">
        <pc:chgData name="Robert Bishop" userId="9f1e80654d053336" providerId="LiveId" clId="{D265B148-F128-44BE-BA1D-9DF1AD2EFEF6}" dt="2021-11-18T13:21:26.928" v="24" actId="47"/>
        <pc:sldMkLst>
          <pc:docMk/>
          <pc:sldMk cId="1499125300" sldId="281"/>
        </pc:sldMkLst>
      </pc:sldChg>
      <pc:sldChg chg="del">
        <pc:chgData name="Robert Bishop" userId="9f1e80654d053336" providerId="LiveId" clId="{D265B148-F128-44BE-BA1D-9DF1AD2EFEF6}" dt="2021-11-18T13:21:27.351" v="25" actId="47"/>
        <pc:sldMkLst>
          <pc:docMk/>
          <pc:sldMk cId="2562359257" sldId="286"/>
        </pc:sldMkLst>
      </pc:sldChg>
      <pc:sldChg chg="del">
        <pc:chgData name="Robert Bishop" userId="9f1e80654d053336" providerId="LiveId" clId="{D265B148-F128-44BE-BA1D-9DF1AD2EFEF6}" dt="2021-11-18T13:21:27.739" v="26" actId="47"/>
        <pc:sldMkLst>
          <pc:docMk/>
          <pc:sldMk cId="3945197330" sldId="287"/>
        </pc:sldMkLst>
      </pc:sldChg>
      <pc:sldChg chg="del">
        <pc:chgData name="Robert Bishop" userId="9f1e80654d053336" providerId="LiveId" clId="{D265B148-F128-44BE-BA1D-9DF1AD2EFEF6}" dt="2021-11-18T13:21:28.177" v="27" actId="47"/>
        <pc:sldMkLst>
          <pc:docMk/>
          <pc:sldMk cId="2610907728" sldId="288"/>
        </pc:sldMkLst>
      </pc:sldChg>
      <pc:sldChg chg="del">
        <pc:chgData name="Robert Bishop" userId="9f1e80654d053336" providerId="LiveId" clId="{D265B148-F128-44BE-BA1D-9DF1AD2EFEF6}" dt="2021-11-18T13:21:28.786" v="28" actId="47"/>
        <pc:sldMkLst>
          <pc:docMk/>
          <pc:sldMk cId="2668530757" sldId="289"/>
        </pc:sldMkLst>
      </pc:sldChg>
      <pc:sldChg chg="del">
        <pc:chgData name="Robert Bishop" userId="9f1e80654d053336" providerId="LiveId" clId="{D265B148-F128-44BE-BA1D-9DF1AD2EFEF6}" dt="2021-11-18T13:21:32.925" v="29" actId="47"/>
        <pc:sldMkLst>
          <pc:docMk/>
          <pc:sldMk cId="1494440837" sldId="290"/>
        </pc:sldMkLst>
      </pc:sldChg>
      <pc:sldChg chg="del">
        <pc:chgData name="Robert Bishop" userId="9f1e80654d053336" providerId="LiveId" clId="{D265B148-F128-44BE-BA1D-9DF1AD2EFEF6}" dt="2021-11-18T13:22:44.924" v="30" actId="47"/>
        <pc:sldMkLst>
          <pc:docMk/>
          <pc:sldMk cId="3538506981" sldId="291"/>
        </pc:sldMkLst>
      </pc:sldChg>
      <pc:sldChg chg="del">
        <pc:chgData name="Robert Bishop" userId="9f1e80654d053336" providerId="LiveId" clId="{D265B148-F128-44BE-BA1D-9DF1AD2EFEF6}" dt="2021-11-18T13:22:45.788" v="31" actId="47"/>
        <pc:sldMkLst>
          <pc:docMk/>
          <pc:sldMk cId="3439461965" sldId="293"/>
        </pc:sldMkLst>
      </pc:sldChg>
      <pc:sldChg chg="del">
        <pc:chgData name="Robert Bishop" userId="9f1e80654d053336" providerId="LiveId" clId="{D265B148-F128-44BE-BA1D-9DF1AD2EFEF6}" dt="2021-11-18T13:22:46.623" v="32" actId="47"/>
        <pc:sldMkLst>
          <pc:docMk/>
          <pc:sldMk cId="1426300804" sldId="294"/>
        </pc:sldMkLst>
      </pc:sldChg>
      <pc:sldChg chg="del">
        <pc:chgData name="Robert Bishop" userId="9f1e80654d053336" providerId="LiveId" clId="{D265B148-F128-44BE-BA1D-9DF1AD2EFEF6}" dt="2021-11-18T13:22:47.211" v="33" actId="47"/>
        <pc:sldMkLst>
          <pc:docMk/>
          <pc:sldMk cId="3725999507" sldId="295"/>
        </pc:sldMkLst>
      </pc:sldChg>
      <pc:sldChg chg="del">
        <pc:chgData name="Robert Bishop" userId="9f1e80654d053336" providerId="LiveId" clId="{D265B148-F128-44BE-BA1D-9DF1AD2EFEF6}" dt="2021-11-18T13:22:47.687" v="34" actId="47"/>
        <pc:sldMkLst>
          <pc:docMk/>
          <pc:sldMk cId="870363974" sldId="296"/>
        </pc:sldMkLst>
      </pc:sldChg>
      <pc:sldChg chg="del">
        <pc:chgData name="Robert Bishop" userId="9f1e80654d053336" providerId="LiveId" clId="{D265B148-F128-44BE-BA1D-9DF1AD2EFEF6}" dt="2021-11-18T13:22:48.537" v="35" actId="47"/>
        <pc:sldMkLst>
          <pc:docMk/>
          <pc:sldMk cId="3930836014" sldId="297"/>
        </pc:sldMkLst>
      </pc:sldChg>
      <pc:sldChg chg="del">
        <pc:chgData name="Robert Bishop" userId="9f1e80654d053336" providerId="LiveId" clId="{D265B148-F128-44BE-BA1D-9DF1AD2EFEF6}" dt="2021-11-18T13:22:48.880" v="36" actId="47"/>
        <pc:sldMkLst>
          <pc:docMk/>
          <pc:sldMk cId="300640035" sldId="298"/>
        </pc:sldMkLst>
      </pc:sldChg>
      <pc:sldChg chg="del">
        <pc:chgData name="Robert Bishop" userId="9f1e80654d053336" providerId="LiveId" clId="{D265B148-F128-44BE-BA1D-9DF1AD2EFEF6}" dt="2021-11-18T13:22:49.160" v="37" actId="47"/>
        <pc:sldMkLst>
          <pc:docMk/>
          <pc:sldMk cId="1651504575" sldId="299"/>
        </pc:sldMkLst>
      </pc:sldChg>
      <pc:sldChg chg="del">
        <pc:chgData name="Robert Bishop" userId="9f1e80654d053336" providerId="LiveId" clId="{D265B148-F128-44BE-BA1D-9DF1AD2EFEF6}" dt="2021-11-18T13:22:49.960" v="38" actId="47"/>
        <pc:sldMkLst>
          <pc:docMk/>
          <pc:sldMk cId="1707890709" sldId="300"/>
        </pc:sldMkLst>
      </pc:sldChg>
      <pc:sldChg chg="del">
        <pc:chgData name="Robert Bishop" userId="9f1e80654d053336" providerId="LiveId" clId="{D265B148-F128-44BE-BA1D-9DF1AD2EFEF6}" dt="2021-11-18T13:22:53.795" v="41" actId="47"/>
        <pc:sldMkLst>
          <pc:docMk/>
          <pc:sldMk cId="3045632366" sldId="301"/>
        </pc:sldMkLst>
      </pc:sldChg>
      <pc:sldChg chg="del">
        <pc:chgData name="Robert Bishop" userId="9f1e80654d053336" providerId="LiveId" clId="{D265B148-F128-44BE-BA1D-9DF1AD2EFEF6}" dt="2021-11-18T13:22:52.166" v="40" actId="47"/>
        <pc:sldMkLst>
          <pc:docMk/>
          <pc:sldMk cId="2481457679" sldId="409"/>
        </pc:sldMkLst>
      </pc:sldChg>
      <pc:sldChg chg="del">
        <pc:chgData name="Robert Bishop" userId="9f1e80654d053336" providerId="LiveId" clId="{D265B148-F128-44BE-BA1D-9DF1AD2EFEF6}" dt="2021-11-18T13:22:51.308" v="39" actId="47"/>
        <pc:sldMkLst>
          <pc:docMk/>
          <pc:sldMk cId="2866717987" sldId="425"/>
        </pc:sldMkLst>
      </pc:sldChg>
      <pc:sldChg chg="del">
        <pc:chgData name="Robert Bishop" userId="9f1e80654d053336" providerId="LiveId" clId="{D265B148-F128-44BE-BA1D-9DF1AD2EFEF6}" dt="2021-11-18T13:22:54.579" v="42" actId="47"/>
        <pc:sldMkLst>
          <pc:docMk/>
          <pc:sldMk cId="825401093" sldId="426"/>
        </pc:sldMkLst>
      </pc:sldChg>
      <pc:sldChg chg="del">
        <pc:chgData name="Robert Bishop" userId="9f1e80654d053336" providerId="LiveId" clId="{D265B148-F128-44BE-BA1D-9DF1AD2EFEF6}" dt="2021-11-18T13:22:55.351" v="43" actId="47"/>
        <pc:sldMkLst>
          <pc:docMk/>
          <pc:sldMk cId="2588274737" sldId="427"/>
        </pc:sldMkLst>
      </pc:sldChg>
      <pc:sldChg chg="del">
        <pc:chgData name="Robert Bishop" userId="9f1e80654d053336" providerId="LiveId" clId="{D265B148-F128-44BE-BA1D-9DF1AD2EFEF6}" dt="2021-11-18T13:22:56.178" v="44" actId="47"/>
        <pc:sldMkLst>
          <pc:docMk/>
          <pc:sldMk cId="225544496" sldId="428"/>
        </pc:sldMkLst>
      </pc:sldChg>
      <pc:sldChg chg="del">
        <pc:chgData name="Robert Bishop" userId="9f1e80654d053336" providerId="LiveId" clId="{D265B148-F128-44BE-BA1D-9DF1AD2EFEF6}" dt="2021-11-18T13:22:57.500" v="45" actId="47"/>
        <pc:sldMkLst>
          <pc:docMk/>
          <pc:sldMk cId="309100643" sldId="429"/>
        </pc:sldMkLst>
      </pc:sldChg>
      <pc:sldMasterChg chg="delSldLayout">
        <pc:chgData name="Robert Bishop" userId="9f1e80654d053336" providerId="LiveId" clId="{D265B148-F128-44BE-BA1D-9DF1AD2EFEF6}" dt="2021-11-18T13:22:52.166" v="40" actId="47"/>
        <pc:sldMasterMkLst>
          <pc:docMk/>
          <pc:sldMasterMk cId="82574783" sldId="2147483702"/>
        </pc:sldMasterMkLst>
        <pc:sldLayoutChg chg="del">
          <pc:chgData name="Robert Bishop" userId="9f1e80654d053336" providerId="LiveId" clId="{D265B148-F128-44BE-BA1D-9DF1AD2EFEF6}" dt="2021-11-18T13:21:25.513" v="23" actId="47"/>
          <pc:sldLayoutMkLst>
            <pc:docMk/>
            <pc:sldMasterMk cId="82574783" sldId="2147483702"/>
            <pc:sldLayoutMk cId="403186464" sldId="2147483720"/>
          </pc:sldLayoutMkLst>
        </pc:sldLayoutChg>
        <pc:sldLayoutChg chg="del">
          <pc:chgData name="Robert Bishop" userId="9f1e80654d053336" providerId="LiveId" clId="{D265B148-F128-44BE-BA1D-9DF1AD2EFEF6}" dt="2021-11-18T13:22:52.166" v="40" actId="47"/>
          <pc:sldLayoutMkLst>
            <pc:docMk/>
            <pc:sldMasterMk cId="82574783" sldId="2147483702"/>
            <pc:sldLayoutMk cId="579594626" sldId="2147483721"/>
          </pc:sldLayoutMkLst>
        </pc:sldLayoutChg>
      </pc:sldMasterChg>
    </pc:docChg>
  </pc:docChgLst>
  <pc:docChgLst>
    <pc:chgData name="Simon Bramwell" userId="bca58ee0-e8a9-4cba-a1a5-7dc7b1466e81" providerId="ADAL" clId="{D51EF929-9ABD-4C7B-9EFC-EF5805E1D3F6}"/>
    <pc:docChg chg="custSel modSld">
      <pc:chgData name="Simon Bramwell" userId="bca58ee0-e8a9-4cba-a1a5-7dc7b1466e81" providerId="ADAL" clId="{D51EF929-9ABD-4C7B-9EFC-EF5805E1D3F6}" dt="2021-11-12T16:38:27.398" v="20" actId="20577"/>
      <pc:docMkLst>
        <pc:docMk/>
      </pc:docMkLst>
      <pc:sldChg chg="modSp mod">
        <pc:chgData name="Simon Bramwell" userId="bca58ee0-e8a9-4cba-a1a5-7dc7b1466e81" providerId="ADAL" clId="{D51EF929-9ABD-4C7B-9EFC-EF5805E1D3F6}" dt="2021-11-12T16:34:43.799" v="8" actId="1076"/>
        <pc:sldMkLst>
          <pc:docMk/>
          <pc:sldMk cId="869833797" sldId="256"/>
        </pc:sldMkLst>
        <pc:spChg chg="mod">
          <ac:chgData name="Simon Bramwell" userId="bca58ee0-e8a9-4cba-a1a5-7dc7b1466e81" providerId="ADAL" clId="{D51EF929-9ABD-4C7B-9EFC-EF5805E1D3F6}" dt="2021-11-12T16:34:43.799" v="8" actId="1076"/>
          <ac:spMkLst>
            <pc:docMk/>
            <pc:sldMk cId="869833797" sldId="256"/>
            <ac:spMk id="2" creationId="{67C4649C-3BD2-654B-B00B-27A2C9E9FB0E}"/>
          </ac:spMkLst>
        </pc:spChg>
        <pc:spChg chg="mod">
          <ac:chgData name="Simon Bramwell" userId="bca58ee0-e8a9-4cba-a1a5-7dc7b1466e81" providerId="ADAL" clId="{D51EF929-9ABD-4C7B-9EFC-EF5805E1D3F6}" dt="2021-11-12T16:34:31.901" v="6" actId="27636"/>
          <ac:spMkLst>
            <pc:docMk/>
            <pc:sldMk cId="869833797" sldId="256"/>
            <ac:spMk id="3" creationId="{E3A9E2DF-136B-C447-B1A7-2DBABB8260E9}"/>
          </ac:spMkLst>
        </pc:spChg>
      </pc:sldChg>
      <pc:sldChg chg="modSp mod">
        <pc:chgData name="Simon Bramwell" userId="bca58ee0-e8a9-4cba-a1a5-7dc7b1466e81" providerId="ADAL" clId="{D51EF929-9ABD-4C7B-9EFC-EF5805E1D3F6}" dt="2021-11-12T16:38:27.398" v="20" actId="20577"/>
        <pc:sldMkLst>
          <pc:docMk/>
          <pc:sldMk cId="1494440837" sldId="290"/>
        </pc:sldMkLst>
        <pc:spChg chg="mod">
          <ac:chgData name="Simon Bramwell" userId="bca58ee0-e8a9-4cba-a1a5-7dc7b1466e81" providerId="ADAL" clId="{D51EF929-9ABD-4C7B-9EFC-EF5805E1D3F6}" dt="2021-11-12T16:38:27.398" v="20" actId="20577"/>
          <ac:spMkLst>
            <pc:docMk/>
            <pc:sldMk cId="1494440837" sldId="290"/>
            <ac:spMk id="2" creationId="{C0A9A975-2312-2846-BA5E-DB29512EEA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28890-2AC1-9149-85E0-D74C7CE34B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008AF5-5BB4-1E4D-9BA3-5EF27809E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189AAE4-A2E0-0742-B76F-DAEFE63F3C2A}"/>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5" name="Footer Placeholder 4">
            <a:extLst>
              <a:ext uri="{FF2B5EF4-FFF2-40B4-BE49-F238E27FC236}">
                <a16:creationId xmlns:a16="http://schemas.microsoft.com/office/drawing/2014/main" id="{3CB09AC7-D0D5-5544-A06B-8BB2444E9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9D286-CFB1-DE45-AE9B-F47B5F4490B1}"/>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27889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4BF0-0672-A04F-B200-1AECDD38A0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3DD72F-DB15-394C-861A-7B5D39C3E4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C4FDCD-F654-C647-A73B-E40FDA51EDF1}"/>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5" name="Footer Placeholder 4">
            <a:extLst>
              <a:ext uri="{FF2B5EF4-FFF2-40B4-BE49-F238E27FC236}">
                <a16:creationId xmlns:a16="http://schemas.microsoft.com/office/drawing/2014/main" id="{28D42564-3C01-A74F-880D-1F5750024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A09C9-280F-8644-B417-7D7702AB3B48}"/>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343704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C161F-F406-B34E-ABD6-C17E27871EF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305657-57E7-CB45-A19E-2B5397CB519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54FA5C-43AD-FE43-9E65-6A2E15A7A35A}"/>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5" name="Footer Placeholder 4">
            <a:extLst>
              <a:ext uri="{FF2B5EF4-FFF2-40B4-BE49-F238E27FC236}">
                <a16:creationId xmlns:a16="http://schemas.microsoft.com/office/drawing/2014/main" id="{07E28036-AA1A-9A4E-BA2A-F45B754F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D8141-F28A-0244-913B-A8CF3A63F811}"/>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413011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225074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330040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2316451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4F27C1-2ABA-8246-9317-AF0748C213C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43164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4F27C1-2ABA-8246-9317-AF0748C213C6}"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391597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4F27C1-2ABA-8246-9317-AF0748C213C6}"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303567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F27C1-2ABA-8246-9317-AF0748C213C6}"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1299360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4F27C1-2ABA-8246-9317-AF0748C213C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339048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E852-7E17-C348-86FA-22023BA0DE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3BAD20-9076-BA45-89F2-BF0D1630C8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85CCF6-B0F1-DD49-AEF2-DEC2C7713E35}"/>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5" name="Footer Placeholder 4">
            <a:extLst>
              <a:ext uri="{FF2B5EF4-FFF2-40B4-BE49-F238E27FC236}">
                <a16:creationId xmlns:a16="http://schemas.microsoft.com/office/drawing/2014/main" id="{607CE3C2-F714-B14D-B318-0DBFC0BDB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CF027-014C-044C-91A4-79C302591E22}"/>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1993561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4F27C1-2ABA-8246-9317-AF0748C213C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74573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4F27C1-2ABA-8246-9317-AF0748C213C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3819097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42084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2524736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93037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4F27C1-2ABA-8246-9317-AF0748C213C6}"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864010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4F27C1-2ABA-8246-9317-AF0748C213C6}" type="datetimeFigureOut">
              <a:rPr lang="en-US" smtClean="0"/>
              <a:t>11/18/2021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373900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96181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4F27C1-2ABA-8246-9317-AF0748C213C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197A02-6B0A-3E46-A131-526137617567}" type="slidenum">
              <a:rPr lang="en-US" smtClean="0"/>
              <a:t>‹#›</a:t>
            </a:fld>
            <a:endParaRPr lang="en-US"/>
          </a:p>
        </p:txBody>
      </p:sp>
    </p:spTree>
    <p:extLst>
      <p:ext uri="{BB962C8B-B14F-4D97-AF65-F5344CB8AC3E}">
        <p14:creationId xmlns:p14="http://schemas.microsoft.com/office/powerpoint/2010/main" val="342674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D763-BA82-1D48-A5E9-1931ED6390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C54B02B-EDC6-264D-952A-A52C7A5E7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1C1BC0C-7B86-8049-B6CF-D7CA17D6EAB5}"/>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5" name="Footer Placeholder 4">
            <a:extLst>
              <a:ext uri="{FF2B5EF4-FFF2-40B4-BE49-F238E27FC236}">
                <a16:creationId xmlns:a16="http://schemas.microsoft.com/office/drawing/2014/main" id="{E7025339-38B4-B34B-BA01-5D49B8E55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46D86-1215-1E44-A0C5-25AB2BE89F56}"/>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414965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DE82-803F-634B-A419-C035D132C6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36FEFA-4719-3E44-995D-E699BAF8C9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CF35CC-CE8C-F847-ABB9-4A5895D3D2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131AE92-4333-DD4A-BB34-CAFAD8628EB9}"/>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6" name="Footer Placeholder 5">
            <a:extLst>
              <a:ext uri="{FF2B5EF4-FFF2-40B4-BE49-F238E27FC236}">
                <a16:creationId xmlns:a16="http://schemas.microsoft.com/office/drawing/2014/main" id="{A273AAB4-6B8B-8541-9788-94DDFE641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E4F9B-92EA-174D-89EF-7E0E356F1C70}"/>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159802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496E-C6C8-5443-B23F-D2DDC11CDE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520B3F-B377-5248-A225-191BB1231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8DE82A-F51A-B647-A7E3-8801093D36A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8F479C-BE57-F54B-9BE4-36F8E18228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FAE1BAA-8E7D-814B-B59B-A411F165C9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55B5B7D-2341-9B48-AE7A-69E07EF616AB}"/>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8" name="Footer Placeholder 7">
            <a:extLst>
              <a:ext uri="{FF2B5EF4-FFF2-40B4-BE49-F238E27FC236}">
                <a16:creationId xmlns:a16="http://schemas.microsoft.com/office/drawing/2014/main" id="{6D0159A0-7849-7E41-82CD-FF88101E62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8122B5-0A10-5343-A552-5D5DDDF5C104}"/>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349724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243D-5B5A-8E47-AB2B-F06CB91C5CF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FA71BF-8723-E942-9A68-B5DF683EC964}"/>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4" name="Footer Placeholder 3">
            <a:extLst>
              <a:ext uri="{FF2B5EF4-FFF2-40B4-BE49-F238E27FC236}">
                <a16:creationId xmlns:a16="http://schemas.microsoft.com/office/drawing/2014/main" id="{9AC35976-B825-D047-834B-EB39FD5C62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FABFEF-AFF7-544B-B76F-3572F587BA15}"/>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60098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25F87-C79E-9A43-B272-023A701A41F7}"/>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3" name="Footer Placeholder 2">
            <a:extLst>
              <a:ext uri="{FF2B5EF4-FFF2-40B4-BE49-F238E27FC236}">
                <a16:creationId xmlns:a16="http://schemas.microsoft.com/office/drawing/2014/main" id="{6AD3DF08-4D0B-F849-A811-A53294D251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443ACC-AF14-7D44-9A4E-13A2494514B4}"/>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287903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7793-330A-C249-8C11-5D3B14D7B7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E8D1834-0D4C-D64E-B2B6-CFB0734B4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ED82AFC-9957-0142-B5E0-6BED12A88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5A1FD2-0FFB-E745-B645-1026892FBF58}"/>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6" name="Footer Placeholder 5">
            <a:extLst>
              <a:ext uri="{FF2B5EF4-FFF2-40B4-BE49-F238E27FC236}">
                <a16:creationId xmlns:a16="http://schemas.microsoft.com/office/drawing/2014/main" id="{23144F27-6AF1-1643-8393-AA6CAE377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6B7AF-5523-5D43-8202-D1256005F5CD}"/>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199068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B5B2-3816-0B48-A058-4AF0DADCF0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8A0BBC1-34BF-E842-9B42-7D17A938E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988FA2-CAEA-804F-91DD-B7C9A5044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D3879C-2576-7142-94E4-B9A4B4681DC7}"/>
              </a:ext>
            </a:extLst>
          </p:cNvPr>
          <p:cNvSpPr>
            <a:spLocks noGrp="1"/>
          </p:cNvSpPr>
          <p:nvPr>
            <p:ph type="dt" sz="half" idx="10"/>
          </p:nvPr>
        </p:nvSpPr>
        <p:spPr/>
        <p:txBody>
          <a:bodyPr/>
          <a:lstStyle/>
          <a:p>
            <a:fld id="{A63E082A-E0B5-3C4D-B1B8-3F413C8503FA}" type="datetimeFigureOut">
              <a:rPr lang="en-US" smtClean="0"/>
              <a:t>11/18/2021</a:t>
            </a:fld>
            <a:endParaRPr lang="en-US"/>
          </a:p>
        </p:txBody>
      </p:sp>
      <p:sp>
        <p:nvSpPr>
          <p:cNvPr id="6" name="Footer Placeholder 5">
            <a:extLst>
              <a:ext uri="{FF2B5EF4-FFF2-40B4-BE49-F238E27FC236}">
                <a16:creationId xmlns:a16="http://schemas.microsoft.com/office/drawing/2014/main" id="{12C968E7-2A44-1C43-9827-B48A78381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BC420-EE53-A94D-8DA1-12A82BAC29DD}"/>
              </a:ext>
            </a:extLst>
          </p:cNvPr>
          <p:cNvSpPr>
            <a:spLocks noGrp="1"/>
          </p:cNvSpPr>
          <p:nvPr>
            <p:ph type="sldNum" sz="quarter" idx="12"/>
          </p:nvPr>
        </p:nvSpPr>
        <p:spPr/>
        <p:txBody>
          <a:bodyPr/>
          <a:lstStyle/>
          <a:p>
            <a:fld id="{5A7847A2-AF9D-E842-AE4A-4EEBC5536A38}" type="slidenum">
              <a:rPr lang="en-US" smtClean="0"/>
              <a:t>‹#›</a:t>
            </a:fld>
            <a:endParaRPr lang="en-US"/>
          </a:p>
        </p:txBody>
      </p:sp>
    </p:spTree>
    <p:extLst>
      <p:ext uri="{BB962C8B-B14F-4D97-AF65-F5344CB8AC3E}">
        <p14:creationId xmlns:p14="http://schemas.microsoft.com/office/powerpoint/2010/main" val="201597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46555-819A-D145-9AB3-2148A8B3A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7F1659-B9C5-3A4C-905C-3F022454F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AA2EE9-3876-614D-A361-E4D2D6157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E082A-E0B5-3C4D-B1B8-3F413C8503FA}" type="datetimeFigureOut">
              <a:rPr lang="en-US" smtClean="0"/>
              <a:t>11/18/2021</a:t>
            </a:fld>
            <a:endParaRPr lang="en-US"/>
          </a:p>
        </p:txBody>
      </p:sp>
      <p:sp>
        <p:nvSpPr>
          <p:cNvPr id="5" name="Footer Placeholder 4">
            <a:extLst>
              <a:ext uri="{FF2B5EF4-FFF2-40B4-BE49-F238E27FC236}">
                <a16:creationId xmlns:a16="http://schemas.microsoft.com/office/drawing/2014/main" id="{7DF04AEE-756B-C448-9F53-F99D27789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230076-BB53-474B-AC2D-552D173CC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847A2-AF9D-E842-AE4A-4EEBC5536A38}" type="slidenum">
              <a:rPr lang="en-US" smtClean="0"/>
              <a:t>‹#›</a:t>
            </a:fld>
            <a:endParaRPr lang="en-US"/>
          </a:p>
        </p:txBody>
      </p:sp>
    </p:spTree>
    <p:extLst>
      <p:ext uri="{BB962C8B-B14F-4D97-AF65-F5344CB8AC3E}">
        <p14:creationId xmlns:p14="http://schemas.microsoft.com/office/powerpoint/2010/main" val="12231621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63E082A-E0B5-3C4D-B1B8-3F413C8503FA}" type="datetimeFigureOut">
              <a:rPr lang="en-US" smtClean="0"/>
              <a:t>11/18/2021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A7847A2-AF9D-E842-AE4A-4EEBC5536A38}" type="slidenum">
              <a:rPr lang="en-US" smtClean="0"/>
              <a:t>‹#›</a:t>
            </a:fld>
            <a:endParaRPr lang="en-US"/>
          </a:p>
        </p:txBody>
      </p:sp>
    </p:spTree>
    <p:extLst>
      <p:ext uri="{BB962C8B-B14F-4D97-AF65-F5344CB8AC3E}">
        <p14:creationId xmlns:p14="http://schemas.microsoft.com/office/powerpoint/2010/main" val="825747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Armour of</a:t>
            </a:r>
            <a:r>
              <a:rPr lang="en-GB" sz="8000" dirty="0"/>
              <a:t> </a:t>
            </a:r>
            <a:r>
              <a:rPr lang="en-GB" dirty="0"/>
              <a:t>God</a:t>
            </a:r>
          </a:p>
        </p:txBody>
      </p:sp>
      <p:sp>
        <p:nvSpPr>
          <p:cNvPr id="3" name="Subtitle 2"/>
          <p:cNvSpPr>
            <a:spLocks noGrp="1"/>
          </p:cNvSpPr>
          <p:nvPr>
            <p:ph type="subTitle" idx="1"/>
          </p:nvPr>
        </p:nvSpPr>
        <p:spPr/>
        <p:txBody>
          <a:bodyPr>
            <a:normAutofit/>
          </a:bodyPr>
          <a:lstStyle/>
          <a:p>
            <a:r>
              <a:rPr lang="en-GB" sz="3600" dirty="0">
                <a:solidFill>
                  <a:schemeClr val="accent2">
                    <a:lumMod val="20000"/>
                    <a:lumOff val="80000"/>
                  </a:schemeClr>
                </a:solidFill>
              </a:rPr>
              <a:t>Ephesians 6 V 10-20</a:t>
            </a:r>
          </a:p>
        </p:txBody>
      </p:sp>
    </p:spTree>
    <p:extLst>
      <p:ext uri="{BB962C8B-B14F-4D97-AF65-F5344CB8AC3E}">
        <p14:creationId xmlns:p14="http://schemas.microsoft.com/office/powerpoint/2010/main" val="217480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Engaged : Examples of My Truth</a:t>
            </a:r>
          </a:p>
        </p:txBody>
      </p:sp>
      <p:sp>
        <p:nvSpPr>
          <p:cNvPr id="3" name="Content Placeholder 2"/>
          <p:cNvSpPr>
            <a:spLocks noGrp="1"/>
          </p:cNvSpPr>
          <p:nvPr>
            <p:ph idx="1"/>
          </p:nvPr>
        </p:nvSpPr>
        <p:spPr>
          <a:xfrm>
            <a:off x="577438" y="2683710"/>
            <a:ext cx="8825659" cy="3416300"/>
          </a:xfrm>
        </p:spPr>
        <p:txBody>
          <a:bodyPr>
            <a:normAutofit/>
          </a:bodyPr>
          <a:lstStyle/>
          <a:p>
            <a:pPr marL="0" indent="0">
              <a:buNone/>
            </a:pPr>
            <a:r>
              <a:rPr lang="en-GB" sz="3600" dirty="0"/>
              <a:t>“Be true to yourself”</a:t>
            </a:r>
          </a:p>
          <a:p>
            <a:pPr marL="0" indent="0">
              <a:buNone/>
            </a:pPr>
            <a:endParaRPr lang="en-GB" sz="3600" dirty="0"/>
          </a:p>
          <a:p>
            <a:pPr marL="0" indent="0">
              <a:buNone/>
            </a:pPr>
            <a:r>
              <a:rPr lang="en-GB" sz="3600" dirty="0"/>
              <a:t>“If whatever you choose to believe works for you, then its fine”</a:t>
            </a:r>
          </a:p>
        </p:txBody>
      </p:sp>
    </p:spTree>
    <p:extLst>
      <p:ext uri="{BB962C8B-B14F-4D97-AF65-F5344CB8AC3E}">
        <p14:creationId xmlns:p14="http://schemas.microsoft.com/office/powerpoint/2010/main" val="97560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Engaged : Examples of My Truth</a:t>
            </a:r>
          </a:p>
        </p:txBody>
      </p:sp>
      <p:sp>
        <p:nvSpPr>
          <p:cNvPr id="3" name="Content Placeholder 2"/>
          <p:cNvSpPr>
            <a:spLocks noGrp="1"/>
          </p:cNvSpPr>
          <p:nvPr>
            <p:ph idx="1"/>
          </p:nvPr>
        </p:nvSpPr>
        <p:spPr>
          <a:xfrm>
            <a:off x="561395" y="2539329"/>
            <a:ext cx="10892667" cy="4053975"/>
          </a:xfrm>
        </p:spPr>
        <p:txBody>
          <a:bodyPr>
            <a:normAutofit fontScale="92500"/>
          </a:bodyPr>
          <a:lstStyle/>
          <a:p>
            <a:pPr marL="0" indent="0">
              <a:buNone/>
            </a:pPr>
            <a:r>
              <a:rPr lang="en-GB" sz="3600" dirty="0"/>
              <a:t>Hi. I'm </a:t>
            </a:r>
            <a:r>
              <a:rPr lang="en-GB" sz="3600" dirty="0" err="1"/>
              <a:t>Zen.Your</a:t>
            </a:r>
            <a:r>
              <a:rPr lang="en-GB" sz="3600" dirty="0"/>
              <a:t> Personal Alignment Coach</a:t>
            </a:r>
          </a:p>
          <a:p>
            <a:pPr marL="0" indent="0">
              <a:buNone/>
            </a:pPr>
            <a:r>
              <a:rPr lang="en-GB" sz="3600" dirty="0"/>
              <a:t>You are the creator of your life, and life is supposed to feel good. 	</a:t>
            </a:r>
          </a:p>
          <a:p>
            <a:pPr marL="0" indent="0">
              <a:buNone/>
            </a:pPr>
            <a:r>
              <a:rPr lang="en-GB" sz="3600" dirty="0"/>
              <a:t>All of your power, all of your creative ability is dependent on your alignment with who you really are, your greatest and authentic self, </a:t>
            </a:r>
          </a:p>
          <a:p>
            <a:pPr marL="0" indent="0">
              <a:buNone/>
            </a:pPr>
            <a:r>
              <a:rPr lang="en-GB" sz="3600" b="1" dirty="0"/>
              <a:t>Begin by taking stock of what you feel is your truth. </a:t>
            </a:r>
          </a:p>
        </p:txBody>
      </p:sp>
    </p:spTree>
    <p:extLst>
      <p:ext uri="{BB962C8B-B14F-4D97-AF65-F5344CB8AC3E}">
        <p14:creationId xmlns:p14="http://schemas.microsoft.com/office/powerpoint/2010/main" val="95257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Engaged : the Battle for Truth</a:t>
            </a:r>
          </a:p>
        </p:txBody>
      </p:sp>
      <p:pic>
        <p:nvPicPr>
          <p:cNvPr id="4" name="Content Placeholder 3"/>
          <p:cNvPicPr>
            <a:picLocks noGrp="1" noChangeAspect="1"/>
          </p:cNvPicPr>
          <p:nvPr>
            <p:ph idx="1"/>
          </p:nvPr>
        </p:nvPicPr>
        <p:blipFill rotWithShape="1">
          <a:blip r:embed="rId2"/>
          <a:srcRect l="8368" t="13351" r="8174" b="10709"/>
          <a:stretch/>
        </p:blipFill>
        <p:spPr>
          <a:xfrm>
            <a:off x="3657601" y="2294020"/>
            <a:ext cx="4846320" cy="4409716"/>
          </a:xfrm>
          <a:prstGeom prst="rect">
            <a:avLst/>
          </a:prstGeom>
        </p:spPr>
      </p:pic>
      <p:sp>
        <p:nvSpPr>
          <p:cNvPr id="6" name="TextBox 5"/>
          <p:cNvSpPr txBox="1"/>
          <p:nvPr/>
        </p:nvSpPr>
        <p:spPr>
          <a:xfrm>
            <a:off x="4588042" y="2406317"/>
            <a:ext cx="2502569" cy="1200329"/>
          </a:xfrm>
          <a:prstGeom prst="rect">
            <a:avLst/>
          </a:prstGeom>
          <a:noFill/>
        </p:spPr>
        <p:txBody>
          <a:bodyPr wrap="square" rtlCol="0">
            <a:spAutoFit/>
          </a:bodyPr>
          <a:lstStyle/>
          <a:p>
            <a:r>
              <a:rPr lang="en-GB" sz="3600" b="1" dirty="0"/>
              <a:t>What is Truth?</a:t>
            </a:r>
          </a:p>
        </p:txBody>
      </p:sp>
      <p:sp>
        <p:nvSpPr>
          <p:cNvPr id="7" name="TextBox 6"/>
          <p:cNvSpPr txBox="1"/>
          <p:nvPr/>
        </p:nvSpPr>
        <p:spPr>
          <a:xfrm>
            <a:off x="1154954" y="3606646"/>
            <a:ext cx="2133678" cy="1446550"/>
          </a:xfrm>
          <a:prstGeom prst="rect">
            <a:avLst/>
          </a:prstGeom>
          <a:noFill/>
        </p:spPr>
        <p:txBody>
          <a:bodyPr wrap="square" rtlCol="0">
            <a:spAutoFit/>
          </a:bodyPr>
          <a:lstStyle/>
          <a:p>
            <a:r>
              <a:rPr lang="en-GB" sz="4400" b="1" dirty="0"/>
              <a:t>My Truth</a:t>
            </a:r>
          </a:p>
        </p:txBody>
      </p:sp>
      <p:sp>
        <p:nvSpPr>
          <p:cNvPr id="8" name="Rectangle 7"/>
          <p:cNvSpPr/>
          <p:nvPr/>
        </p:nvSpPr>
        <p:spPr>
          <a:xfrm>
            <a:off x="9395254" y="3775603"/>
            <a:ext cx="1606530" cy="1446550"/>
          </a:xfrm>
          <a:prstGeom prst="rect">
            <a:avLst/>
          </a:prstGeom>
        </p:spPr>
        <p:txBody>
          <a:bodyPr wrap="none">
            <a:spAutoFit/>
          </a:bodyPr>
          <a:lstStyle/>
          <a:p>
            <a:r>
              <a:rPr lang="en-GB" sz="4400" b="1" dirty="0"/>
              <a:t>The</a:t>
            </a:r>
          </a:p>
          <a:p>
            <a:r>
              <a:rPr lang="en-GB" sz="4400" b="1" dirty="0"/>
              <a:t> Truth</a:t>
            </a:r>
          </a:p>
        </p:txBody>
      </p:sp>
    </p:spTree>
    <p:extLst>
      <p:ext uri="{BB962C8B-B14F-4D97-AF65-F5344CB8AC3E}">
        <p14:creationId xmlns:p14="http://schemas.microsoft.com/office/powerpoint/2010/main" val="148698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My Truth – if its alright for me, its alright</a:t>
            </a:r>
          </a:p>
        </p:txBody>
      </p:sp>
      <p:sp>
        <p:nvSpPr>
          <p:cNvPr id="3" name="Content Placeholder 2"/>
          <p:cNvSpPr>
            <a:spLocks noGrp="1"/>
          </p:cNvSpPr>
          <p:nvPr>
            <p:ph idx="1"/>
          </p:nvPr>
        </p:nvSpPr>
        <p:spPr>
          <a:xfrm>
            <a:off x="545354" y="2651627"/>
            <a:ext cx="11085172" cy="3332079"/>
          </a:xfrm>
        </p:spPr>
        <p:txBody>
          <a:bodyPr numCol="2">
            <a:normAutofit fontScale="40000" lnSpcReduction="20000"/>
          </a:bodyPr>
          <a:lstStyle/>
          <a:p>
            <a:pPr marL="0" indent="0">
              <a:buNone/>
            </a:pPr>
            <a:endParaRPr lang="en-GB" sz="6700" b="1" dirty="0"/>
          </a:p>
          <a:p>
            <a:pPr marL="0" indent="0">
              <a:buNone/>
            </a:pPr>
            <a:r>
              <a:rPr lang="en-GB" sz="15000" b="1" dirty="0"/>
              <a:t>BUT </a:t>
            </a:r>
            <a:r>
              <a:rPr lang="en-GB" sz="6700" b="1" dirty="0"/>
              <a:t> </a:t>
            </a:r>
          </a:p>
          <a:p>
            <a:pPr marL="0" indent="0">
              <a:buNone/>
            </a:pPr>
            <a:endParaRPr lang="en-GB" sz="6700" b="1" dirty="0"/>
          </a:p>
          <a:p>
            <a:pPr marL="0" indent="0">
              <a:buNone/>
            </a:pPr>
            <a:endParaRPr lang="en-GB" sz="6700" b="1" dirty="0"/>
          </a:p>
          <a:p>
            <a:pPr marL="0" indent="0">
              <a:buNone/>
            </a:pPr>
            <a:endParaRPr lang="en-GB" sz="6700" b="1" dirty="0"/>
          </a:p>
          <a:p>
            <a:pPr marL="0" indent="0">
              <a:buNone/>
            </a:pPr>
            <a:endParaRPr lang="en-GB" sz="6700" b="1" dirty="0"/>
          </a:p>
          <a:p>
            <a:pPr marL="0" indent="0">
              <a:buNone/>
            </a:pPr>
            <a:r>
              <a:rPr lang="en-GB" sz="6700" dirty="0"/>
              <a:t>I can be sincere and equally wrong</a:t>
            </a:r>
          </a:p>
          <a:p>
            <a:pPr marL="0" indent="0">
              <a:buNone/>
            </a:pPr>
            <a:endParaRPr lang="en-GB" sz="6700" dirty="0"/>
          </a:p>
          <a:p>
            <a:pPr marL="0" indent="0">
              <a:buNone/>
            </a:pPr>
            <a:r>
              <a:rPr lang="en-GB" sz="6700" dirty="0"/>
              <a:t>My understanding will always be limited </a:t>
            </a:r>
          </a:p>
          <a:p>
            <a:pPr marL="0" indent="0">
              <a:buNone/>
            </a:pPr>
            <a:endParaRPr lang="en-GB" sz="6700" dirty="0"/>
          </a:p>
          <a:p>
            <a:pPr marL="0" indent="0">
              <a:buNone/>
            </a:pPr>
            <a:r>
              <a:rPr lang="en-GB" sz="6700" dirty="0"/>
              <a:t>I am weak</a:t>
            </a:r>
            <a:endParaRPr lang="en-GB" sz="2800" b="1" dirty="0"/>
          </a:p>
        </p:txBody>
      </p:sp>
    </p:spTree>
    <p:extLst>
      <p:ext uri="{BB962C8B-B14F-4D97-AF65-F5344CB8AC3E}">
        <p14:creationId xmlns:p14="http://schemas.microsoft.com/office/powerpoint/2010/main" val="64936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996" y="1021795"/>
            <a:ext cx="8761413" cy="706964"/>
          </a:xfrm>
        </p:spPr>
        <p:txBody>
          <a:bodyPr/>
          <a:lstStyle/>
          <a:p>
            <a:r>
              <a:rPr lang="en-GB" dirty="0"/>
              <a:t> </a:t>
            </a:r>
            <a:r>
              <a:rPr lang="en-GB" b="1" dirty="0"/>
              <a:t>The Truth - A person not a philosophy</a:t>
            </a:r>
          </a:p>
        </p:txBody>
      </p:sp>
      <p:sp>
        <p:nvSpPr>
          <p:cNvPr id="3" name="Content Placeholder 2"/>
          <p:cNvSpPr>
            <a:spLocks noGrp="1"/>
          </p:cNvSpPr>
          <p:nvPr>
            <p:ph idx="1"/>
          </p:nvPr>
        </p:nvSpPr>
        <p:spPr>
          <a:xfrm>
            <a:off x="497228" y="2587458"/>
            <a:ext cx="9849930" cy="3416300"/>
          </a:xfrm>
        </p:spPr>
        <p:txBody>
          <a:bodyPr>
            <a:normAutofit lnSpcReduction="10000"/>
          </a:bodyPr>
          <a:lstStyle/>
          <a:p>
            <a:r>
              <a:rPr lang="en-GB" sz="2800" b="1" dirty="0"/>
              <a:t>In Jesus was life, and that life was the light of men John 1 v 4</a:t>
            </a:r>
          </a:p>
          <a:p>
            <a:pPr marL="0" indent="0">
              <a:buNone/>
            </a:pPr>
            <a:endParaRPr lang="en-GB" sz="2800" b="1" dirty="0"/>
          </a:p>
          <a:p>
            <a:r>
              <a:rPr lang="en-GB" sz="2800" b="1" dirty="0"/>
              <a:t>The true light that gives light to every man was coming into the world John 1 v 9</a:t>
            </a:r>
          </a:p>
          <a:p>
            <a:pPr marL="0" indent="0">
              <a:buNone/>
            </a:pPr>
            <a:endParaRPr lang="en-GB" sz="2800" b="1" dirty="0"/>
          </a:p>
          <a:p>
            <a:r>
              <a:rPr lang="en-GB" sz="2800" b="1" dirty="0"/>
              <a:t>I am the way, the truth and the life – John 14 v 6</a:t>
            </a:r>
            <a:endParaRPr lang="en-GB" sz="2800" dirty="0"/>
          </a:p>
          <a:p>
            <a:endParaRPr lang="en-GB" dirty="0"/>
          </a:p>
        </p:txBody>
      </p:sp>
    </p:spTree>
    <p:extLst>
      <p:ext uri="{BB962C8B-B14F-4D97-AF65-F5344CB8AC3E}">
        <p14:creationId xmlns:p14="http://schemas.microsoft.com/office/powerpoint/2010/main" val="60551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Engaged : the Battle for Truth</a:t>
            </a:r>
          </a:p>
        </p:txBody>
      </p:sp>
      <p:pic>
        <p:nvPicPr>
          <p:cNvPr id="4" name="Content Placeholder 3"/>
          <p:cNvPicPr>
            <a:picLocks noGrp="1" noChangeAspect="1"/>
          </p:cNvPicPr>
          <p:nvPr>
            <p:ph idx="1"/>
          </p:nvPr>
        </p:nvPicPr>
        <p:blipFill rotWithShape="1">
          <a:blip r:embed="rId2"/>
          <a:srcRect l="8368" t="13351" r="8174" b="10709"/>
          <a:stretch/>
        </p:blipFill>
        <p:spPr>
          <a:xfrm>
            <a:off x="5884852" y="2448284"/>
            <a:ext cx="3498784" cy="4409716"/>
          </a:xfrm>
          <a:prstGeom prst="rect">
            <a:avLst/>
          </a:prstGeom>
        </p:spPr>
      </p:pic>
      <p:sp>
        <p:nvSpPr>
          <p:cNvPr id="7" name="TextBox 6"/>
          <p:cNvSpPr txBox="1"/>
          <p:nvPr/>
        </p:nvSpPr>
        <p:spPr>
          <a:xfrm>
            <a:off x="537294" y="2406317"/>
            <a:ext cx="5751211" cy="4401205"/>
          </a:xfrm>
          <a:prstGeom prst="rect">
            <a:avLst/>
          </a:prstGeom>
          <a:noFill/>
        </p:spPr>
        <p:txBody>
          <a:bodyPr wrap="square" rtlCol="0">
            <a:spAutoFit/>
          </a:bodyPr>
          <a:lstStyle/>
          <a:p>
            <a:r>
              <a:rPr lang="en-GB" sz="2800" b="1" dirty="0"/>
              <a:t>For the time will come when men will not put up with sound doctrine– they will turn their ears away from the truth and turn aside to myths.  2 Tim 4 v 3</a:t>
            </a:r>
          </a:p>
          <a:p>
            <a:endParaRPr lang="en-GB" sz="2800" dirty="0"/>
          </a:p>
          <a:p>
            <a:r>
              <a:rPr lang="en-GB" sz="2800" b="1" dirty="0"/>
              <a:t>Although they claimed to be wise, they became fools….they exchanged the truth of God for a lie Romans 1 v 22- 25</a:t>
            </a:r>
            <a:endParaRPr lang="en-GB" sz="2800" dirty="0"/>
          </a:p>
        </p:txBody>
      </p:sp>
      <p:sp>
        <p:nvSpPr>
          <p:cNvPr id="8" name="Rectangle 7"/>
          <p:cNvSpPr/>
          <p:nvPr/>
        </p:nvSpPr>
        <p:spPr>
          <a:xfrm>
            <a:off x="9547655" y="3529757"/>
            <a:ext cx="2281880" cy="2246769"/>
          </a:xfrm>
          <a:prstGeom prst="rect">
            <a:avLst/>
          </a:prstGeom>
        </p:spPr>
        <p:txBody>
          <a:bodyPr wrap="square">
            <a:spAutoFit/>
          </a:bodyPr>
          <a:lstStyle/>
          <a:p>
            <a:r>
              <a:rPr lang="en-GB" sz="2800" b="1" dirty="0"/>
              <a:t>I am the way, the truth and the life</a:t>
            </a:r>
          </a:p>
          <a:p>
            <a:r>
              <a:rPr lang="en-GB" sz="2800" b="1" dirty="0"/>
              <a:t>John 14 v 6</a:t>
            </a:r>
          </a:p>
        </p:txBody>
      </p:sp>
    </p:spTree>
    <p:extLst>
      <p:ext uri="{BB962C8B-B14F-4D97-AF65-F5344CB8AC3E}">
        <p14:creationId xmlns:p14="http://schemas.microsoft.com/office/powerpoint/2010/main" val="969167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Equipped – Armour provided by God</a:t>
            </a:r>
          </a:p>
        </p:txBody>
      </p:sp>
      <p:pic>
        <p:nvPicPr>
          <p:cNvPr id="4" name="Content Placeholder 3"/>
          <p:cNvPicPr>
            <a:picLocks noGrp="1" noChangeAspect="1"/>
          </p:cNvPicPr>
          <p:nvPr>
            <p:ph idx="1"/>
          </p:nvPr>
        </p:nvPicPr>
        <p:blipFill rotWithShape="1">
          <a:blip r:embed="rId2"/>
          <a:srcRect l="35447" t="18176" r="36290" b="17962"/>
          <a:stretch/>
        </p:blipFill>
        <p:spPr>
          <a:xfrm>
            <a:off x="770020" y="2695072"/>
            <a:ext cx="3021558" cy="3840480"/>
          </a:xfrm>
          <a:prstGeom prst="rect">
            <a:avLst/>
          </a:prstGeom>
        </p:spPr>
      </p:pic>
      <p:sp>
        <p:nvSpPr>
          <p:cNvPr id="5" name="TextBox 4"/>
          <p:cNvSpPr txBox="1"/>
          <p:nvPr/>
        </p:nvSpPr>
        <p:spPr>
          <a:xfrm>
            <a:off x="4058653" y="2165683"/>
            <a:ext cx="7491663" cy="4431983"/>
          </a:xfrm>
          <a:prstGeom prst="rect">
            <a:avLst/>
          </a:prstGeom>
          <a:noFill/>
        </p:spPr>
        <p:txBody>
          <a:bodyPr wrap="square" rtlCol="0">
            <a:spAutoFit/>
          </a:bodyPr>
          <a:lstStyle/>
          <a:p>
            <a:endParaRPr lang="en-GB" sz="2400" dirty="0"/>
          </a:p>
          <a:p>
            <a:pPr marL="285750" indent="-285750">
              <a:buFont typeface="Arial" panose="020B0604020202020204" pitchFamily="34" charset="0"/>
              <a:buChar char="•"/>
            </a:pPr>
            <a:r>
              <a:rPr lang="en-GB" sz="2400" dirty="0"/>
              <a:t>A helmet to protect against doubt – the helmet of salvation – </a:t>
            </a:r>
            <a:r>
              <a:rPr lang="en-GB" sz="2400" b="1" dirty="0"/>
              <a:t>our God has given us a mighty saviour Luke 1 v 69</a:t>
            </a:r>
          </a:p>
          <a:p>
            <a:pPr marL="285750" indent="-285750">
              <a:buFont typeface="Arial" panose="020B0604020202020204" pitchFamily="34" charset="0"/>
              <a:buChar char="•"/>
            </a:pPr>
            <a:endParaRPr lang="en-GB" sz="2400" b="1" dirty="0"/>
          </a:p>
          <a:p>
            <a:pPr marL="285750" indent="-285750">
              <a:buFont typeface="Arial" panose="020B0604020202020204" pitchFamily="34" charset="0"/>
              <a:buChar char="•"/>
            </a:pPr>
            <a:r>
              <a:rPr lang="en-GB" sz="2400" dirty="0"/>
              <a:t>A breastplate to give courage for our hearts</a:t>
            </a:r>
            <a:r>
              <a:rPr lang="en-GB" sz="2400" b="1" dirty="0"/>
              <a:t>,</a:t>
            </a:r>
          </a:p>
          <a:p>
            <a:r>
              <a:rPr lang="en-GB" sz="2400" b="1" dirty="0"/>
              <a:t>  - a breastplate of righteousness - although  naturally rebellious towards God are declared purified by him  Acts 15 v9</a:t>
            </a:r>
          </a:p>
          <a:p>
            <a:endParaRPr lang="en-GB" sz="2400" b="1" dirty="0"/>
          </a:p>
          <a:p>
            <a:pPr marL="285750" indent="-285750">
              <a:buFont typeface="Arial" panose="020B0604020202020204" pitchFamily="34" charset="0"/>
              <a:buChar char="•"/>
            </a:pPr>
            <a:r>
              <a:rPr lang="en-GB" sz="2400" dirty="0"/>
              <a:t>The belt of truth</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68679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Belt of Truth</a:t>
            </a:r>
          </a:p>
        </p:txBody>
      </p:sp>
      <p:pic>
        <p:nvPicPr>
          <p:cNvPr id="4" name="Content Placeholder 3"/>
          <p:cNvPicPr>
            <a:picLocks noGrp="1" noChangeAspect="1"/>
          </p:cNvPicPr>
          <p:nvPr>
            <p:ph idx="1"/>
          </p:nvPr>
        </p:nvPicPr>
        <p:blipFill>
          <a:blip r:embed="rId2"/>
          <a:stretch>
            <a:fillRect/>
          </a:stretch>
        </p:blipFill>
        <p:spPr>
          <a:xfrm>
            <a:off x="0" y="2286000"/>
            <a:ext cx="3623681" cy="4572000"/>
          </a:xfrm>
          <a:prstGeom prst="rect">
            <a:avLst/>
          </a:prstGeom>
        </p:spPr>
      </p:pic>
      <p:sp>
        <p:nvSpPr>
          <p:cNvPr id="5" name="TextBox 4"/>
          <p:cNvSpPr txBox="1"/>
          <p:nvPr/>
        </p:nvSpPr>
        <p:spPr>
          <a:xfrm>
            <a:off x="3433011" y="2413892"/>
            <a:ext cx="8422105" cy="3970318"/>
          </a:xfrm>
          <a:prstGeom prst="rect">
            <a:avLst/>
          </a:prstGeom>
          <a:noFill/>
        </p:spPr>
        <p:txBody>
          <a:bodyPr wrap="square" rtlCol="0">
            <a:spAutoFit/>
          </a:bodyPr>
          <a:lstStyle/>
          <a:p>
            <a:pPr fontAlgn="base"/>
            <a:r>
              <a:rPr lang="en-GB" sz="2800" dirty="0"/>
              <a:t>The typical Roman soldier wore a tunic that was cinched around the waist by a wide leather belt. It served as the foundational piece of his entire outfit, holding his sword in place, supporting him in battle, and binding the rest of his armour together.   No soldier would ever willingly press the battle without this piece of armour. </a:t>
            </a:r>
            <a:r>
              <a:rPr lang="en-GB" sz="2800" b="1" dirty="0"/>
              <a:t>To enter into conflict without a belt was to be unarmed, and therefore vulnerable</a:t>
            </a:r>
            <a:r>
              <a:rPr lang="en-GB" b="1" dirty="0"/>
              <a:t>.</a:t>
            </a:r>
          </a:p>
        </p:txBody>
      </p:sp>
    </p:spTree>
    <p:extLst>
      <p:ext uri="{BB962C8B-B14F-4D97-AF65-F5344CB8AC3E}">
        <p14:creationId xmlns:p14="http://schemas.microsoft.com/office/powerpoint/2010/main" val="357576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Equipped –What belt do I wear?</a:t>
            </a:r>
          </a:p>
        </p:txBody>
      </p:sp>
      <p:pic>
        <p:nvPicPr>
          <p:cNvPr id="4" name="Content Placeholder 3"/>
          <p:cNvPicPr>
            <a:picLocks noGrp="1" noChangeAspect="1"/>
          </p:cNvPicPr>
          <p:nvPr>
            <p:ph idx="1"/>
          </p:nvPr>
        </p:nvPicPr>
        <p:blipFill rotWithShape="1">
          <a:blip r:embed="rId2"/>
          <a:srcRect l="8368" t="13351" r="8174" b="10709"/>
          <a:stretch/>
        </p:blipFill>
        <p:spPr>
          <a:xfrm>
            <a:off x="4441493" y="2686411"/>
            <a:ext cx="3617766" cy="3291840"/>
          </a:xfrm>
          <a:prstGeom prst="rect">
            <a:avLst/>
          </a:prstGeom>
        </p:spPr>
      </p:pic>
      <p:sp>
        <p:nvSpPr>
          <p:cNvPr id="6" name="TextBox 5"/>
          <p:cNvSpPr txBox="1"/>
          <p:nvPr/>
        </p:nvSpPr>
        <p:spPr>
          <a:xfrm>
            <a:off x="4588042" y="2406317"/>
            <a:ext cx="2502569" cy="1200329"/>
          </a:xfrm>
          <a:prstGeom prst="rect">
            <a:avLst/>
          </a:prstGeom>
          <a:noFill/>
        </p:spPr>
        <p:txBody>
          <a:bodyPr wrap="square" rtlCol="0">
            <a:spAutoFit/>
          </a:bodyPr>
          <a:lstStyle/>
          <a:p>
            <a:r>
              <a:rPr lang="en-GB" sz="3600" b="1" dirty="0"/>
              <a:t>What is Truth?</a:t>
            </a:r>
          </a:p>
        </p:txBody>
      </p:sp>
      <p:sp>
        <p:nvSpPr>
          <p:cNvPr id="7" name="TextBox 6"/>
          <p:cNvSpPr txBox="1"/>
          <p:nvPr/>
        </p:nvSpPr>
        <p:spPr>
          <a:xfrm>
            <a:off x="802028" y="2406317"/>
            <a:ext cx="2133678" cy="646331"/>
          </a:xfrm>
          <a:prstGeom prst="rect">
            <a:avLst/>
          </a:prstGeom>
          <a:noFill/>
        </p:spPr>
        <p:txBody>
          <a:bodyPr wrap="square" rtlCol="0">
            <a:spAutoFit/>
          </a:bodyPr>
          <a:lstStyle/>
          <a:p>
            <a:r>
              <a:rPr lang="en-GB" sz="3600" b="1" dirty="0"/>
              <a:t>My Truth</a:t>
            </a:r>
          </a:p>
        </p:txBody>
      </p:sp>
      <p:sp>
        <p:nvSpPr>
          <p:cNvPr id="8" name="Rectangle 7"/>
          <p:cNvSpPr/>
          <p:nvPr/>
        </p:nvSpPr>
        <p:spPr>
          <a:xfrm>
            <a:off x="9225816" y="2406317"/>
            <a:ext cx="2420752" cy="646331"/>
          </a:xfrm>
          <a:prstGeom prst="rect">
            <a:avLst/>
          </a:prstGeom>
        </p:spPr>
        <p:txBody>
          <a:bodyPr wrap="square">
            <a:spAutoFit/>
          </a:bodyPr>
          <a:lstStyle/>
          <a:p>
            <a:r>
              <a:rPr lang="en-GB" sz="3600" b="1" dirty="0"/>
              <a:t>The Truth</a:t>
            </a:r>
          </a:p>
        </p:txBody>
      </p:sp>
      <p:sp>
        <p:nvSpPr>
          <p:cNvPr id="3" name="TextBox 2"/>
          <p:cNvSpPr txBox="1"/>
          <p:nvPr/>
        </p:nvSpPr>
        <p:spPr>
          <a:xfrm>
            <a:off x="6207410" y="5550569"/>
            <a:ext cx="1771639" cy="646331"/>
          </a:xfrm>
          <a:prstGeom prst="rect">
            <a:avLst/>
          </a:prstGeom>
          <a:noFill/>
        </p:spPr>
        <p:txBody>
          <a:bodyPr wrap="none" rtlCol="0">
            <a:spAutoFit/>
          </a:bodyPr>
          <a:lstStyle/>
          <a:p>
            <a:r>
              <a:rPr lang="en-GB" sz="3600" b="1" dirty="0"/>
              <a:t>No Belt</a:t>
            </a:r>
          </a:p>
        </p:txBody>
      </p:sp>
      <p:pic>
        <p:nvPicPr>
          <p:cNvPr id="9" name="Picture 8"/>
          <p:cNvPicPr>
            <a:picLocks noChangeAspect="1"/>
          </p:cNvPicPr>
          <p:nvPr/>
        </p:nvPicPr>
        <p:blipFill>
          <a:blip r:embed="rId3"/>
          <a:stretch>
            <a:fillRect/>
          </a:stretch>
        </p:blipFill>
        <p:spPr>
          <a:xfrm>
            <a:off x="8059259" y="3052648"/>
            <a:ext cx="4038600" cy="2743200"/>
          </a:xfrm>
          <a:prstGeom prst="rect">
            <a:avLst/>
          </a:prstGeom>
        </p:spPr>
      </p:pic>
      <p:pic>
        <p:nvPicPr>
          <p:cNvPr id="10" name="Picture 9"/>
          <p:cNvPicPr>
            <a:picLocks noChangeAspect="1"/>
          </p:cNvPicPr>
          <p:nvPr/>
        </p:nvPicPr>
        <p:blipFill rotWithShape="1">
          <a:blip r:embed="rId4"/>
          <a:srcRect r="8632" b="12560"/>
          <a:stretch/>
        </p:blipFill>
        <p:spPr>
          <a:xfrm>
            <a:off x="684299" y="3179380"/>
            <a:ext cx="2590637" cy="3017520"/>
          </a:xfrm>
          <a:prstGeom prst="rect">
            <a:avLst/>
          </a:prstGeom>
        </p:spPr>
      </p:pic>
    </p:spTree>
    <p:extLst>
      <p:ext uri="{BB962C8B-B14F-4D97-AF65-F5344CB8AC3E}">
        <p14:creationId xmlns:p14="http://schemas.microsoft.com/office/powerpoint/2010/main" val="147164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Get belted in with a reliable belt</a:t>
            </a:r>
          </a:p>
        </p:txBody>
      </p:sp>
      <p:pic>
        <p:nvPicPr>
          <p:cNvPr id="4" name="Content Placeholder 3"/>
          <p:cNvPicPr>
            <a:picLocks noGrp="1" noChangeAspect="1"/>
          </p:cNvPicPr>
          <p:nvPr>
            <p:ph idx="1"/>
          </p:nvPr>
        </p:nvPicPr>
        <p:blipFill>
          <a:blip r:embed="rId2"/>
          <a:stretch>
            <a:fillRect/>
          </a:stretch>
        </p:blipFill>
        <p:spPr>
          <a:xfrm>
            <a:off x="402905" y="3148478"/>
            <a:ext cx="4041998" cy="2743438"/>
          </a:xfrm>
          <a:prstGeom prst="rect">
            <a:avLst/>
          </a:prstGeom>
        </p:spPr>
      </p:pic>
      <p:sp>
        <p:nvSpPr>
          <p:cNvPr id="5" name="TextBox 4"/>
          <p:cNvSpPr txBox="1"/>
          <p:nvPr/>
        </p:nvSpPr>
        <p:spPr>
          <a:xfrm>
            <a:off x="4748463" y="2341743"/>
            <a:ext cx="6914148" cy="4955203"/>
          </a:xfrm>
          <a:prstGeom prst="rect">
            <a:avLst/>
          </a:prstGeom>
          <a:noFill/>
        </p:spPr>
        <p:txBody>
          <a:bodyPr wrap="square" rtlCol="0">
            <a:spAutoFit/>
          </a:bodyPr>
          <a:lstStyle/>
          <a:p>
            <a:r>
              <a:rPr lang="en-GB" sz="2800" dirty="0"/>
              <a:t>Not a new philosophy but a person!</a:t>
            </a:r>
          </a:p>
          <a:p>
            <a:endParaRPr lang="en-GB" sz="2800" dirty="0"/>
          </a:p>
          <a:p>
            <a:r>
              <a:rPr lang="en-GB" sz="2800" b="1" dirty="0"/>
              <a:t>You also were included in Christ when you heard the word of truth, the gospel of your salvation. Having believed you were marked in him with  a seal the promised Holy Spirit. Ephesians 1 v 13</a:t>
            </a:r>
          </a:p>
          <a:p>
            <a:endParaRPr lang="en-GB" sz="2800" b="1" dirty="0"/>
          </a:p>
          <a:p>
            <a:r>
              <a:rPr lang="en-GB" sz="2800" dirty="0"/>
              <a:t>A belt that holds onto us – not the other way around! </a:t>
            </a:r>
          </a:p>
          <a:p>
            <a:endParaRPr lang="en-GB" dirty="0"/>
          </a:p>
          <a:p>
            <a:endParaRPr lang="en-GB" dirty="0"/>
          </a:p>
        </p:txBody>
      </p:sp>
    </p:spTree>
    <p:extLst>
      <p:ext uri="{BB962C8B-B14F-4D97-AF65-F5344CB8AC3E}">
        <p14:creationId xmlns:p14="http://schemas.microsoft.com/office/powerpoint/2010/main" val="357708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244" y="3034682"/>
            <a:ext cx="8825658" cy="2677648"/>
          </a:xfrm>
        </p:spPr>
        <p:txBody>
          <a:bodyPr/>
          <a:lstStyle/>
          <a:p>
            <a:r>
              <a:rPr lang="en-GB"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Finally, be strong in the Lord and in his mighty power. Put on the full armour of God, so that you can take your stand against the devil’s schemes. For our struggle is not against flesh and blood, but against the rulers, against the authorities, against the powers of this dark world and against the spiritual forces of evil in the heavenly realms. Therefore put on the full armour of God, so that when the day of evil comes, you may be able to stand your ground, and after you have done everything, to stand. </a:t>
            </a:r>
            <a:endParaRPr lang="en-GB" sz="7200" dirty="0">
              <a:solidFill>
                <a:schemeClr val="bg1"/>
              </a:solidFill>
            </a:endParaRPr>
          </a:p>
        </p:txBody>
      </p:sp>
    </p:spTree>
    <p:extLst>
      <p:ext uri="{BB962C8B-B14F-4D97-AF65-F5344CB8AC3E}">
        <p14:creationId xmlns:p14="http://schemas.microsoft.com/office/powerpoint/2010/main" val="141426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Empowered – the application </a:t>
            </a:r>
          </a:p>
        </p:txBody>
      </p:sp>
      <p:sp>
        <p:nvSpPr>
          <p:cNvPr id="3" name="Content Placeholder 2"/>
          <p:cNvSpPr>
            <a:spLocks noGrp="1"/>
          </p:cNvSpPr>
          <p:nvPr>
            <p:ph idx="1"/>
          </p:nvPr>
        </p:nvSpPr>
        <p:spPr>
          <a:xfrm>
            <a:off x="1154954" y="2603500"/>
            <a:ext cx="9577214" cy="3861468"/>
          </a:xfrm>
        </p:spPr>
        <p:txBody>
          <a:bodyPr>
            <a:normAutofit/>
          </a:bodyPr>
          <a:lstStyle/>
          <a:p>
            <a:r>
              <a:rPr lang="en-GB" sz="3600" b="1" dirty="0"/>
              <a:t> </a:t>
            </a:r>
            <a:r>
              <a:rPr lang="en-GB" sz="3600" dirty="0"/>
              <a:t>Be strong in the Lord                </a:t>
            </a:r>
            <a:r>
              <a:rPr lang="en-GB" sz="3600" dirty="0" err="1"/>
              <a:t>Eph</a:t>
            </a:r>
            <a:r>
              <a:rPr lang="en-GB" sz="3600" dirty="0"/>
              <a:t> 6 v 10</a:t>
            </a:r>
          </a:p>
          <a:p>
            <a:r>
              <a:rPr lang="en-GB" sz="3600" dirty="0"/>
              <a:t>Stand firm                                   </a:t>
            </a:r>
            <a:r>
              <a:rPr lang="en-GB" sz="3600" dirty="0" err="1"/>
              <a:t>Eph</a:t>
            </a:r>
            <a:r>
              <a:rPr lang="en-GB" sz="3600" dirty="0"/>
              <a:t> 6 v 14</a:t>
            </a:r>
          </a:p>
          <a:p>
            <a:r>
              <a:rPr lang="en-GB" sz="3600" dirty="0"/>
              <a:t>Pray, and keep praying           </a:t>
            </a:r>
            <a:r>
              <a:rPr lang="en-GB" sz="3600" dirty="0" err="1"/>
              <a:t>Eph</a:t>
            </a:r>
            <a:r>
              <a:rPr lang="en-GB" sz="3600" dirty="0"/>
              <a:t>  6 v 18</a:t>
            </a:r>
          </a:p>
          <a:p>
            <a:r>
              <a:rPr lang="en-GB" sz="3600" dirty="0"/>
              <a:t>Declare the gospel                   </a:t>
            </a:r>
            <a:r>
              <a:rPr lang="en-GB" sz="3600" dirty="0" err="1"/>
              <a:t>Eph</a:t>
            </a:r>
            <a:r>
              <a:rPr lang="en-GB" sz="3600" dirty="0"/>
              <a:t> 6 v 19</a:t>
            </a:r>
          </a:p>
          <a:p>
            <a:endParaRPr lang="en-GB" sz="3600" dirty="0"/>
          </a:p>
        </p:txBody>
      </p:sp>
    </p:spTree>
    <p:extLst>
      <p:ext uri="{BB962C8B-B14F-4D97-AF65-F5344CB8AC3E}">
        <p14:creationId xmlns:p14="http://schemas.microsoft.com/office/powerpoint/2010/main" val="147500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Pray and Keep Praying….Paul’s prayer</a:t>
            </a:r>
          </a:p>
        </p:txBody>
      </p:sp>
      <p:sp>
        <p:nvSpPr>
          <p:cNvPr id="3" name="Content Placeholder 2"/>
          <p:cNvSpPr>
            <a:spLocks noGrp="1"/>
          </p:cNvSpPr>
          <p:nvPr>
            <p:ph idx="1"/>
          </p:nvPr>
        </p:nvSpPr>
        <p:spPr>
          <a:xfrm>
            <a:off x="577437" y="2362867"/>
            <a:ext cx="11133299" cy="4230437"/>
          </a:xfrm>
        </p:spPr>
        <p:txBody>
          <a:bodyPr>
            <a:noAutofit/>
          </a:bodyPr>
          <a:lstStyle/>
          <a:p>
            <a:pPr marL="0" indent="0">
              <a:buNone/>
            </a:pPr>
            <a:r>
              <a:rPr lang="en-GB" sz="3200" b="1" dirty="0"/>
              <a:t>I keep asking that God… </a:t>
            </a:r>
          </a:p>
          <a:p>
            <a:pPr marL="0" indent="0">
              <a:buNone/>
            </a:pPr>
            <a:r>
              <a:rPr lang="en-GB" sz="3200" b="1" dirty="0"/>
              <a:t>may give you the Spirit of wisdom and revelation so that you may know him better. </a:t>
            </a:r>
          </a:p>
          <a:p>
            <a:pPr marL="0" indent="0">
              <a:buNone/>
            </a:pPr>
            <a:r>
              <a:rPr lang="en-GB" sz="3200" b="1" dirty="0"/>
              <a:t>I pray that the eyes of your heart may be enlightened, to know the hope to which he has called you… </a:t>
            </a:r>
          </a:p>
          <a:p>
            <a:pPr marL="0" indent="0">
              <a:buNone/>
            </a:pPr>
            <a:r>
              <a:rPr lang="en-GB" sz="3200" b="1" dirty="0"/>
              <a:t>and his incomparably great power for us who believe</a:t>
            </a:r>
          </a:p>
          <a:p>
            <a:pPr marL="0" indent="0">
              <a:buNone/>
            </a:pPr>
            <a:r>
              <a:rPr lang="en-GB" sz="3200" b="1" dirty="0" err="1"/>
              <a:t>Eph</a:t>
            </a:r>
            <a:r>
              <a:rPr lang="en-GB" sz="3200" b="1" dirty="0"/>
              <a:t>  1 v 17-19</a:t>
            </a:r>
            <a:r>
              <a:rPr lang="en-GB" sz="2800" b="1" dirty="0"/>
              <a:t>.</a:t>
            </a:r>
          </a:p>
        </p:txBody>
      </p:sp>
    </p:spTree>
    <p:extLst>
      <p:ext uri="{BB962C8B-B14F-4D97-AF65-F5344CB8AC3E}">
        <p14:creationId xmlns:p14="http://schemas.microsoft.com/office/powerpoint/2010/main" val="3927296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946183" cy="706964"/>
          </a:xfrm>
        </p:spPr>
        <p:txBody>
          <a:bodyPr/>
          <a:lstStyle/>
          <a:p>
            <a:r>
              <a:rPr lang="en-GB" b="1" dirty="0"/>
              <a:t>Ephesians 6  v 10-20 – The Armour of God</a:t>
            </a:r>
          </a:p>
        </p:txBody>
      </p:sp>
      <p:sp>
        <p:nvSpPr>
          <p:cNvPr id="3" name="Content Placeholder 2"/>
          <p:cNvSpPr>
            <a:spLocks noGrp="1"/>
          </p:cNvSpPr>
          <p:nvPr>
            <p:ph idx="1"/>
          </p:nvPr>
        </p:nvSpPr>
        <p:spPr>
          <a:xfrm>
            <a:off x="1154954" y="2603500"/>
            <a:ext cx="10411404" cy="3416300"/>
          </a:xfrm>
        </p:spPr>
        <p:txBody>
          <a:bodyPr>
            <a:normAutofit fontScale="85000" lnSpcReduction="10000"/>
          </a:bodyPr>
          <a:lstStyle/>
          <a:p>
            <a:r>
              <a:rPr lang="en-GB" sz="4800" dirty="0"/>
              <a:t>Battle Engaged – we are in a cosmic struggle</a:t>
            </a:r>
          </a:p>
          <a:p>
            <a:r>
              <a:rPr lang="en-GB" sz="4800" dirty="0"/>
              <a:t>Battle Equipped – let’s each wear the belt of truth</a:t>
            </a:r>
          </a:p>
          <a:p>
            <a:r>
              <a:rPr lang="en-GB" sz="4800" dirty="0"/>
              <a:t>Battle Empowered – to tell the gospel</a:t>
            </a:r>
          </a:p>
        </p:txBody>
      </p:sp>
    </p:spTree>
    <p:extLst>
      <p:ext uri="{BB962C8B-B14F-4D97-AF65-F5344CB8AC3E}">
        <p14:creationId xmlns:p14="http://schemas.microsoft.com/office/powerpoint/2010/main" val="134787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Gospel</a:t>
            </a:r>
          </a:p>
        </p:txBody>
      </p:sp>
      <p:sp>
        <p:nvSpPr>
          <p:cNvPr id="3" name="Content Placeholder 2"/>
          <p:cNvSpPr>
            <a:spLocks noGrp="1"/>
          </p:cNvSpPr>
          <p:nvPr>
            <p:ph idx="1"/>
          </p:nvPr>
        </p:nvSpPr>
        <p:spPr>
          <a:xfrm>
            <a:off x="497305" y="2330784"/>
            <a:ext cx="11293642" cy="3416300"/>
          </a:xfrm>
        </p:spPr>
        <p:txBody>
          <a:bodyPr>
            <a:noAutofit/>
          </a:bodyPr>
          <a:lstStyle/>
          <a:p>
            <a:pPr marL="0" indent="0">
              <a:buNone/>
            </a:pPr>
            <a:r>
              <a:rPr lang="en-GB" sz="2800" dirty="0"/>
              <a:t>Praise be to the God and Father of our Lord Jesus Christ, who has blessed us in the heavenly realms with every spiritual blessing in Christ. For he chose us in him before the creation of the world to be holy and blameless in his sight. In love he predestined us to be adopted as his sons, through Jesus Christ, in accordance with his pleasure and will - to the praise of his glorious grace which he has freely given us in the One he loves. In him we have redemption through his blood, the forgiveness of sins, in accordance with the riches of God’s grace</a:t>
            </a:r>
          </a:p>
          <a:p>
            <a:pPr marL="0" indent="0">
              <a:buNone/>
            </a:pPr>
            <a:r>
              <a:rPr lang="en-GB" sz="2800" dirty="0" err="1"/>
              <a:t>Eph</a:t>
            </a:r>
            <a:r>
              <a:rPr lang="en-GB" sz="2800" dirty="0"/>
              <a:t> 1 v 3-7</a:t>
            </a:r>
          </a:p>
        </p:txBody>
      </p:sp>
    </p:spTree>
    <p:extLst>
      <p:ext uri="{BB962C8B-B14F-4D97-AF65-F5344CB8AC3E}">
        <p14:creationId xmlns:p14="http://schemas.microsoft.com/office/powerpoint/2010/main" val="262448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244" y="2788102"/>
            <a:ext cx="8825658" cy="2677648"/>
          </a:xfrm>
        </p:spPr>
        <p:txBody>
          <a:bodyPr/>
          <a:lstStyle/>
          <a:p>
            <a:r>
              <a:rPr lang="en-GB"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a:t>
            </a:r>
            <a:endParaRPr lang="en-GB" sz="2800" dirty="0">
              <a:solidFill>
                <a:schemeClr val="bg1"/>
              </a:solidFill>
            </a:endParaRPr>
          </a:p>
        </p:txBody>
      </p:sp>
    </p:spTree>
    <p:extLst>
      <p:ext uri="{BB962C8B-B14F-4D97-AF65-F5344CB8AC3E}">
        <p14:creationId xmlns:p14="http://schemas.microsoft.com/office/powerpoint/2010/main" val="293180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244" y="2007266"/>
            <a:ext cx="8825658" cy="2677648"/>
          </a:xfrm>
        </p:spPr>
        <p:txBody>
          <a:bodyPr/>
          <a:lstStyle/>
          <a:p>
            <a:pPr indent="238125" algn="just"/>
            <a:r>
              <a:rPr lang="en-GB" sz="2800" dirty="0">
                <a:solidFill>
                  <a:schemeClr val="bg1"/>
                </a:solidFill>
                <a:effectLst/>
                <a:latin typeface="Century Gothic" panose="020B0502020202020204" pitchFamily="34" charset="0"/>
                <a:ea typeface="Times New Roman" panose="02020603050405020304" pitchFamily="18" charset="0"/>
              </a:rPr>
              <a:t>And pray in the Spirit on all occasions with all kinds of prayers and requests. With this in mind, be alert and always keep on praying for all the Lord’s people. Pray also for me, that whenever I speak, words may be given me so that I will fearlessly make known the mystery of the gospel, for which I am an ambassador in chains. Pray that I may declare it fearlessly, as I should.</a:t>
            </a:r>
            <a:endParaRPr lang="en-GB"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168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946183" cy="706964"/>
          </a:xfrm>
        </p:spPr>
        <p:txBody>
          <a:bodyPr/>
          <a:lstStyle/>
          <a:p>
            <a:r>
              <a:rPr lang="en-GB" b="1" dirty="0"/>
              <a:t>Ephesians 6  v 10-20 – The Armour of God</a:t>
            </a:r>
          </a:p>
        </p:txBody>
      </p:sp>
      <p:sp>
        <p:nvSpPr>
          <p:cNvPr id="3" name="Content Placeholder 2"/>
          <p:cNvSpPr>
            <a:spLocks noGrp="1"/>
          </p:cNvSpPr>
          <p:nvPr>
            <p:ph idx="1"/>
          </p:nvPr>
        </p:nvSpPr>
        <p:spPr/>
        <p:txBody>
          <a:bodyPr>
            <a:normAutofit/>
          </a:bodyPr>
          <a:lstStyle/>
          <a:p>
            <a:r>
              <a:rPr lang="en-GB" sz="4800" dirty="0"/>
              <a:t>Battle Engaged</a:t>
            </a:r>
          </a:p>
          <a:p>
            <a:r>
              <a:rPr lang="en-GB" sz="4800" dirty="0"/>
              <a:t>Battle Equipped</a:t>
            </a:r>
          </a:p>
          <a:p>
            <a:r>
              <a:rPr lang="en-GB" sz="4800" dirty="0"/>
              <a:t>Battle Empowered</a:t>
            </a:r>
          </a:p>
        </p:txBody>
      </p:sp>
    </p:spTree>
    <p:extLst>
      <p:ext uri="{BB962C8B-B14F-4D97-AF65-F5344CB8AC3E}">
        <p14:creationId xmlns:p14="http://schemas.microsoft.com/office/powerpoint/2010/main" val="416827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Battle Engaged</a:t>
            </a:r>
          </a:p>
        </p:txBody>
      </p:sp>
      <p:pic>
        <p:nvPicPr>
          <p:cNvPr id="4" name="Content Placeholder 3"/>
          <p:cNvPicPr>
            <a:picLocks noGrp="1" noChangeAspect="1"/>
          </p:cNvPicPr>
          <p:nvPr>
            <p:ph idx="1"/>
          </p:nvPr>
        </p:nvPicPr>
        <p:blipFill>
          <a:blip r:embed="rId2"/>
          <a:stretch>
            <a:fillRect/>
          </a:stretch>
        </p:blipFill>
        <p:spPr>
          <a:xfrm>
            <a:off x="566278" y="2871118"/>
            <a:ext cx="3200400" cy="3200400"/>
          </a:xfrm>
          <a:prstGeom prst="rect">
            <a:avLst/>
          </a:prstGeom>
        </p:spPr>
      </p:pic>
      <p:pic>
        <p:nvPicPr>
          <p:cNvPr id="5" name="Picture 4"/>
          <p:cNvPicPr>
            <a:picLocks noChangeAspect="1"/>
          </p:cNvPicPr>
          <p:nvPr/>
        </p:nvPicPr>
        <p:blipFill>
          <a:blip r:embed="rId3"/>
          <a:stretch>
            <a:fillRect/>
          </a:stretch>
        </p:blipFill>
        <p:spPr>
          <a:xfrm>
            <a:off x="5035963" y="2871118"/>
            <a:ext cx="2517309" cy="3200400"/>
          </a:xfrm>
          <a:prstGeom prst="rect">
            <a:avLst/>
          </a:prstGeom>
        </p:spPr>
      </p:pic>
      <p:pic>
        <p:nvPicPr>
          <p:cNvPr id="6" name="Picture 5"/>
          <p:cNvPicPr>
            <a:picLocks noChangeAspect="1"/>
          </p:cNvPicPr>
          <p:nvPr/>
        </p:nvPicPr>
        <p:blipFill>
          <a:blip r:embed="rId4"/>
          <a:stretch>
            <a:fillRect/>
          </a:stretch>
        </p:blipFill>
        <p:spPr>
          <a:xfrm>
            <a:off x="8822557" y="2871118"/>
            <a:ext cx="2667000" cy="3200400"/>
          </a:xfrm>
          <a:prstGeom prst="rect">
            <a:avLst/>
          </a:prstGeom>
        </p:spPr>
      </p:pic>
    </p:spTree>
    <p:extLst>
      <p:ext uri="{BB962C8B-B14F-4D97-AF65-F5344CB8AC3E}">
        <p14:creationId xmlns:p14="http://schemas.microsoft.com/office/powerpoint/2010/main" val="43130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Battle Engaged</a:t>
            </a:r>
          </a:p>
        </p:txBody>
      </p:sp>
      <p:sp>
        <p:nvSpPr>
          <p:cNvPr id="7" name="Rectangle 6"/>
          <p:cNvSpPr/>
          <p:nvPr/>
        </p:nvSpPr>
        <p:spPr>
          <a:xfrm>
            <a:off x="465221" y="2961456"/>
            <a:ext cx="10411326" cy="1754326"/>
          </a:xfrm>
          <a:prstGeom prst="rect">
            <a:avLst/>
          </a:prstGeom>
        </p:spPr>
        <p:txBody>
          <a:bodyPr wrap="square">
            <a:spAutoFit/>
          </a:bodyPr>
          <a:lstStyle/>
          <a:p>
            <a:r>
              <a:rPr lang="en-GB" sz="3600" b="1" dirty="0">
                <a:latin typeface="Calibri" panose="020F0502020204030204" pitchFamily="34" charset="0"/>
                <a:ea typeface="Calibri" panose="020F0502020204030204" pitchFamily="34" charset="0"/>
              </a:rPr>
              <a:t>Our struggle is not against flesh and blood  but against the rulers, powers  and evil forces in </a:t>
            </a:r>
            <a:r>
              <a:rPr lang="en-GB" sz="3600" b="1" dirty="0">
                <a:ea typeface="Calibri" panose="020F0502020204030204" pitchFamily="34" charset="0"/>
              </a:rPr>
              <a:t>the</a:t>
            </a:r>
            <a:r>
              <a:rPr lang="en-GB" sz="3600" b="1" dirty="0">
                <a:latin typeface="Calibri" panose="020F0502020204030204" pitchFamily="34" charset="0"/>
                <a:ea typeface="Calibri" panose="020F0502020204030204" pitchFamily="34" charset="0"/>
              </a:rPr>
              <a:t> heavenly realms 6 v 12</a:t>
            </a:r>
            <a:endParaRPr lang="en-GB" sz="3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5545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Battle</a:t>
            </a:r>
            <a:r>
              <a:rPr lang="en-GB" dirty="0"/>
              <a:t> Engaged</a:t>
            </a:r>
          </a:p>
        </p:txBody>
      </p:sp>
      <p:sp>
        <p:nvSpPr>
          <p:cNvPr id="7" name="Rectangle 6"/>
          <p:cNvSpPr/>
          <p:nvPr/>
        </p:nvSpPr>
        <p:spPr>
          <a:xfrm>
            <a:off x="625643" y="2672699"/>
            <a:ext cx="10411326" cy="4955203"/>
          </a:xfrm>
          <a:prstGeom prst="rect">
            <a:avLst/>
          </a:prstGeom>
        </p:spPr>
        <p:txBody>
          <a:bodyPr wrap="square">
            <a:spAutoFit/>
          </a:bodyPr>
          <a:lstStyle/>
          <a:p>
            <a:r>
              <a:rPr lang="en-GB" sz="2800" b="1" dirty="0">
                <a:latin typeface="Calibri" panose="020F0502020204030204" pitchFamily="34" charset="0"/>
                <a:ea typeface="Calibri" panose="020F0502020204030204" pitchFamily="34" charset="0"/>
              </a:rPr>
              <a:t>Our struggle is not against flesh and blood  but against the rulers, powers  and evil forces in </a:t>
            </a:r>
            <a:r>
              <a:rPr lang="en-GB" sz="2800" b="1" dirty="0">
                <a:ea typeface="Calibri" panose="020F0502020204030204" pitchFamily="34" charset="0"/>
              </a:rPr>
              <a:t>the</a:t>
            </a:r>
            <a:r>
              <a:rPr lang="en-GB" sz="2800" b="1" dirty="0">
                <a:latin typeface="Calibri" panose="020F0502020204030204" pitchFamily="34" charset="0"/>
                <a:ea typeface="Calibri" panose="020F0502020204030204" pitchFamily="34" charset="0"/>
              </a:rPr>
              <a:t> heavenly realms 6 v 12</a:t>
            </a:r>
          </a:p>
          <a:p>
            <a:endParaRPr lang="en-GB" sz="2800" b="1" dirty="0">
              <a:effectLst/>
              <a:ea typeface="Calibri" panose="020F0502020204030204" pitchFamily="34" charset="0"/>
            </a:endParaRPr>
          </a:p>
          <a:p>
            <a:r>
              <a:rPr lang="en-GB" sz="2800" b="1" dirty="0"/>
              <a:t>“A caution against lashing out against human opponents as though they were the real enemy and against assuming that the battle can be fought using merely human resources.”</a:t>
            </a:r>
            <a:endParaRPr lang="en-GB" sz="2800" dirty="0"/>
          </a:p>
          <a:p>
            <a:endParaRPr lang="en-GB" sz="2400" b="1" dirty="0">
              <a:latin typeface="Calibri" panose="020F0502020204030204" pitchFamily="34" charset="0"/>
              <a:ea typeface="Calibri" panose="020F0502020204030204" pitchFamily="34" charset="0"/>
            </a:endParaRPr>
          </a:p>
          <a:p>
            <a:endParaRPr lang="en-GB" sz="2400" b="1" dirty="0">
              <a:effectLst/>
              <a:latin typeface="Calibri" panose="020F0502020204030204" pitchFamily="34" charset="0"/>
              <a:ea typeface="Calibri" panose="020F0502020204030204" pitchFamily="34" charset="0"/>
            </a:endParaRPr>
          </a:p>
          <a:p>
            <a:endParaRPr lang="en-GB" sz="2400" b="1" dirty="0">
              <a:latin typeface="Calibri" panose="020F0502020204030204" pitchFamily="34" charset="0"/>
              <a:ea typeface="Calibri" panose="020F0502020204030204" pitchFamily="34" charset="0"/>
            </a:endParaRPr>
          </a:p>
          <a:p>
            <a:endParaRPr lang="en-GB" sz="2400" b="1" dirty="0">
              <a:effectLst/>
              <a:latin typeface="Calibri" panose="020F0502020204030204" pitchFamily="34" charset="0"/>
              <a:ea typeface="Calibri" panose="020F0502020204030204" pitchFamily="34" charset="0"/>
            </a:endParaRPr>
          </a:p>
          <a:p>
            <a:endParaRPr lang="en-GB"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1934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Battle Engaged : the Battle for Truth</a:t>
            </a:r>
          </a:p>
        </p:txBody>
      </p:sp>
      <p:pic>
        <p:nvPicPr>
          <p:cNvPr id="4" name="Content Placeholder 3"/>
          <p:cNvPicPr>
            <a:picLocks noGrp="1" noChangeAspect="1"/>
          </p:cNvPicPr>
          <p:nvPr>
            <p:ph idx="1"/>
          </p:nvPr>
        </p:nvPicPr>
        <p:blipFill rotWithShape="1">
          <a:blip r:embed="rId2"/>
          <a:srcRect l="8368" t="13351" r="8174" b="10709"/>
          <a:stretch/>
        </p:blipFill>
        <p:spPr>
          <a:xfrm>
            <a:off x="3657601" y="2294020"/>
            <a:ext cx="4846320" cy="4409716"/>
          </a:xfrm>
          <a:prstGeom prst="rect">
            <a:avLst/>
          </a:prstGeom>
        </p:spPr>
      </p:pic>
      <p:sp>
        <p:nvSpPr>
          <p:cNvPr id="6" name="TextBox 5"/>
          <p:cNvSpPr txBox="1"/>
          <p:nvPr/>
        </p:nvSpPr>
        <p:spPr>
          <a:xfrm>
            <a:off x="4588042" y="2406317"/>
            <a:ext cx="2502569" cy="1200329"/>
          </a:xfrm>
          <a:prstGeom prst="rect">
            <a:avLst/>
          </a:prstGeom>
          <a:noFill/>
        </p:spPr>
        <p:txBody>
          <a:bodyPr wrap="square" rtlCol="0">
            <a:spAutoFit/>
          </a:bodyPr>
          <a:lstStyle/>
          <a:p>
            <a:r>
              <a:rPr lang="en-GB" sz="3600" b="1" dirty="0"/>
              <a:t>What is Truth?</a:t>
            </a:r>
          </a:p>
        </p:txBody>
      </p:sp>
      <p:sp>
        <p:nvSpPr>
          <p:cNvPr id="7" name="TextBox 6"/>
          <p:cNvSpPr txBox="1"/>
          <p:nvPr/>
        </p:nvSpPr>
        <p:spPr>
          <a:xfrm>
            <a:off x="1154954" y="3606646"/>
            <a:ext cx="2133678" cy="1446550"/>
          </a:xfrm>
          <a:prstGeom prst="rect">
            <a:avLst/>
          </a:prstGeom>
          <a:noFill/>
        </p:spPr>
        <p:txBody>
          <a:bodyPr wrap="square" rtlCol="0">
            <a:spAutoFit/>
          </a:bodyPr>
          <a:lstStyle/>
          <a:p>
            <a:r>
              <a:rPr lang="en-GB" sz="4400" b="1" dirty="0"/>
              <a:t>My Truth</a:t>
            </a:r>
          </a:p>
        </p:txBody>
      </p:sp>
      <p:sp>
        <p:nvSpPr>
          <p:cNvPr id="8" name="Rectangle 7"/>
          <p:cNvSpPr/>
          <p:nvPr/>
        </p:nvSpPr>
        <p:spPr>
          <a:xfrm>
            <a:off x="9395254" y="3775603"/>
            <a:ext cx="1606530" cy="1446550"/>
          </a:xfrm>
          <a:prstGeom prst="rect">
            <a:avLst/>
          </a:prstGeom>
        </p:spPr>
        <p:txBody>
          <a:bodyPr wrap="none">
            <a:spAutoFit/>
          </a:bodyPr>
          <a:lstStyle/>
          <a:p>
            <a:r>
              <a:rPr lang="en-GB" sz="4400" b="1" dirty="0"/>
              <a:t>The</a:t>
            </a:r>
          </a:p>
          <a:p>
            <a:r>
              <a:rPr lang="en-GB" sz="4400" b="1" dirty="0"/>
              <a:t> Truth</a:t>
            </a:r>
          </a:p>
        </p:txBody>
      </p:sp>
    </p:spTree>
    <p:extLst>
      <p:ext uri="{BB962C8B-B14F-4D97-AF65-F5344CB8AC3E}">
        <p14:creationId xmlns:p14="http://schemas.microsoft.com/office/powerpoint/2010/main" val="254806749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{0844B7DF-18F8-9342-BFCB-1E616E0766B0}tf10001122</Template>
  <TotalTime>630</TotalTime>
  <Words>1178</Words>
  <Application>Microsoft Office PowerPoint</Application>
  <PresentationFormat>Widescreen</PresentationFormat>
  <Paragraphs>101</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Century Gothic</vt:lpstr>
      <vt:lpstr>Times New Roman</vt:lpstr>
      <vt:lpstr>Wingdings 3</vt:lpstr>
      <vt:lpstr>Custom Design</vt:lpstr>
      <vt:lpstr>Ion Boardroom</vt:lpstr>
      <vt:lpstr>The Armour of God</vt:lpstr>
      <vt:lpstr>Finally, be strong in the Lord and in his mighty power. Put on the full armour of God, so that you can take your stand against the devil’s schemes. For our struggle is not against flesh and blood, but against the rulers, against the authorities, against the powers of this dark world and against the spiritual forces of evil in the heavenly realms. Therefore put on the full armour of God, so that when the day of evil comes, you may be able to stand your ground, and after you have done everything, to stand. </vt:lpstr>
      <vt:lpstr>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and the sword of the Spirit, which is the word of God. </vt:lpstr>
      <vt:lpstr>And pray in the Spirit on all occasions with all kinds of prayers and requests. With this in mind, be alert and always keep on praying for all the Lord’s people. Pray also for me, that whenever I speak, words may be given me so that I will fearlessly make known the mystery of the gospel, for which I am an ambassador in chains. Pray that I may declare it fearlessly, as I should.</vt:lpstr>
      <vt:lpstr>Ephesians 6  v 10-20 – The Armour of God</vt:lpstr>
      <vt:lpstr> Battle Engaged</vt:lpstr>
      <vt:lpstr> Battle Engaged</vt:lpstr>
      <vt:lpstr> Battle Engaged</vt:lpstr>
      <vt:lpstr>Battle Engaged : the Battle for Truth</vt:lpstr>
      <vt:lpstr>Battle Engaged : Examples of My Truth</vt:lpstr>
      <vt:lpstr>Battle Engaged : Examples of My Truth</vt:lpstr>
      <vt:lpstr>Battle Engaged : the Battle for Truth</vt:lpstr>
      <vt:lpstr>My Truth – if its alright for me, its alright</vt:lpstr>
      <vt:lpstr> The Truth - A person not a philosophy</vt:lpstr>
      <vt:lpstr>Battle Engaged : the Battle for Truth</vt:lpstr>
      <vt:lpstr>Battle Equipped – Armour provided by God</vt:lpstr>
      <vt:lpstr>The Belt of Truth</vt:lpstr>
      <vt:lpstr>Battle Equipped –What belt do I wear?</vt:lpstr>
      <vt:lpstr>Get belted in with a reliable belt</vt:lpstr>
      <vt:lpstr>Battle Empowered – the application </vt:lpstr>
      <vt:lpstr>Pray and Keep Praying….Paul’s prayer</vt:lpstr>
      <vt:lpstr>Ephesians 6  v 10-20 – The Armour of God</vt:lpstr>
      <vt:lpstr>The Gospel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dc:title>
  <dc:creator>claire Caldwell</dc:creator>
  <cp:lastModifiedBy>Robert Bishop</cp:lastModifiedBy>
  <cp:revision>8</cp:revision>
  <dcterms:created xsi:type="dcterms:W3CDTF">2021-11-11T14:44:56Z</dcterms:created>
  <dcterms:modified xsi:type="dcterms:W3CDTF">2021-11-18T13:23:07Z</dcterms:modified>
</cp:coreProperties>
</file>