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70" r:id="rId4"/>
    <p:sldId id="297" r:id="rId5"/>
    <p:sldId id="298" r:id="rId6"/>
    <p:sldId id="299" r:id="rId7"/>
    <p:sldId id="273"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5" r:id="rId22"/>
    <p:sldId id="316"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7B135"/>
    <a:srgbClr val="27735B"/>
    <a:srgbClr val="346F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800" y="5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ramwell" userId="bca58ee0-e8a9-4cba-a1a5-7dc7b1466e81" providerId="ADAL" clId="{8C4B64FC-660B-43E8-90C5-9173E3931C41}"/>
    <pc:docChg chg="addSld delSld modSld">
      <pc:chgData name="Simon Bramwell" userId="bca58ee0-e8a9-4cba-a1a5-7dc7b1466e81" providerId="ADAL" clId="{8C4B64FC-660B-43E8-90C5-9173E3931C41}" dt="2022-03-04T17:45:19.873" v="2" actId="47"/>
      <pc:docMkLst>
        <pc:docMk/>
      </pc:docMkLst>
      <pc:sldChg chg="del">
        <pc:chgData name="Simon Bramwell" userId="bca58ee0-e8a9-4cba-a1a5-7dc7b1466e81" providerId="ADAL" clId="{8C4B64FC-660B-43E8-90C5-9173E3931C41}" dt="2022-03-04T17:45:18.345" v="1" actId="47"/>
        <pc:sldMkLst>
          <pc:docMk/>
          <pc:sldMk cId="1016603390" sldId="313"/>
        </pc:sldMkLst>
      </pc:sldChg>
      <pc:sldChg chg="del">
        <pc:chgData name="Simon Bramwell" userId="bca58ee0-e8a9-4cba-a1a5-7dc7b1466e81" providerId="ADAL" clId="{8C4B64FC-660B-43E8-90C5-9173E3931C41}" dt="2022-03-04T17:45:19.873" v="2" actId="47"/>
        <pc:sldMkLst>
          <pc:docMk/>
          <pc:sldMk cId="1248983892" sldId="314"/>
        </pc:sldMkLst>
      </pc:sldChg>
      <pc:sldChg chg="add">
        <pc:chgData name="Simon Bramwell" userId="bca58ee0-e8a9-4cba-a1a5-7dc7b1466e81" providerId="ADAL" clId="{8C4B64FC-660B-43E8-90C5-9173E3931C41}" dt="2022-03-04T17:45:12.444" v="0"/>
        <pc:sldMkLst>
          <pc:docMk/>
          <pc:sldMk cId="4010505363" sldId="315"/>
        </pc:sldMkLst>
      </pc:sldChg>
      <pc:sldChg chg="add">
        <pc:chgData name="Simon Bramwell" userId="bca58ee0-e8a9-4cba-a1a5-7dc7b1466e81" providerId="ADAL" clId="{8C4B64FC-660B-43E8-90C5-9173E3931C41}" dt="2022-03-04T17:45:12.444" v="0"/>
        <pc:sldMkLst>
          <pc:docMk/>
          <pc:sldMk cId="3247348612" sldId="31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904D657A-2E7F-CF4C-81F6-B425864990FF}"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72710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04D657A-2E7F-CF4C-81F6-B425864990FF}"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390833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04D657A-2E7F-CF4C-81F6-B425864990FF}"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184045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04D657A-2E7F-CF4C-81F6-B425864990FF}"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75356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04D657A-2E7F-CF4C-81F6-B425864990FF}"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349832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904D657A-2E7F-CF4C-81F6-B425864990FF}"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403431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904D657A-2E7F-CF4C-81F6-B425864990FF}" type="datetimeFigureOut">
              <a:rPr lang="en-US" smtClean="0"/>
              <a:t>3/4/2022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320581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904D657A-2E7F-CF4C-81F6-B425864990FF}" type="datetimeFigureOut">
              <a:rPr lang="en-US" smtClean="0"/>
              <a:t>3/4/2022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129417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D657A-2E7F-CF4C-81F6-B425864990FF}" type="datetimeFigureOut">
              <a:rPr lang="en-US" smtClean="0"/>
              <a:t>3/4/2022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152547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04D657A-2E7F-CF4C-81F6-B425864990FF}"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138736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04D657A-2E7F-CF4C-81F6-B425864990FF}"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10800-2FB7-EB49-8DE5-88E1AB727A0C}" type="slidenum">
              <a:rPr lang="en-US" smtClean="0"/>
              <a:t>‹#›</a:t>
            </a:fld>
            <a:endParaRPr lang="en-US"/>
          </a:p>
        </p:txBody>
      </p:sp>
    </p:spTree>
    <p:extLst>
      <p:ext uri="{BB962C8B-B14F-4D97-AF65-F5344CB8AC3E}">
        <p14:creationId xmlns:p14="http://schemas.microsoft.com/office/powerpoint/2010/main" val="90582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04D657A-2E7F-CF4C-81F6-B425864990FF}" type="datetimeFigureOut">
              <a:rPr lang="en-US" smtClean="0"/>
              <a:t>3/4/2022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8710800-2FB7-EB49-8DE5-88E1AB727A0C}" type="slidenum">
              <a:rPr lang="en-US" smtClean="0"/>
              <a:t>‹#›</a:t>
            </a:fld>
            <a:endParaRPr lang="en-US"/>
          </a:p>
        </p:txBody>
      </p:sp>
    </p:spTree>
    <p:extLst>
      <p:ext uri="{BB962C8B-B14F-4D97-AF65-F5344CB8AC3E}">
        <p14:creationId xmlns:p14="http://schemas.microsoft.com/office/powerpoint/2010/main" val="2112602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EkrxLW8lrI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ackground 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8" name="Rectangle 7"/>
          <p:cNvSpPr/>
          <p:nvPr/>
        </p:nvSpPr>
        <p:spPr>
          <a:xfrm>
            <a:off x="826372" y="1376725"/>
            <a:ext cx="7476446" cy="2677656"/>
          </a:xfrm>
          <a:prstGeom prst="rect">
            <a:avLst/>
          </a:prstGeom>
        </p:spPr>
        <p:txBody>
          <a:bodyPr wrap="square">
            <a:spAutoFit/>
          </a:bodyPr>
          <a:lstStyle/>
          <a:p>
            <a:pPr algn="ctr">
              <a:spcAft>
                <a:spcPts val="1200"/>
              </a:spcAft>
            </a:pPr>
            <a:r>
              <a:rPr lang="en-US" sz="3200" dirty="0">
                <a:solidFill>
                  <a:schemeClr val="bg1"/>
                </a:solidFill>
                <a:cs typeface="Calibri"/>
              </a:rPr>
              <a:t>A long Obedience In The Same Direction</a:t>
            </a:r>
          </a:p>
          <a:p>
            <a:pPr algn="ctr"/>
            <a:r>
              <a:rPr lang="en-US" sz="5400" i="1" dirty="0">
                <a:solidFill>
                  <a:srgbClr val="C7B135"/>
                </a:solidFill>
                <a:cs typeface="Calibri"/>
              </a:rPr>
              <a:t>Hope</a:t>
            </a:r>
            <a:br>
              <a:rPr lang="en-US" sz="3600" dirty="0">
                <a:solidFill>
                  <a:schemeClr val="bg1"/>
                </a:solidFill>
                <a:cs typeface="Calibri"/>
              </a:rPr>
            </a:br>
            <a:r>
              <a:rPr lang="en-US" sz="3600" dirty="0">
                <a:solidFill>
                  <a:schemeClr val="bg1"/>
                </a:solidFill>
                <a:cs typeface="Calibri"/>
              </a:rPr>
              <a:t> 6 March 2022</a:t>
            </a:r>
          </a:p>
          <a:p>
            <a:pPr algn="ctr"/>
            <a:r>
              <a:rPr lang="en-US" sz="3600" dirty="0">
                <a:solidFill>
                  <a:schemeClr val="bg1"/>
                </a:solidFill>
                <a:cs typeface="Calibri"/>
              </a:rPr>
              <a:t> </a:t>
            </a:r>
            <a:endParaRPr lang="en-US" sz="3600" dirty="0">
              <a:solidFill>
                <a:schemeClr val="bg1"/>
              </a:solidFill>
            </a:endParaRPr>
          </a:p>
        </p:txBody>
      </p:sp>
    </p:spTree>
    <p:extLst>
      <p:ext uri="{BB962C8B-B14F-4D97-AF65-F5344CB8AC3E}">
        <p14:creationId xmlns:p14="http://schemas.microsoft.com/office/powerpoint/2010/main" val="3300368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508465"/>
            <a:ext cx="7476446" cy="2508379"/>
          </a:xfrm>
          <a:prstGeom prst="rect">
            <a:avLst/>
          </a:prstGeom>
        </p:spPr>
        <p:txBody>
          <a:bodyPr wrap="square">
            <a:spAutoFit/>
          </a:bodyPr>
          <a:lstStyle/>
          <a:p>
            <a:pPr algn="ctr">
              <a:spcAft>
                <a:spcPts val="600"/>
              </a:spcAft>
            </a:pPr>
            <a:endParaRPr lang="en-US" sz="3200" b="1" dirty="0">
              <a:latin typeface="Arial" panose="020B0604020202020204" pitchFamily="34" charset="0"/>
              <a:cs typeface="Arial" panose="020B0604020202020204" pitchFamily="34" charset="0"/>
            </a:endParaRPr>
          </a:p>
          <a:p>
            <a:endParaRPr lang="en-GB" sz="2400" b="1" baseline="30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4000" b="1" dirty="0">
                <a:effectLst/>
                <a:ea typeface="Calibri" panose="020F0502020204030204" pitchFamily="34" charset="0"/>
              </a:rPr>
              <a:t>“To be human is to be in trouble.” </a:t>
            </a:r>
          </a:p>
          <a:p>
            <a:pPr algn="ctr"/>
            <a:endParaRPr lang="en-GB" sz="3600" b="1" dirty="0">
              <a:effectLst/>
              <a:ea typeface="Calibri" panose="020F0502020204030204" pitchFamily="34" charset="0"/>
              <a:cs typeface="Times New Roman" panose="02020603050405020304" pitchFamily="18" charset="0"/>
            </a:endParaRPr>
          </a:p>
          <a:p>
            <a:pPr algn="r"/>
            <a:r>
              <a:rPr lang="en-GB" sz="2800" b="1" dirty="0">
                <a:effectLst/>
                <a:ea typeface="Calibri" panose="020F0502020204030204" pitchFamily="34" charset="0"/>
                <a:cs typeface="Times New Roman" panose="02020603050405020304" pitchFamily="18" charset="0"/>
              </a:rPr>
              <a:t>(Peterson, </a:t>
            </a:r>
            <a:r>
              <a:rPr lang="en-GB" sz="2800" b="1" i="1" dirty="0">
                <a:effectLst/>
                <a:ea typeface="Calibri" panose="020F0502020204030204" pitchFamily="34" charset="0"/>
                <a:cs typeface="Times New Roman" panose="02020603050405020304" pitchFamily="18" charset="0"/>
              </a:rPr>
              <a:t>A Long Obedience</a:t>
            </a:r>
            <a:r>
              <a:rPr lang="en-GB" sz="2800" b="1" dirty="0">
                <a:effectLst/>
                <a:ea typeface="Calibri" panose="020F0502020204030204" pitchFamily="34" charset="0"/>
                <a:cs typeface="Times New Roman" panose="02020603050405020304" pitchFamily="18" charset="0"/>
              </a:rPr>
              <a:t>…, p.137)</a:t>
            </a:r>
            <a:endParaRPr lang="en-GB"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902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393205"/>
            <a:ext cx="7476446" cy="4108817"/>
          </a:xfrm>
          <a:prstGeom prst="rect">
            <a:avLst/>
          </a:prstGeom>
        </p:spPr>
        <p:txBody>
          <a:bodyPr wrap="square">
            <a:spAutoFit/>
          </a:bodyPr>
          <a:lstStyle/>
          <a:p>
            <a:pPr algn="ctr">
              <a:spcAft>
                <a:spcPts val="600"/>
              </a:spcAft>
            </a:pPr>
            <a:r>
              <a:rPr lang="en-US" sz="3200" b="1" dirty="0">
                <a:cs typeface="Arial" panose="020B0604020202020204" pitchFamily="34" charset="0"/>
              </a:rPr>
              <a:t>Psalm 130</a:t>
            </a:r>
          </a:p>
          <a:p>
            <a:r>
              <a:rPr lang="en-GB" sz="2800" b="1" baseline="30000" dirty="0">
                <a:solidFill>
                  <a:srgbClr val="000000"/>
                </a:solidFill>
                <a:effectLst/>
                <a:ea typeface="Times New Roman" panose="02020603050405020304" pitchFamily="18" charset="0"/>
              </a:rPr>
              <a:t>1 </a:t>
            </a:r>
            <a:r>
              <a:rPr lang="en-GB" sz="2800" b="1" dirty="0">
                <a:solidFill>
                  <a:srgbClr val="000000"/>
                </a:solidFill>
                <a:effectLst/>
                <a:highlight>
                  <a:srgbClr val="FFFF00"/>
                </a:highlight>
                <a:ea typeface="Times New Roman" panose="02020603050405020304" pitchFamily="18" charset="0"/>
              </a:rPr>
              <a:t>Out of the depths I cry to you, </a:t>
            </a:r>
            <a:r>
              <a:rPr lang="en-GB" sz="2800" b="1" cap="small" dirty="0">
                <a:solidFill>
                  <a:srgbClr val="000000"/>
                </a:solidFill>
                <a:effectLst/>
                <a:highlight>
                  <a:srgbClr val="FFFF00"/>
                </a:highlight>
                <a:ea typeface="Times New Roman" panose="02020603050405020304" pitchFamily="18" charset="0"/>
              </a:rPr>
              <a:t>Lord</a:t>
            </a:r>
            <a:r>
              <a:rPr lang="en-GB" sz="2800" b="1" dirty="0">
                <a:solidFill>
                  <a:srgbClr val="000000"/>
                </a:solidFill>
                <a:effectLst/>
                <a:highlight>
                  <a:srgbClr val="FFFF00"/>
                </a:highlight>
                <a:ea typeface="Times New Roman" panose="02020603050405020304" pitchFamily="18" charset="0"/>
              </a:rPr>
              <a:t>;</a:t>
            </a:r>
            <a:br>
              <a:rPr lang="en-GB" sz="2800" b="1" dirty="0">
                <a:solidFill>
                  <a:srgbClr val="000000"/>
                </a:solidFill>
                <a:effectLst/>
                <a:highlight>
                  <a:srgbClr val="FFFF00"/>
                </a:highlight>
                <a:ea typeface="Times New Roman" panose="02020603050405020304" pitchFamily="18" charset="0"/>
              </a:rPr>
            </a:br>
            <a:r>
              <a:rPr lang="en-GB" sz="2800" b="1" baseline="30000" dirty="0">
                <a:solidFill>
                  <a:srgbClr val="000000"/>
                </a:solidFill>
                <a:effectLst/>
                <a:highlight>
                  <a:srgbClr val="FFFF00"/>
                </a:highlight>
                <a:ea typeface="Times New Roman" panose="02020603050405020304" pitchFamily="18" charset="0"/>
              </a:rPr>
              <a:t>2 </a:t>
            </a:r>
            <a:r>
              <a:rPr lang="en-GB" sz="2800" b="1" dirty="0">
                <a:solidFill>
                  <a:srgbClr val="000000"/>
                </a:solidFill>
                <a:effectLst/>
                <a:highlight>
                  <a:srgbClr val="FFFF00"/>
                </a:highlight>
                <a:ea typeface="Times New Roman" panose="02020603050405020304" pitchFamily="18" charset="0"/>
              </a:rPr>
              <a:t>    Lord, hear my voice.</a:t>
            </a:r>
            <a:br>
              <a:rPr lang="en-GB" sz="2800" b="1" dirty="0">
                <a:solidFill>
                  <a:srgbClr val="000000"/>
                </a:solidFill>
                <a:effectLst/>
                <a:highlight>
                  <a:srgbClr val="FFFF00"/>
                </a:highlight>
                <a:ea typeface="Times New Roman" panose="02020603050405020304" pitchFamily="18" charset="0"/>
              </a:rPr>
            </a:br>
            <a:r>
              <a:rPr lang="en-GB" sz="2800" b="1" dirty="0">
                <a:solidFill>
                  <a:srgbClr val="000000"/>
                </a:solidFill>
                <a:effectLst/>
                <a:highlight>
                  <a:srgbClr val="FFFF00"/>
                </a:highlight>
                <a:ea typeface="Times New Roman" panose="02020603050405020304" pitchFamily="18" charset="0"/>
              </a:rPr>
              <a:t>Let your ears be attentive</a:t>
            </a:r>
            <a:br>
              <a:rPr lang="en-GB" sz="2800" b="1" dirty="0">
                <a:solidFill>
                  <a:srgbClr val="000000"/>
                </a:solidFill>
                <a:effectLst/>
                <a:highlight>
                  <a:srgbClr val="FFFF00"/>
                </a:highlight>
                <a:ea typeface="Times New Roman" panose="02020603050405020304" pitchFamily="18" charset="0"/>
              </a:rPr>
            </a:br>
            <a:r>
              <a:rPr lang="en-GB" sz="2800" b="1" dirty="0">
                <a:solidFill>
                  <a:srgbClr val="000000"/>
                </a:solidFill>
                <a:effectLst/>
                <a:highlight>
                  <a:srgbClr val="FFFF00"/>
                </a:highlight>
                <a:ea typeface="Times New Roman" panose="02020603050405020304" pitchFamily="18" charset="0"/>
              </a:rPr>
              <a:t>    to my cry for mercy.</a:t>
            </a:r>
            <a:endParaRPr lang="en-GB" sz="2800" b="1" dirty="0">
              <a:effectLst/>
              <a:highlight>
                <a:srgbClr val="FFFF00"/>
              </a:highlight>
              <a:ea typeface="Times New Roman" panose="02020603050405020304" pitchFamily="18" charset="0"/>
            </a:endParaRPr>
          </a:p>
          <a:p>
            <a:r>
              <a:rPr lang="en-GB" sz="2800" b="1" baseline="30000" dirty="0">
                <a:solidFill>
                  <a:srgbClr val="000000"/>
                </a:solidFill>
                <a:effectLst/>
                <a:ea typeface="Times New Roman" panose="02020603050405020304" pitchFamily="18" charset="0"/>
              </a:rPr>
              <a:t>3 </a:t>
            </a:r>
            <a:r>
              <a:rPr lang="en-GB" sz="2800" b="1" dirty="0">
                <a:solidFill>
                  <a:srgbClr val="000000"/>
                </a:solidFill>
                <a:effectLst/>
                <a:ea typeface="Times New Roman" panose="02020603050405020304" pitchFamily="18" charset="0"/>
              </a:rPr>
              <a:t>If you,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kept a record of sins,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Lord, who could stand?</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4 </a:t>
            </a:r>
            <a:r>
              <a:rPr lang="en-GB" sz="2800" b="1" dirty="0">
                <a:solidFill>
                  <a:srgbClr val="000000"/>
                </a:solidFill>
                <a:effectLst/>
                <a:ea typeface="Times New Roman" panose="02020603050405020304" pitchFamily="18" charset="0"/>
              </a:rPr>
              <a:t>But with you there is forgiveness,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so that we can, with reverence, serve you.</a:t>
            </a:r>
            <a:endParaRPr lang="en-GB" sz="2800" b="1" dirty="0">
              <a:effectLst/>
              <a:ea typeface="Times New Roman" panose="02020603050405020304" pitchFamily="18" charset="0"/>
            </a:endParaRPr>
          </a:p>
        </p:txBody>
      </p:sp>
    </p:spTree>
    <p:extLst>
      <p:ext uri="{BB962C8B-B14F-4D97-AF65-F5344CB8AC3E}">
        <p14:creationId xmlns:p14="http://schemas.microsoft.com/office/powerpoint/2010/main" val="2274126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508465"/>
            <a:ext cx="7476446" cy="3785652"/>
          </a:xfrm>
          <a:prstGeom prst="rect">
            <a:avLst/>
          </a:prstGeom>
        </p:spPr>
        <p:txBody>
          <a:bodyPr wrap="square">
            <a:spAutoFit/>
          </a:bodyPr>
          <a:lstStyle/>
          <a:p>
            <a:endParaRPr lang="en-GB" sz="2400" b="1" baseline="30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b="1" dirty="0">
                <a:effectLst/>
                <a:ea typeface="Calibri" panose="020F0502020204030204" pitchFamily="34" charset="0"/>
              </a:rPr>
              <a:t>“sufferings can only be dealt with creatively when they are understood as wounds integral to our human condition… with the recognition of this condition, liberation starts.” </a:t>
            </a:r>
          </a:p>
          <a:p>
            <a:pPr algn="ctr"/>
            <a:endParaRPr lang="en-GB" sz="3600" b="1" dirty="0">
              <a:effectLst/>
              <a:ea typeface="Calibri" panose="020F0502020204030204" pitchFamily="34" charset="0"/>
              <a:cs typeface="Times New Roman" panose="02020603050405020304" pitchFamily="18" charset="0"/>
            </a:endParaRPr>
          </a:p>
          <a:p>
            <a:pPr algn="r"/>
            <a:r>
              <a:rPr lang="en-GB" sz="2800" b="1" dirty="0">
                <a:effectLst/>
                <a:ea typeface="Calibri" panose="020F0502020204030204" pitchFamily="34" charset="0"/>
                <a:cs typeface="Times New Roman" panose="02020603050405020304" pitchFamily="18" charset="0"/>
              </a:rPr>
              <a:t>(Nouwen, </a:t>
            </a:r>
            <a:r>
              <a:rPr lang="en-GB" sz="2800" b="1" i="1" dirty="0">
                <a:effectLst/>
                <a:ea typeface="Calibri" panose="020F0502020204030204" pitchFamily="34" charset="0"/>
                <a:cs typeface="Times New Roman" panose="02020603050405020304" pitchFamily="18" charset="0"/>
              </a:rPr>
              <a:t>The Wounded Healer</a:t>
            </a:r>
            <a:r>
              <a:rPr lang="en-GB" sz="2800" b="1" dirty="0">
                <a:effectLst/>
                <a:ea typeface="Calibri" panose="020F0502020204030204" pitchFamily="34" charset="0"/>
                <a:cs typeface="Times New Roman" panose="02020603050405020304" pitchFamily="18" charset="0"/>
              </a:rPr>
              <a:t>…, p.95)</a:t>
            </a:r>
            <a:endParaRPr lang="en-GB"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9335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508465"/>
            <a:ext cx="7476446" cy="2800767"/>
          </a:xfrm>
          <a:prstGeom prst="rect">
            <a:avLst/>
          </a:prstGeom>
        </p:spPr>
        <p:txBody>
          <a:bodyPr wrap="square">
            <a:spAutoFit/>
          </a:bodyPr>
          <a:lstStyle/>
          <a:p>
            <a:endParaRPr lang="en-GB" sz="2400" b="1" baseline="30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b="1" dirty="0">
                <a:effectLst/>
                <a:ea typeface="Calibri" panose="020F0502020204030204" pitchFamily="34" charset="0"/>
              </a:rPr>
              <a:t>“There is no place too dark that we cannot pray to God and no sin too sinful that God cannot reach us with his forgiveness.” </a:t>
            </a:r>
          </a:p>
          <a:p>
            <a:pPr algn="ctr"/>
            <a:endParaRPr lang="en-GB" sz="3600" b="1" dirty="0">
              <a:effectLst/>
              <a:ea typeface="Calibri" panose="020F0502020204030204" pitchFamily="34" charset="0"/>
              <a:cs typeface="Times New Roman" panose="02020603050405020304" pitchFamily="18" charset="0"/>
            </a:endParaRPr>
          </a:p>
          <a:p>
            <a:pPr algn="r"/>
            <a:r>
              <a:rPr lang="en-GB" sz="2800" b="1" dirty="0">
                <a:effectLst/>
                <a:ea typeface="Calibri" panose="020F0502020204030204" pitchFamily="34" charset="0"/>
                <a:cs typeface="Times New Roman" panose="02020603050405020304" pitchFamily="18" charset="0"/>
              </a:rPr>
              <a:t>(Stackhouse, </a:t>
            </a:r>
            <a:r>
              <a:rPr lang="en-GB" sz="2800" b="1" i="1" dirty="0">
                <a:effectLst/>
                <a:ea typeface="Calibri" panose="020F0502020204030204" pitchFamily="34" charset="0"/>
                <a:cs typeface="Times New Roman" panose="02020603050405020304" pitchFamily="18" charset="0"/>
              </a:rPr>
              <a:t>Praying Psalms</a:t>
            </a:r>
            <a:r>
              <a:rPr lang="en-GB" sz="2800" b="1" dirty="0">
                <a:effectLst/>
                <a:ea typeface="Calibri" panose="020F0502020204030204" pitchFamily="34" charset="0"/>
                <a:cs typeface="Times New Roman" panose="02020603050405020304" pitchFamily="18" charset="0"/>
              </a:rPr>
              <a:t>)</a:t>
            </a:r>
            <a:endParaRPr lang="en-GB"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9909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613612" y="393205"/>
            <a:ext cx="7784430" cy="4785926"/>
          </a:xfrm>
          <a:prstGeom prst="rect">
            <a:avLst/>
          </a:prstGeom>
        </p:spPr>
        <p:txBody>
          <a:bodyPr wrap="square">
            <a:spAutoFit/>
          </a:bodyPr>
          <a:lstStyle/>
          <a:p>
            <a:pPr algn="ctr">
              <a:spcAft>
                <a:spcPts val="600"/>
              </a:spcAft>
            </a:pPr>
            <a:r>
              <a:rPr lang="en-US" sz="2800" b="1" dirty="0">
                <a:cs typeface="Arial" panose="020B0604020202020204" pitchFamily="34" charset="0"/>
              </a:rPr>
              <a:t>The God of Psalm 130</a:t>
            </a:r>
          </a:p>
          <a:p>
            <a:pPr marL="457200" indent="-457200">
              <a:buFont typeface="Arial" panose="020B0604020202020204" pitchFamily="34" charset="0"/>
              <a:buChar char="•"/>
            </a:pPr>
            <a:r>
              <a:rPr lang="en-GB" sz="2400" b="1" dirty="0">
                <a:solidFill>
                  <a:srgbClr val="000000"/>
                </a:solidFill>
                <a:effectLst/>
                <a:ea typeface="Times New Roman" panose="02020603050405020304" pitchFamily="18" charset="0"/>
              </a:rPr>
              <a:t>The </a:t>
            </a:r>
            <a:r>
              <a:rPr lang="en-GB" sz="2400" b="1" cap="small" dirty="0">
                <a:solidFill>
                  <a:srgbClr val="000000"/>
                </a:solidFill>
                <a:effectLst/>
                <a:ea typeface="Times New Roman" panose="02020603050405020304" pitchFamily="18" charset="0"/>
              </a:rPr>
              <a:t>Lord (</a:t>
            </a:r>
            <a:r>
              <a:rPr lang="en-GB" sz="2400" b="1" dirty="0">
                <a:solidFill>
                  <a:srgbClr val="000000"/>
                </a:solidFill>
                <a:effectLst/>
                <a:ea typeface="Times New Roman" panose="02020603050405020304" pitchFamily="18" charset="0"/>
              </a:rPr>
              <a:t>v1</a:t>
            </a:r>
            <a:r>
              <a:rPr lang="en-GB" sz="2400" b="1" cap="small" dirty="0">
                <a:solidFill>
                  <a:srgbClr val="000000"/>
                </a:solidFill>
                <a:effectLst/>
                <a:ea typeface="Times New Roman" panose="02020603050405020304" pitchFamily="18" charset="0"/>
              </a:rPr>
              <a:t>)</a:t>
            </a:r>
          </a:p>
          <a:p>
            <a:pPr marL="457200" indent="-457200">
              <a:buFont typeface="Arial" panose="020B0604020202020204" pitchFamily="34" charset="0"/>
              <a:buChar char="•"/>
            </a:pPr>
            <a:r>
              <a:rPr lang="en-GB" sz="2400" b="1" dirty="0">
                <a:solidFill>
                  <a:srgbClr val="000000"/>
                </a:solidFill>
                <a:effectLst/>
                <a:ea typeface="Times New Roman" panose="02020603050405020304" pitchFamily="18" charset="0"/>
              </a:rPr>
              <a:t>Mercy (v2)</a:t>
            </a:r>
          </a:p>
          <a:p>
            <a:pPr marL="457200" indent="-457200">
              <a:buFont typeface="Arial" panose="020B0604020202020204" pitchFamily="34" charset="0"/>
              <a:buChar char="•"/>
            </a:pPr>
            <a:r>
              <a:rPr lang="en-GB" sz="2400" b="1" dirty="0">
                <a:solidFill>
                  <a:srgbClr val="000000"/>
                </a:solidFill>
                <a:ea typeface="Times New Roman" panose="02020603050405020304" pitchFamily="18" charset="0"/>
              </a:rPr>
              <a:t>Does not allow our sin to keep us from standing in his presence (v3)</a:t>
            </a:r>
          </a:p>
          <a:p>
            <a:pPr marL="457200" indent="-457200">
              <a:buFont typeface="Arial" panose="020B0604020202020204" pitchFamily="34" charset="0"/>
              <a:buChar char="•"/>
            </a:pPr>
            <a:r>
              <a:rPr lang="en-GB" sz="2400" b="1" dirty="0">
                <a:solidFill>
                  <a:srgbClr val="000000"/>
                </a:solidFill>
                <a:effectLst/>
                <a:ea typeface="Times New Roman" panose="02020603050405020304" pitchFamily="18" charset="0"/>
              </a:rPr>
              <a:t>Forgiveness (v4)</a:t>
            </a:r>
          </a:p>
          <a:p>
            <a:pPr marL="457200" indent="-457200">
              <a:buFont typeface="Arial" panose="020B0604020202020204" pitchFamily="34" charset="0"/>
              <a:buChar char="•"/>
            </a:pPr>
            <a:r>
              <a:rPr lang="en-GB" sz="2400" b="1" dirty="0">
                <a:solidFill>
                  <a:srgbClr val="000000"/>
                </a:solidFill>
                <a:effectLst/>
                <a:ea typeface="Times New Roman" panose="02020603050405020304" pitchFamily="18" charset="0"/>
              </a:rPr>
              <a:t>To be revered (v4)</a:t>
            </a:r>
          </a:p>
          <a:p>
            <a:pPr marL="457200" indent="-457200">
              <a:buFont typeface="Arial" panose="020B0604020202020204" pitchFamily="34" charset="0"/>
              <a:buChar char="•"/>
            </a:pPr>
            <a:r>
              <a:rPr lang="en-GB" sz="2400" b="1" dirty="0">
                <a:solidFill>
                  <a:srgbClr val="000000"/>
                </a:solidFill>
                <a:ea typeface="Times New Roman" panose="02020603050405020304" pitchFamily="18" charset="0"/>
              </a:rPr>
              <a:t>Speaks through his Word which brings hope (v5)</a:t>
            </a:r>
          </a:p>
          <a:p>
            <a:pPr marL="457200" indent="-457200">
              <a:buFont typeface="Arial" panose="020B0604020202020204" pitchFamily="34" charset="0"/>
              <a:buChar char="•"/>
            </a:pPr>
            <a:r>
              <a:rPr lang="en-GB" sz="2400" b="1" dirty="0">
                <a:solidFill>
                  <a:srgbClr val="000000"/>
                </a:solidFill>
                <a:effectLst/>
                <a:ea typeface="Times New Roman" panose="02020603050405020304" pitchFamily="18" charset="0"/>
              </a:rPr>
              <a:t>Unfailing love (v7)</a:t>
            </a:r>
          </a:p>
          <a:p>
            <a:pPr marL="457200" indent="-457200">
              <a:buFont typeface="Arial" panose="020B0604020202020204" pitchFamily="34" charset="0"/>
              <a:buChar char="•"/>
            </a:pPr>
            <a:r>
              <a:rPr lang="en-GB" sz="2400" b="1" dirty="0">
                <a:solidFill>
                  <a:srgbClr val="000000"/>
                </a:solidFill>
                <a:ea typeface="Times New Roman" panose="02020603050405020304" pitchFamily="18" charset="0"/>
              </a:rPr>
              <a:t>Full redemption (v7)</a:t>
            </a:r>
          </a:p>
          <a:p>
            <a:pPr marL="457200" indent="-457200">
              <a:buFont typeface="Arial" panose="020B0604020202020204" pitchFamily="34" charset="0"/>
              <a:buChar char="•"/>
            </a:pPr>
            <a:r>
              <a:rPr lang="en-GB" sz="2400" b="1" dirty="0">
                <a:solidFill>
                  <a:srgbClr val="000000"/>
                </a:solidFill>
                <a:effectLst/>
                <a:ea typeface="Times New Roman" panose="02020603050405020304" pitchFamily="18" charset="0"/>
              </a:rPr>
              <a:t>Redeemer of Israel from all their sins (v</a:t>
            </a:r>
            <a:r>
              <a:rPr lang="en-GB" sz="2400" b="1" dirty="0">
                <a:solidFill>
                  <a:srgbClr val="000000"/>
                </a:solidFill>
                <a:ea typeface="Times New Roman" panose="02020603050405020304" pitchFamily="18" charset="0"/>
              </a:rPr>
              <a:t>8)</a:t>
            </a:r>
            <a:endParaRPr lang="en-GB" sz="2400" b="1" dirty="0">
              <a:solidFill>
                <a:srgbClr val="000000"/>
              </a:solidFill>
              <a:effectLst/>
              <a:ea typeface="Times New Roman" panose="02020603050405020304" pitchFamily="18" charset="0"/>
            </a:endParaRPr>
          </a:p>
          <a:p>
            <a:pPr marL="457200" indent="-457200">
              <a:buFont typeface="Arial" panose="020B0604020202020204" pitchFamily="34" charset="0"/>
              <a:buChar char="•"/>
            </a:pPr>
            <a:endParaRPr lang="en-GB" sz="2800" b="1" dirty="0">
              <a:effectLst/>
              <a:ea typeface="Times New Roman" panose="02020603050405020304" pitchFamily="18" charset="0"/>
            </a:endParaRPr>
          </a:p>
        </p:txBody>
      </p:sp>
    </p:spTree>
    <p:extLst>
      <p:ext uri="{BB962C8B-B14F-4D97-AF65-F5344CB8AC3E}">
        <p14:creationId xmlns:p14="http://schemas.microsoft.com/office/powerpoint/2010/main" val="4147086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393205"/>
            <a:ext cx="7476446" cy="4401205"/>
          </a:xfrm>
          <a:prstGeom prst="rect">
            <a:avLst/>
          </a:prstGeom>
        </p:spPr>
        <p:txBody>
          <a:bodyPr wrap="square">
            <a:spAutoFit/>
          </a:bodyPr>
          <a:lstStyle/>
          <a:p>
            <a:r>
              <a:rPr lang="en-GB" sz="2800" b="1" baseline="30000" dirty="0">
                <a:solidFill>
                  <a:srgbClr val="000000"/>
                </a:solidFill>
                <a:effectLst/>
                <a:ea typeface="Times New Roman" panose="02020603050405020304" pitchFamily="18" charset="0"/>
              </a:rPr>
              <a:t>5 </a:t>
            </a:r>
            <a:r>
              <a:rPr lang="en-GB" sz="2800" b="1" dirty="0">
                <a:solidFill>
                  <a:srgbClr val="000000"/>
                </a:solidFill>
                <a:effectLst/>
                <a:highlight>
                  <a:srgbClr val="FFFF00"/>
                </a:highlight>
                <a:ea typeface="Times New Roman" panose="02020603050405020304" pitchFamily="18" charset="0"/>
              </a:rPr>
              <a:t>I </a:t>
            </a:r>
            <a:r>
              <a:rPr lang="en-GB" sz="2800" b="1" u="sng" dirty="0">
                <a:solidFill>
                  <a:srgbClr val="000000"/>
                </a:solidFill>
                <a:effectLst/>
                <a:highlight>
                  <a:srgbClr val="FFFF00"/>
                </a:highlight>
                <a:ea typeface="Times New Roman" panose="02020603050405020304" pitchFamily="18" charset="0"/>
              </a:rPr>
              <a:t>wait</a:t>
            </a:r>
            <a:r>
              <a:rPr lang="en-GB" sz="2800" b="1" dirty="0">
                <a:solidFill>
                  <a:srgbClr val="000000"/>
                </a:solidFill>
                <a:effectLst/>
                <a:highlight>
                  <a:srgbClr val="FFFF00"/>
                </a:highlight>
                <a:ea typeface="Times New Roman" panose="02020603050405020304" pitchFamily="18" charset="0"/>
              </a:rPr>
              <a:t> for the </a:t>
            </a:r>
            <a:r>
              <a:rPr lang="en-GB" sz="2800" b="1" cap="small" dirty="0">
                <a:solidFill>
                  <a:srgbClr val="000000"/>
                </a:solidFill>
                <a:effectLst/>
                <a:highlight>
                  <a:srgbClr val="FFFF00"/>
                </a:highlight>
                <a:ea typeface="Times New Roman" panose="02020603050405020304" pitchFamily="18" charset="0"/>
              </a:rPr>
              <a:t>Lord</a:t>
            </a:r>
            <a:r>
              <a:rPr lang="en-GB" sz="2800" b="1" dirty="0">
                <a:solidFill>
                  <a:srgbClr val="000000"/>
                </a:solidFill>
                <a:effectLst/>
                <a:ea typeface="Times New Roman" panose="02020603050405020304" pitchFamily="18" charset="0"/>
              </a:rPr>
              <a:t>, my </a:t>
            </a:r>
            <a:r>
              <a:rPr lang="en-GB" sz="2800" b="1" dirty="0">
                <a:solidFill>
                  <a:srgbClr val="000000"/>
                </a:solidFill>
                <a:effectLst/>
                <a:highlight>
                  <a:srgbClr val="FFFF00"/>
                </a:highlight>
                <a:ea typeface="Times New Roman" panose="02020603050405020304" pitchFamily="18" charset="0"/>
              </a:rPr>
              <a:t>whole being </a:t>
            </a:r>
            <a:r>
              <a:rPr lang="en-GB" sz="2800" b="1" u="sng" dirty="0">
                <a:solidFill>
                  <a:srgbClr val="000000"/>
                </a:solidFill>
                <a:effectLst/>
                <a:highlight>
                  <a:srgbClr val="FFFF00"/>
                </a:highlight>
                <a:ea typeface="Times New Roman" panose="02020603050405020304" pitchFamily="18" charset="0"/>
              </a:rPr>
              <a:t>waits</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and in his word I put my hope.</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6 </a:t>
            </a:r>
            <a:r>
              <a:rPr lang="en-GB" sz="2800" b="1" dirty="0">
                <a:solidFill>
                  <a:srgbClr val="000000"/>
                </a:solidFill>
                <a:effectLst/>
                <a:highlight>
                  <a:srgbClr val="FFFF00"/>
                </a:highlight>
                <a:ea typeface="Times New Roman" panose="02020603050405020304" pitchFamily="18" charset="0"/>
              </a:rPr>
              <a:t>I </a:t>
            </a:r>
            <a:r>
              <a:rPr lang="en-GB" sz="2800" b="1" u="sng" dirty="0">
                <a:solidFill>
                  <a:srgbClr val="000000"/>
                </a:solidFill>
                <a:effectLst/>
                <a:highlight>
                  <a:srgbClr val="FFFF00"/>
                </a:highlight>
                <a:ea typeface="Times New Roman" panose="02020603050405020304" pitchFamily="18" charset="0"/>
              </a:rPr>
              <a:t>wait</a:t>
            </a:r>
            <a:r>
              <a:rPr lang="en-GB" sz="2800" b="1" dirty="0">
                <a:solidFill>
                  <a:srgbClr val="000000"/>
                </a:solidFill>
                <a:effectLst/>
                <a:highlight>
                  <a:srgbClr val="FFFF00"/>
                </a:highlight>
                <a:ea typeface="Times New Roman" panose="02020603050405020304" pitchFamily="18" charset="0"/>
              </a:rPr>
              <a:t> for the Lord</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more than watchmen wait for the morning,</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more than watchmen wait for the morning.</a:t>
            </a:r>
            <a:endParaRPr lang="en-GB" sz="2800" dirty="0">
              <a:effectLst/>
              <a:ea typeface="Times New Roman" panose="02020603050405020304" pitchFamily="18" charset="0"/>
            </a:endParaRPr>
          </a:p>
          <a:p>
            <a:r>
              <a:rPr lang="en-GB" sz="2800" b="1" baseline="30000" dirty="0">
                <a:solidFill>
                  <a:srgbClr val="000000"/>
                </a:solidFill>
                <a:effectLst/>
                <a:ea typeface="Times New Roman" panose="02020603050405020304" pitchFamily="18" charset="0"/>
              </a:rPr>
              <a:t>7 </a:t>
            </a:r>
            <a:r>
              <a:rPr lang="en-GB" sz="2800" b="1" dirty="0">
                <a:solidFill>
                  <a:srgbClr val="000000"/>
                </a:solidFill>
                <a:effectLst/>
                <a:ea typeface="Times New Roman" panose="02020603050405020304" pitchFamily="18" charset="0"/>
              </a:rPr>
              <a:t>Israel, put your hope in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for with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is unfailing love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and with him is full redemption.</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8 </a:t>
            </a:r>
            <a:r>
              <a:rPr lang="en-GB" sz="2800" b="1" dirty="0">
                <a:solidFill>
                  <a:srgbClr val="000000"/>
                </a:solidFill>
                <a:effectLst/>
                <a:ea typeface="Times New Roman" panose="02020603050405020304" pitchFamily="18" charset="0"/>
              </a:rPr>
              <a:t>He himself will redeem Israel</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from all their sins.</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178718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668511" y="508465"/>
            <a:ext cx="7860766" cy="3431709"/>
          </a:xfrm>
          <a:prstGeom prst="rect">
            <a:avLst/>
          </a:prstGeom>
        </p:spPr>
        <p:txBody>
          <a:bodyPr wrap="square">
            <a:spAutoFit/>
          </a:bodyPr>
          <a:lstStyle/>
          <a:p>
            <a:pPr algn="ctr">
              <a:spcAft>
                <a:spcPts val="600"/>
              </a:spcAft>
            </a:pPr>
            <a:r>
              <a:rPr lang="en-US" sz="3600" b="1" dirty="0">
                <a:cs typeface="Arial" panose="020B0604020202020204" pitchFamily="34" charset="0"/>
              </a:rPr>
              <a:t>Waiting on God…</a:t>
            </a:r>
          </a:p>
          <a:p>
            <a:endParaRPr lang="en-GB" sz="2400" b="1" baseline="30000" dirty="0">
              <a:solidFill>
                <a:srgbClr val="000000"/>
              </a:solidFill>
              <a:effectLst/>
              <a:ea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GB" sz="3200" b="1" dirty="0">
                <a:effectLst/>
                <a:ea typeface="Calibri" panose="020F0502020204030204" pitchFamily="34" charset="0"/>
              </a:rPr>
              <a:t>Is not a passive pursuit…</a:t>
            </a:r>
          </a:p>
          <a:p>
            <a:pPr marL="457200" indent="-457200">
              <a:buFont typeface="Arial" panose="020B0604020202020204" pitchFamily="34" charset="0"/>
              <a:buChar char="•"/>
            </a:pPr>
            <a:r>
              <a:rPr lang="en-GB" sz="3200" b="1" dirty="0">
                <a:ea typeface="Calibri" panose="020F0502020204030204" pitchFamily="34" charset="0"/>
              </a:rPr>
              <a:t>Is living a life of prayer…</a:t>
            </a:r>
          </a:p>
          <a:p>
            <a:pPr marL="457200" indent="-457200">
              <a:buFont typeface="Arial" panose="020B0604020202020204" pitchFamily="34" charset="0"/>
              <a:buChar char="•"/>
            </a:pPr>
            <a:r>
              <a:rPr lang="en-GB" sz="3200" b="1" dirty="0">
                <a:effectLst/>
                <a:ea typeface="Calibri" panose="020F0502020204030204" pitchFamily="34" charset="0"/>
              </a:rPr>
              <a:t>Is avoiding the temptation to try to force the issue…</a:t>
            </a:r>
          </a:p>
          <a:p>
            <a:endParaRPr lang="en-GB" sz="3200" b="1" dirty="0">
              <a:ea typeface="Calibri" panose="020F0502020204030204" pitchFamily="34" charset="0"/>
            </a:endParaRPr>
          </a:p>
        </p:txBody>
      </p:sp>
    </p:spTree>
    <p:extLst>
      <p:ext uri="{BB962C8B-B14F-4D97-AF65-F5344CB8AC3E}">
        <p14:creationId xmlns:p14="http://schemas.microsoft.com/office/powerpoint/2010/main" val="1340958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668511" y="508465"/>
            <a:ext cx="7860766" cy="4221669"/>
          </a:xfrm>
          <a:prstGeom prst="rect">
            <a:avLst/>
          </a:prstGeom>
        </p:spPr>
        <p:txBody>
          <a:bodyPr wrap="square">
            <a:spAutoFit/>
          </a:bodyPr>
          <a:lstStyle/>
          <a:p>
            <a:pPr algn="ctr">
              <a:spcAft>
                <a:spcPts val="600"/>
              </a:spcAft>
            </a:pPr>
            <a:r>
              <a:rPr lang="en-US" sz="3600" b="1" dirty="0">
                <a:cs typeface="Arial" panose="020B0604020202020204" pitchFamily="34" charset="0"/>
              </a:rPr>
              <a:t>Waiting on God…</a:t>
            </a:r>
          </a:p>
          <a:p>
            <a:endParaRPr lang="en-GB" sz="1100" b="1" baseline="30000" dirty="0">
              <a:solidFill>
                <a:srgbClr val="000000"/>
              </a:solidFill>
              <a:effectLst/>
              <a:ea typeface="Times New Roman" panose="02020603050405020304" pitchFamily="18" charset="0"/>
              <a:cs typeface="Times New Roman" panose="02020603050405020304" pitchFamily="18" charset="0"/>
            </a:endParaRPr>
          </a:p>
          <a:p>
            <a:r>
              <a:rPr lang="en-GB" sz="3200" b="1" dirty="0">
                <a:effectLst/>
                <a:ea typeface="Calibri" panose="020F0502020204030204" pitchFamily="34" charset="0"/>
              </a:rPr>
              <a:t>“The Christian’s waiting and watching -that is, hoping, -is…a willingness to let God do it his way and in his time. It is the opposite of making plans that we demand God put into effect, telling him both how and when to do it.”</a:t>
            </a:r>
          </a:p>
          <a:p>
            <a:pPr algn="r"/>
            <a:r>
              <a:rPr lang="en-GB" sz="2400" b="1" dirty="0">
                <a:effectLst/>
                <a:ea typeface="Calibri" panose="020F0502020204030204" pitchFamily="34" charset="0"/>
                <a:cs typeface="Times New Roman" panose="02020603050405020304" pitchFamily="18" charset="0"/>
              </a:rPr>
              <a:t>(Peterson, </a:t>
            </a:r>
            <a:r>
              <a:rPr lang="en-GB" sz="2400" b="1" i="1" dirty="0">
                <a:effectLst/>
                <a:ea typeface="Calibri" panose="020F0502020204030204" pitchFamily="34" charset="0"/>
                <a:cs typeface="Times New Roman" panose="02020603050405020304" pitchFamily="18" charset="0"/>
              </a:rPr>
              <a:t>A Long Obedience</a:t>
            </a:r>
            <a:r>
              <a:rPr lang="en-GB" sz="2400" b="1" dirty="0">
                <a:effectLst/>
                <a:ea typeface="Calibri" panose="020F0502020204030204" pitchFamily="34" charset="0"/>
                <a:cs typeface="Times New Roman" panose="02020603050405020304" pitchFamily="18" charset="0"/>
              </a:rPr>
              <a:t>…, p.144)</a:t>
            </a:r>
            <a:endParaRPr lang="en-GB" sz="2400" b="1" dirty="0">
              <a:effectLst/>
              <a:ea typeface="Calibri" panose="020F0502020204030204" pitchFamily="34" charset="0"/>
            </a:endParaRPr>
          </a:p>
        </p:txBody>
      </p:sp>
    </p:spTree>
    <p:extLst>
      <p:ext uri="{BB962C8B-B14F-4D97-AF65-F5344CB8AC3E}">
        <p14:creationId xmlns:p14="http://schemas.microsoft.com/office/powerpoint/2010/main" val="2550272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393205"/>
            <a:ext cx="7476446" cy="4401205"/>
          </a:xfrm>
          <a:prstGeom prst="rect">
            <a:avLst/>
          </a:prstGeom>
        </p:spPr>
        <p:txBody>
          <a:bodyPr wrap="square">
            <a:spAutoFit/>
          </a:bodyPr>
          <a:lstStyle/>
          <a:p>
            <a:r>
              <a:rPr lang="en-GB" sz="2800" b="1" baseline="30000" dirty="0">
                <a:solidFill>
                  <a:srgbClr val="000000"/>
                </a:solidFill>
                <a:effectLst/>
                <a:ea typeface="Times New Roman" panose="02020603050405020304" pitchFamily="18" charset="0"/>
              </a:rPr>
              <a:t>5 </a:t>
            </a:r>
            <a:r>
              <a:rPr lang="en-GB" sz="2800" b="1" dirty="0">
                <a:solidFill>
                  <a:srgbClr val="000000"/>
                </a:solidFill>
                <a:effectLst/>
                <a:highlight>
                  <a:srgbClr val="FFFF00"/>
                </a:highlight>
                <a:ea typeface="Times New Roman" panose="02020603050405020304" pitchFamily="18" charset="0"/>
              </a:rPr>
              <a:t>I </a:t>
            </a:r>
            <a:r>
              <a:rPr lang="en-GB" sz="2800" b="1" u="sng" dirty="0">
                <a:solidFill>
                  <a:srgbClr val="000000"/>
                </a:solidFill>
                <a:effectLst/>
                <a:highlight>
                  <a:srgbClr val="FFFF00"/>
                </a:highlight>
                <a:ea typeface="Times New Roman" panose="02020603050405020304" pitchFamily="18" charset="0"/>
              </a:rPr>
              <a:t>wait</a:t>
            </a:r>
            <a:r>
              <a:rPr lang="en-GB" sz="2800" b="1" dirty="0">
                <a:solidFill>
                  <a:srgbClr val="000000"/>
                </a:solidFill>
                <a:effectLst/>
                <a:highlight>
                  <a:srgbClr val="FFFF00"/>
                </a:highlight>
                <a:ea typeface="Times New Roman" panose="02020603050405020304" pitchFamily="18" charset="0"/>
              </a:rPr>
              <a:t> for the </a:t>
            </a:r>
            <a:r>
              <a:rPr lang="en-GB" sz="2800" b="1" cap="small" dirty="0">
                <a:solidFill>
                  <a:srgbClr val="000000"/>
                </a:solidFill>
                <a:effectLst/>
                <a:highlight>
                  <a:srgbClr val="FFFF00"/>
                </a:highlight>
                <a:ea typeface="Times New Roman" panose="02020603050405020304" pitchFamily="18" charset="0"/>
              </a:rPr>
              <a:t>Lord</a:t>
            </a:r>
            <a:r>
              <a:rPr lang="en-GB" sz="2800" b="1" dirty="0">
                <a:solidFill>
                  <a:srgbClr val="000000"/>
                </a:solidFill>
                <a:effectLst/>
                <a:ea typeface="Times New Roman" panose="02020603050405020304" pitchFamily="18" charset="0"/>
              </a:rPr>
              <a:t>, my </a:t>
            </a:r>
            <a:r>
              <a:rPr lang="en-GB" sz="2800" b="1" dirty="0">
                <a:solidFill>
                  <a:srgbClr val="000000"/>
                </a:solidFill>
                <a:effectLst/>
                <a:highlight>
                  <a:srgbClr val="FFFF00"/>
                </a:highlight>
                <a:ea typeface="Times New Roman" panose="02020603050405020304" pitchFamily="18" charset="0"/>
              </a:rPr>
              <a:t>whole being </a:t>
            </a:r>
            <a:r>
              <a:rPr lang="en-GB" sz="2800" b="1" u="sng" dirty="0">
                <a:solidFill>
                  <a:srgbClr val="000000"/>
                </a:solidFill>
                <a:effectLst/>
                <a:highlight>
                  <a:srgbClr val="FFFF00"/>
                </a:highlight>
                <a:ea typeface="Times New Roman" panose="02020603050405020304" pitchFamily="18" charset="0"/>
              </a:rPr>
              <a:t>waits</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and in his word I put my hope.</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6 </a:t>
            </a:r>
            <a:r>
              <a:rPr lang="en-GB" sz="2800" b="1" dirty="0">
                <a:solidFill>
                  <a:srgbClr val="000000"/>
                </a:solidFill>
                <a:effectLst/>
                <a:highlight>
                  <a:srgbClr val="FFFF00"/>
                </a:highlight>
                <a:ea typeface="Times New Roman" panose="02020603050405020304" pitchFamily="18" charset="0"/>
              </a:rPr>
              <a:t>I </a:t>
            </a:r>
            <a:r>
              <a:rPr lang="en-GB" sz="2800" b="1" u="sng" dirty="0">
                <a:solidFill>
                  <a:srgbClr val="000000"/>
                </a:solidFill>
                <a:effectLst/>
                <a:highlight>
                  <a:srgbClr val="FFFF00"/>
                </a:highlight>
                <a:ea typeface="Times New Roman" panose="02020603050405020304" pitchFamily="18" charset="0"/>
              </a:rPr>
              <a:t>wait</a:t>
            </a:r>
            <a:r>
              <a:rPr lang="en-GB" sz="2800" b="1" dirty="0">
                <a:solidFill>
                  <a:srgbClr val="000000"/>
                </a:solidFill>
                <a:effectLst/>
                <a:highlight>
                  <a:srgbClr val="FFFF00"/>
                </a:highlight>
                <a:ea typeface="Times New Roman" panose="02020603050405020304" pitchFamily="18" charset="0"/>
              </a:rPr>
              <a:t> for the Lord</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t>
            </a:r>
            <a:r>
              <a:rPr lang="en-GB" sz="2800" b="1" dirty="0">
                <a:solidFill>
                  <a:srgbClr val="000000"/>
                </a:solidFill>
                <a:effectLst/>
                <a:highlight>
                  <a:srgbClr val="FFFF00"/>
                </a:highlight>
                <a:ea typeface="Times New Roman" panose="02020603050405020304" pitchFamily="18" charset="0"/>
              </a:rPr>
              <a:t>more than watchmen wait for the morning,</a:t>
            </a:r>
            <a:br>
              <a:rPr lang="en-GB" sz="2800" b="1" dirty="0">
                <a:solidFill>
                  <a:srgbClr val="000000"/>
                </a:solidFill>
                <a:effectLst/>
                <a:highlight>
                  <a:srgbClr val="FFFF00"/>
                </a:highlight>
                <a:ea typeface="Times New Roman" panose="02020603050405020304" pitchFamily="18" charset="0"/>
              </a:rPr>
            </a:br>
            <a:r>
              <a:rPr lang="en-GB" sz="2800" b="1" dirty="0">
                <a:solidFill>
                  <a:srgbClr val="000000"/>
                </a:solidFill>
                <a:effectLst/>
                <a:highlight>
                  <a:srgbClr val="FFFF00"/>
                </a:highlight>
                <a:ea typeface="Times New Roman" panose="02020603050405020304" pitchFamily="18" charset="0"/>
              </a:rPr>
              <a:t>    more than watchmen wait for the morning.</a:t>
            </a:r>
            <a:endParaRPr lang="en-GB" sz="2800" dirty="0">
              <a:effectLst/>
              <a:highlight>
                <a:srgbClr val="FFFF00"/>
              </a:highlight>
              <a:ea typeface="Times New Roman" panose="02020603050405020304" pitchFamily="18" charset="0"/>
            </a:endParaRPr>
          </a:p>
          <a:p>
            <a:r>
              <a:rPr lang="en-GB" sz="2800" b="1" baseline="30000" dirty="0">
                <a:solidFill>
                  <a:srgbClr val="000000"/>
                </a:solidFill>
                <a:effectLst/>
                <a:ea typeface="Times New Roman" panose="02020603050405020304" pitchFamily="18" charset="0"/>
              </a:rPr>
              <a:t>7 </a:t>
            </a:r>
            <a:r>
              <a:rPr lang="en-GB" sz="2800" b="1" dirty="0">
                <a:solidFill>
                  <a:srgbClr val="000000"/>
                </a:solidFill>
                <a:effectLst/>
                <a:ea typeface="Times New Roman" panose="02020603050405020304" pitchFamily="18" charset="0"/>
              </a:rPr>
              <a:t>Israel, put your hope in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for with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is unfailing love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and with him is full redemption.</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8 </a:t>
            </a:r>
            <a:r>
              <a:rPr lang="en-GB" sz="2800" b="1" dirty="0">
                <a:solidFill>
                  <a:srgbClr val="000000"/>
                </a:solidFill>
                <a:effectLst/>
                <a:ea typeface="Times New Roman" panose="02020603050405020304" pitchFamily="18" charset="0"/>
              </a:rPr>
              <a:t>He himself will redeem Israel</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from all their sins.</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3014523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679785" y="639094"/>
            <a:ext cx="7784430" cy="4247317"/>
          </a:xfrm>
          <a:prstGeom prst="rect">
            <a:avLst/>
          </a:prstGeom>
        </p:spPr>
        <p:txBody>
          <a:bodyPr wrap="square">
            <a:spAutoFit/>
          </a:bodyPr>
          <a:lstStyle/>
          <a:p>
            <a:pPr algn="ctr">
              <a:spcAft>
                <a:spcPts val="600"/>
              </a:spcAft>
            </a:pPr>
            <a:r>
              <a:rPr lang="en-US" sz="3600" b="1" dirty="0">
                <a:cs typeface="Arial" panose="020B0604020202020204" pitchFamily="34" charset="0"/>
              </a:rPr>
              <a:t>The movement and focus of Psalm 130</a:t>
            </a:r>
          </a:p>
          <a:p>
            <a:pPr algn="ctr">
              <a:spcAft>
                <a:spcPts val="600"/>
              </a:spcAft>
            </a:pPr>
            <a:endParaRPr lang="en-US" sz="1200" b="1" dirty="0">
              <a:cs typeface="Arial" panose="020B0604020202020204" pitchFamily="34" charset="0"/>
            </a:endParaRPr>
          </a:p>
          <a:p>
            <a:pPr marL="457200" indent="-457200">
              <a:buFont typeface="Arial" panose="020B0604020202020204" pitchFamily="34" charset="0"/>
              <a:buChar char="•"/>
            </a:pPr>
            <a:r>
              <a:rPr lang="en-GB" sz="3200" b="1" dirty="0">
                <a:solidFill>
                  <a:srgbClr val="000000"/>
                </a:solidFill>
                <a:effectLst/>
                <a:ea typeface="Times New Roman" panose="02020603050405020304" pitchFamily="18" charset="0"/>
              </a:rPr>
              <a:t>From the individual (“I”) to the collective (“Israel”)</a:t>
            </a:r>
          </a:p>
          <a:p>
            <a:pPr marL="457200" indent="-457200">
              <a:buFont typeface="Arial" panose="020B0604020202020204" pitchFamily="34" charset="0"/>
              <a:buChar char="•"/>
            </a:pPr>
            <a:r>
              <a:rPr lang="en-GB" sz="3200" b="1" dirty="0">
                <a:solidFill>
                  <a:srgbClr val="000000"/>
                </a:solidFill>
                <a:ea typeface="Times New Roman" panose="02020603050405020304" pitchFamily="18" charset="0"/>
              </a:rPr>
              <a:t>Up to God</a:t>
            </a:r>
          </a:p>
          <a:p>
            <a:pPr marL="457200" indent="-457200">
              <a:buFont typeface="Arial" panose="020B0604020202020204" pitchFamily="34" charset="0"/>
              <a:buChar char="•"/>
            </a:pPr>
            <a:r>
              <a:rPr lang="en-GB" sz="3200" b="1" dirty="0">
                <a:solidFill>
                  <a:srgbClr val="000000"/>
                </a:solidFill>
                <a:effectLst/>
                <a:ea typeface="Times New Roman" panose="02020603050405020304" pitchFamily="18" charset="0"/>
              </a:rPr>
              <a:t>Inside at self</a:t>
            </a:r>
          </a:p>
          <a:p>
            <a:pPr marL="457200" indent="-457200">
              <a:buFont typeface="Arial" panose="020B0604020202020204" pitchFamily="34" charset="0"/>
              <a:buChar char="•"/>
            </a:pPr>
            <a:r>
              <a:rPr lang="en-GB" sz="3200" b="1" dirty="0">
                <a:solidFill>
                  <a:srgbClr val="000000"/>
                </a:solidFill>
                <a:ea typeface="Times New Roman" panose="02020603050405020304" pitchFamily="18" charset="0"/>
              </a:rPr>
              <a:t>Out into the community</a:t>
            </a:r>
            <a:endParaRPr lang="en-GB" sz="3200" b="1" dirty="0">
              <a:solidFill>
                <a:srgbClr val="000000"/>
              </a:solidFill>
              <a:effectLst/>
              <a:ea typeface="Times New Roman" panose="02020603050405020304" pitchFamily="18" charset="0"/>
            </a:endParaRPr>
          </a:p>
          <a:p>
            <a:pPr marL="457200" indent="-457200">
              <a:buFont typeface="Arial" panose="020B0604020202020204" pitchFamily="34" charset="0"/>
              <a:buChar char="•"/>
            </a:pPr>
            <a:endParaRPr lang="en-GB" sz="2400" b="1" dirty="0">
              <a:solidFill>
                <a:srgbClr val="000000"/>
              </a:solidFill>
              <a:effectLst/>
              <a:ea typeface="Times New Roman" panose="02020603050405020304" pitchFamily="18" charset="0"/>
            </a:endParaRPr>
          </a:p>
          <a:p>
            <a:pPr marL="457200" indent="-457200">
              <a:buFont typeface="Arial" panose="020B0604020202020204" pitchFamily="34" charset="0"/>
              <a:buChar char="•"/>
            </a:pPr>
            <a:endParaRPr lang="en-GB" sz="2800" b="1" dirty="0">
              <a:effectLst/>
              <a:ea typeface="Times New Roman" panose="02020603050405020304" pitchFamily="18" charset="0"/>
            </a:endParaRPr>
          </a:p>
        </p:txBody>
      </p:sp>
    </p:spTree>
    <p:extLst>
      <p:ext uri="{BB962C8B-B14F-4D97-AF65-F5344CB8AC3E}">
        <p14:creationId xmlns:p14="http://schemas.microsoft.com/office/powerpoint/2010/main" val="3614021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41E83-07CA-4E74-A44A-9122B6E081C0}"/>
              </a:ext>
            </a:extLst>
          </p:cNvPr>
          <p:cNvSpPr>
            <a:spLocks noGrp="1"/>
          </p:cNvSpPr>
          <p:nvPr>
            <p:ph type="title"/>
          </p:nvPr>
        </p:nvSpPr>
        <p:spPr/>
        <p:txBody>
          <a:bodyPr/>
          <a:lstStyle/>
          <a:p>
            <a:endParaRPr lang="en-GB"/>
          </a:p>
        </p:txBody>
      </p:sp>
      <p:sp>
        <p:nvSpPr>
          <p:cNvPr id="5" name="Content Placeholder 4">
            <a:extLst>
              <a:ext uri="{FF2B5EF4-FFF2-40B4-BE49-F238E27FC236}">
                <a16:creationId xmlns:a16="http://schemas.microsoft.com/office/drawing/2014/main" id="{7FE848E9-C98B-40AD-9193-004332510DA8}"/>
              </a:ext>
            </a:extLst>
          </p:cNvPr>
          <p:cNvSpPr>
            <a:spLocks noGrp="1"/>
          </p:cNvSpPr>
          <p:nvPr>
            <p:ph idx="1"/>
          </p:nvPr>
        </p:nvSpPr>
        <p:spPr/>
        <p:txBody>
          <a:bodyPr/>
          <a:lstStyle/>
          <a:p>
            <a:r>
              <a:rPr lang="en-US" dirty="0"/>
              <a:t>Psalm 130 song video: </a:t>
            </a:r>
            <a:r>
              <a:rPr lang="en-US" dirty="0">
                <a:hlinkClick r:id="rId2"/>
              </a:rPr>
              <a:t>Sons of Korah - PSALM 130 (More Than The Watchmen Wait) - YouTube</a:t>
            </a:r>
            <a:endParaRPr lang="en-US" dirty="0"/>
          </a:p>
          <a:p>
            <a:pPr marL="0" indent="0">
              <a:buNone/>
            </a:pPr>
            <a:r>
              <a:rPr lang="en-US" dirty="0"/>
              <a:t>(MP4 download available in Dropbox folder)</a:t>
            </a:r>
          </a:p>
          <a:p>
            <a:pPr marL="0" indent="0">
              <a:buNone/>
            </a:pPr>
            <a:endParaRPr lang="en-GB" dirty="0"/>
          </a:p>
        </p:txBody>
      </p:sp>
    </p:spTree>
    <p:extLst>
      <p:ext uri="{BB962C8B-B14F-4D97-AF65-F5344CB8AC3E}">
        <p14:creationId xmlns:p14="http://schemas.microsoft.com/office/powerpoint/2010/main" val="3512689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679785" y="639094"/>
            <a:ext cx="7784430" cy="4370427"/>
          </a:xfrm>
          <a:prstGeom prst="rect">
            <a:avLst/>
          </a:prstGeom>
        </p:spPr>
        <p:txBody>
          <a:bodyPr wrap="square">
            <a:spAutoFit/>
          </a:bodyPr>
          <a:lstStyle/>
          <a:p>
            <a:pPr algn="ctr">
              <a:spcAft>
                <a:spcPts val="600"/>
              </a:spcAft>
            </a:pPr>
            <a:r>
              <a:rPr lang="en-US" sz="3600" b="1" dirty="0">
                <a:cs typeface="Arial" panose="020B0604020202020204" pitchFamily="34" charset="0"/>
              </a:rPr>
              <a:t>Redemption in Psalm 130</a:t>
            </a:r>
          </a:p>
          <a:p>
            <a:pPr algn="ctr">
              <a:spcAft>
                <a:spcPts val="600"/>
              </a:spcAft>
            </a:pPr>
            <a:endParaRPr lang="en-US" sz="1200" b="1" dirty="0">
              <a:cs typeface="Arial" panose="020B0604020202020204" pitchFamily="34" charset="0"/>
            </a:endParaRPr>
          </a:p>
          <a:p>
            <a:pPr marL="457200" indent="-457200">
              <a:buFont typeface="Arial" panose="020B0604020202020204" pitchFamily="34" charset="0"/>
              <a:buChar char="•"/>
            </a:pPr>
            <a:r>
              <a:rPr lang="en-GB" sz="3200" b="1" dirty="0">
                <a:solidFill>
                  <a:srgbClr val="000000"/>
                </a:solidFill>
                <a:effectLst/>
                <a:ea typeface="Times New Roman" panose="02020603050405020304" pitchFamily="18" charset="0"/>
              </a:rPr>
              <a:t>Redemption is God’s plan for all of creation</a:t>
            </a:r>
          </a:p>
          <a:p>
            <a:pPr marL="457200" indent="-457200">
              <a:buFont typeface="Arial" panose="020B0604020202020204" pitchFamily="34" charset="0"/>
              <a:buChar char="•"/>
            </a:pPr>
            <a:r>
              <a:rPr lang="en-GB" sz="3200" b="1" dirty="0">
                <a:solidFill>
                  <a:srgbClr val="000000"/>
                </a:solidFill>
                <a:ea typeface="Times New Roman" panose="02020603050405020304" pitchFamily="18" charset="0"/>
              </a:rPr>
              <a:t>Redemption is God’s plan in the present – “with him </a:t>
            </a:r>
            <a:r>
              <a:rPr lang="en-GB" sz="3200" b="1" u="sng" dirty="0">
                <a:solidFill>
                  <a:srgbClr val="000000"/>
                </a:solidFill>
                <a:ea typeface="Times New Roman" panose="02020603050405020304" pitchFamily="18" charset="0"/>
              </a:rPr>
              <a:t>is</a:t>
            </a:r>
            <a:r>
              <a:rPr lang="en-GB" sz="3200" b="1" dirty="0">
                <a:solidFill>
                  <a:srgbClr val="000000"/>
                </a:solidFill>
                <a:ea typeface="Times New Roman" panose="02020603050405020304" pitchFamily="18" charset="0"/>
              </a:rPr>
              <a:t> full redemption” (v7)</a:t>
            </a:r>
            <a:endParaRPr lang="en-GB" sz="3200" b="1" dirty="0">
              <a:solidFill>
                <a:srgbClr val="000000"/>
              </a:solidFill>
              <a:effectLst/>
              <a:ea typeface="Times New Roman" panose="02020603050405020304" pitchFamily="18" charset="0"/>
            </a:endParaRPr>
          </a:p>
          <a:p>
            <a:pPr marL="457200" indent="-457200">
              <a:buFont typeface="Arial" panose="020B0604020202020204" pitchFamily="34" charset="0"/>
              <a:buChar char="•"/>
            </a:pPr>
            <a:r>
              <a:rPr lang="en-GB" sz="3200" b="1" dirty="0">
                <a:solidFill>
                  <a:srgbClr val="000000"/>
                </a:solidFill>
                <a:ea typeface="Times New Roman" panose="02020603050405020304" pitchFamily="18" charset="0"/>
              </a:rPr>
              <a:t>Redemption is God’s plan for the future – “He himself </a:t>
            </a:r>
            <a:r>
              <a:rPr lang="en-GB" sz="3200" b="1" u="sng" dirty="0">
                <a:solidFill>
                  <a:srgbClr val="000000"/>
                </a:solidFill>
                <a:ea typeface="Times New Roman" panose="02020603050405020304" pitchFamily="18" charset="0"/>
              </a:rPr>
              <a:t>will</a:t>
            </a:r>
            <a:r>
              <a:rPr lang="en-GB" sz="3200" b="1" dirty="0">
                <a:solidFill>
                  <a:srgbClr val="000000"/>
                </a:solidFill>
                <a:ea typeface="Times New Roman" panose="02020603050405020304" pitchFamily="18" charset="0"/>
              </a:rPr>
              <a:t> redeem Israel” (v8)</a:t>
            </a:r>
            <a:endParaRPr lang="en-GB" sz="3200" b="1" dirty="0">
              <a:solidFill>
                <a:srgbClr val="000000"/>
              </a:solidFill>
              <a:effectLst/>
              <a:ea typeface="Times New Roman" panose="02020603050405020304" pitchFamily="18" charset="0"/>
            </a:endParaRPr>
          </a:p>
          <a:p>
            <a:pPr marL="457200" indent="-457200">
              <a:buFont typeface="Arial" panose="020B0604020202020204" pitchFamily="34" charset="0"/>
              <a:buChar char="•"/>
            </a:pPr>
            <a:endParaRPr lang="en-GB" sz="2800" b="1" dirty="0">
              <a:effectLst/>
              <a:ea typeface="Times New Roman" panose="02020603050405020304" pitchFamily="18" charset="0"/>
            </a:endParaRPr>
          </a:p>
        </p:txBody>
      </p:sp>
    </p:spTree>
    <p:extLst>
      <p:ext uri="{BB962C8B-B14F-4D97-AF65-F5344CB8AC3E}">
        <p14:creationId xmlns:p14="http://schemas.microsoft.com/office/powerpoint/2010/main" val="4059890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393205"/>
            <a:ext cx="7476446" cy="4108817"/>
          </a:xfrm>
          <a:prstGeom prst="rect">
            <a:avLst/>
          </a:prstGeom>
        </p:spPr>
        <p:txBody>
          <a:bodyPr wrap="square">
            <a:spAutoFit/>
          </a:bodyPr>
          <a:lstStyle/>
          <a:p>
            <a:pPr algn="ctr">
              <a:spcAft>
                <a:spcPts val="600"/>
              </a:spcAft>
            </a:pPr>
            <a:r>
              <a:rPr lang="en-US" sz="3200" b="1" dirty="0">
                <a:cs typeface="Arial" panose="020B0604020202020204" pitchFamily="34" charset="0"/>
              </a:rPr>
              <a:t>Psalm 130</a:t>
            </a:r>
          </a:p>
          <a:p>
            <a:r>
              <a:rPr lang="en-GB" sz="2800" b="1" baseline="30000" dirty="0">
                <a:solidFill>
                  <a:srgbClr val="000000"/>
                </a:solidFill>
                <a:effectLst/>
                <a:ea typeface="Times New Roman" panose="02020603050405020304" pitchFamily="18" charset="0"/>
              </a:rPr>
              <a:t>1 </a:t>
            </a:r>
            <a:r>
              <a:rPr lang="en-GB" sz="2800" b="1" dirty="0">
                <a:solidFill>
                  <a:srgbClr val="000000"/>
                </a:solidFill>
                <a:effectLst/>
                <a:ea typeface="Times New Roman" panose="02020603050405020304" pitchFamily="18" charset="0"/>
              </a:rPr>
              <a:t>Out of the depths I cry to you,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2 </a:t>
            </a:r>
            <a:r>
              <a:rPr lang="en-GB" sz="2800" b="1" dirty="0">
                <a:solidFill>
                  <a:srgbClr val="000000"/>
                </a:solidFill>
                <a:effectLst/>
                <a:ea typeface="Times New Roman" panose="02020603050405020304" pitchFamily="18" charset="0"/>
              </a:rPr>
              <a:t>    Lord, hear my voice.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Let your ears be attentive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to my cry for mercy.</a:t>
            </a:r>
            <a:endParaRPr lang="en-GB" sz="2800" b="1" dirty="0">
              <a:effectLst/>
              <a:ea typeface="Times New Roman" panose="02020603050405020304" pitchFamily="18" charset="0"/>
            </a:endParaRPr>
          </a:p>
          <a:p>
            <a:r>
              <a:rPr lang="en-GB" sz="2800" b="1" baseline="30000" dirty="0">
                <a:solidFill>
                  <a:srgbClr val="000000"/>
                </a:solidFill>
                <a:effectLst/>
                <a:ea typeface="Times New Roman" panose="02020603050405020304" pitchFamily="18" charset="0"/>
              </a:rPr>
              <a:t>3 </a:t>
            </a:r>
            <a:r>
              <a:rPr lang="en-GB" sz="2800" b="1" dirty="0">
                <a:solidFill>
                  <a:srgbClr val="000000"/>
                </a:solidFill>
                <a:effectLst/>
                <a:ea typeface="Times New Roman" panose="02020603050405020304" pitchFamily="18" charset="0"/>
              </a:rPr>
              <a:t>If you,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kept a record of sins,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Lord, who could stand?</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4 </a:t>
            </a:r>
            <a:r>
              <a:rPr lang="en-GB" sz="2800" b="1" dirty="0">
                <a:solidFill>
                  <a:srgbClr val="000000"/>
                </a:solidFill>
                <a:effectLst/>
                <a:ea typeface="Times New Roman" panose="02020603050405020304" pitchFamily="18" charset="0"/>
              </a:rPr>
              <a:t>But with you there is forgiveness,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so that we can, with reverence, serve you.</a:t>
            </a:r>
            <a:endParaRPr lang="en-GB" sz="2800" b="1" dirty="0">
              <a:effectLst/>
              <a:ea typeface="Times New Roman" panose="02020603050405020304" pitchFamily="18" charset="0"/>
            </a:endParaRPr>
          </a:p>
        </p:txBody>
      </p:sp>
    </p:spTree>
    <p:extLst>
      <p:ext uri="{BB962C8B-B14F-4D97-AF65-F5344CB8AC3E}">
        <p14:creationId xmlns:p14="http://schemas.microsoft.com/office/powerpoint/2010/main" val="4010505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393205"/>
            <a:ext cx="7476446" cy="4401205"/>
          </a:xfrm>
          <a:prstGeom prst="rect">
            <a:avLst/>
          </a:prstGeom>
        </p:spPr>
        <p:txBody>
          <a:bodyPr wrap="square">
            <a:spAutoFit/>
          </a:bodyPr>
          <a:lstStyle/>
          <a:p>
            <a:r>
              <a:rPr lang="en-GB" sz="2800" b="1" baseline="30000" dirty="0">
                <a:solidFill>
                  <a:srgbClr val="000000"/>
                </a:solidFill>
                <a:effectLst/>
                <a:ea typeface="Times New Roman" panose="02020603050405020304" pitchFamily="18" charset="0"/>
              </a:rPr>
              <a:t>5 </a:t>
            </a:r>
            <a:r>
              <a:rPr lang="en-GB" sz="2800" b="1" dirty="0">
                <a:solidFill>
                  <a:srgbClr val="000000"/>
                </a:solidFill>
                <a:effectLst/>
                <a:ea typeface="Times New Roman" panose="02020603050405020304" pitchFamily="18" charset="0"/>
              </a:rPr>
              <a:t>I wait for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my whole being waits,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and in his word I put my hope.</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6 </a:t>
            </a:r>
            <a:r>
              <a:rPr lang="en-GB" sz="2800" b="1" dirty="0">
                <a:solidFill>
                  <a:srgbClr val="000000"/>
                </a:solidFill>
                <a:effectLst/>
                <a:ea typeface="Times New Roman" panose="02020603050405020304" pitchFamily="18" charset="0"/>
              </a:rPr>
              <a:t>I wait for the Lord</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more than watchmen wait for the morning,</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more than watchmen wait for the morning.</a:t>
            </a:r>
            <a:endParaRPr lang="en-GB" sz="2800" dirty="0">
              <a:effectLst/>
              <a:ea typeface="Times New Roman" panose="02020603050405020304" pitchFamily="18" charset="0"/>
            </a:endParaRPr>
          </a:p>
          <a:p>
            <a:r>
              <a:rPr lang="en-GB" sz="2800" b="1" baseline="30000" dirty="0">
                <a:solidFill>
                  <a:srgbClr val="000000"/>
                </a:solidFill>
                <a:effectLst/>
                <a:ea typeface="Times New Roman" panose="02020603050405020304" pitchFamily="18" charset="0"/>
              </a:rPr>
              <a:t>7 </a:t>
            </a:r>
            <a:r>
              <a:rPr lang="en-GB" sz="2800" b="1" dirty="0">
                <a:solidFill>
                  <a:srgbClr val="000000"/>
                </a:solidFill>
                <a:effectLst/>
                <a:ea typeface="Times New Roman" panose="02020603050405020304" pitchFamily="18" charset="0"/>
              </a:rPr>
              <a:t>Israel, put your hope in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for with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is unfailing love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and with him is full redemption.</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8 </a:t>
            </a:r>
            <a:r>
              <a:rPr lang="en-GB" sz="2800" b="1" dirty="0">
                <a:solidFill>
                  <a:srgbClr val="000000"/>
                </a:solidFill>
                <a:effectLst/>
                <a:ea typeface="Times New Roman" panose="02020603050405020304" pitchFamily="18" charset="0"/>
              </a:rPr>
              <a:t>He himself will redeem Israel</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from all their sins.</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324734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393205"/>
            <a:ext cx="7476446" cy="4108817"/>
          </a:xfrm>
          <a:prstGeom prst="rect">
            <a:avLst/>
          </a:prstGeom>
        </p:spPr>
        <p:txBody>
          <a:bodyPr wrap="square">
            <a:spAutoFit/>
          </a:bodyPr>
          <a:lstStyle/>
          <a:p>
            <a:pPr algn="ctr">
              <a:spcAft>
                <a:spcPts val="600"/>
              </a:spcAft>
            </a:pPr>
            <a:r>
              <a:rPr lang="en-US" sz="3200" b="1" dirty="0">
                <a:cs typeface="Arial" panose="020B0604020202020204" pitchFamily="34" charset="0"/>
              </a:rPr>
              <a:t>Psalm 130</a:t>
            </a:r>
          </a:p>
          <a:p>
            <a:r>
              <a:rPr lang="en-GB" sz="2800" b="1" baseline="30000" dirty="0">
                <a:solidFill>
                  <a:srgbClr val="000000"/>
                </a:solidFill>
                <a:effectLst/>
                <a:ea typeface="Times New Roman" panose="02020603050405020304" pitchFamily="18" charset="0"/>
              </a:rPr>
              <a:t>1 </a:t>
            </a:r>
            <a:r>
              <a:rPr lang="en-GB" sz="2800" b="1" dirty="0">
                <a:solidFill>
                  <a:srgbClr val="000000"/>
                </a:solidFill>
                <a:effectLst/>
                <a:ea typeface="Times New Roman" panose="02020603050405020304" pitchFamily="18" charset="0"/>
              </a:rPr>
              <a:t>Out of the depths I cry to you,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2 </a:t>
            </a:r>
            <a:r>
              <a:rPr lang="en-GB" sz="2800" b="1" dirty="0">
                <a:solidFill>
                  <a:srgbClr val="000000"/>
                </a:solidFill>
                <a:effectLst/>
                <a:ea typeface="Times New Roman" panose="02020603050405020304" pitchFamily="18" charset="0"/>
              </a:rPr>
              <a:t>    Lord, hear my voice.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Let your ears be attentive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to my cry for mercy.</a:t>
            </a:r>
            <a:endParaRPr lang="en-GB" sz="2800" b="1" dirty="0">
              <a:effectLst/>
              <a:ea typeface="Times New Roman" panose="02020603050405020304" pitchFamily="18" charset="0"/>
            </a:endParaRPr>
          </a:p>
          <a:p>
            <a:r>
              <a:rPr lang="en-GB" sz="2800" b="1" baseline="30000" dirty="0">
                <a:solidFill>
                  <a:srgbClr val="000000"/>
                </a:solidFill>
                <a:effectLst/>
                <a:ea typeface="Times New Roman" panose="02020603050405020304" pitchFamily="18" charset="0"/>
              </a:rPr>
              <a:t>3 </a:t>
            </a:r>
            <a:r>
              <a:rPr lang="en-GB" sz="2800" b="1" dirty="0">
                <a:solidFill>
                  <a:srgbClr val="000000"/>
                </a:solidFill>
                <a:effectLst/>
                <a:ea typeface="Times New Roman" panose="02020603050405020304" pitchFamily="18" charset="0"/>
              </a:rPr>
              <a:t>If you,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kept a record of sins,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Lord, who could stand?</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4 </a:t>
            </a:r>
            <a:r>
              <a:rPr lang="en-GB" sz="2800" b="1" dirty="0">
                <a:solidFill>
                  <a:srgbClr val="000000"/>
                </a:solidFill>
                <a:effectLst/>
                <a:ea typeface="Times New Roman" panose="02020603050405020304" pitchFamily="18" charset="0"/>
              </a:rPr>
              <a:t>But with you there is forgiveness,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so that we can, with reverence, serve you.</a:t>
            </a:r>
            <a:endParaRPr lang="en-GB" sz="2800" b="1" dirty="0">
              <a:effectLst/>
              <a:ea typeface="Times New Roman" panose="02020603050405020304" pitchFamily="18" charset="0"/>
            </a:endParaRPr>
          </a:p>
        </p:txBody>
      </p:sp>
    </p:spTree>
    <p:extLst>
      <p:ext uri="{BB962C8B-B14F-4D97-AF65-F5344CB8AC3E}">
        <p14:creationId xmlns:p14="http://schemas.microsoft.com/office/powerpoint/2010/main" val="3139572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393205"/>
            <a:ext cx="7476446" cy="4401205"/>
          </a:xfrm>
          <a:prstGeom prst="rect">
            <a:avLst/>
          </a:prstGeom>
        </p:spPr>
        <p:txBody>
          <a:bodyPr wrap="square">
            <a:spAutoFit/>
          </a:bodyPr>
          <a:lstStyle/>
          <a:p>
            <a:r>
              <a:rPr lang="en-GB" sz="2800" b="1" baseline="30000" dirty="0">
                <a:solidFill>
                  <a:srgbClr val="000000"/>
                </a:solidFill>
                <a:effectLst/>
                <a:ea typeface="Times New Roman" panose="02020603050405020304" pitchFamily="18" charset="0"/>
              </a:rPr>
              <a:t>5 </a:t>
            </a:r>
            <a:r>
              <a:rPr lang="en-GB" sz="2800" b="1" dirty="0">
                <a:solidFill>
                  <a:srgbClr val="000000"/>
                </a:solidFill>
                <a:effectLst/>
                <a:ea typeface="Times New Roman" panose="02020603050405020304" pitchFamily="18" charset="0"/>
              </a:rPr>
              <a:t>I wait for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my whole being waits,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and in his word I put my hope.</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6 </a:t>
            </a:r>
            <a:r>
              <a:rPr lang="en-GB" sz="2800" b="1" dirty="0">
                <a:solidFill>
                  <a:srgbClr val="000000"/>
                </a:solidFill>
                <a:effectLst/>
                <a:ea typeface="Times New Roman" panose="02020603050405020304" pitchFamily="18" charset="0"/>
              </a:rPr>
              <a:t>I wait for the Lord</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more than watchmen wait for the morning,</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more than watchmen wait for the morning.</a:t>
            </a:r>
            <a:endParaRPr lang="en-GB" sz="2800" dirty="0">
              <a:effectLst/>
              <a:ea typeface="Times New Roman" panose="02020603050405020304" pitchFamily="18" charset="0"/>
            </a:endParaRPr>
          </a:p>
          <a:p>
            <a:r>
              <a:rPr lang="en-GB" sz="2800" b="1" baseline="30000" dirty="0">
                <a:solidFill>
                  <a:srgbClr val="000000"/>
                </a:solidFill>
                <a:effectLst/>
                <a:ea typeface="Times New Roman" panose="02020603050405020304" pitchFamily="18" charset="0"/>
              </a:rPr>
              <a:t>7 </a:t>
            </a:r>
            <a:r>
              <a:rPr lang="en-GB" sz="2800" b="1" dirty="0">
                <a:solidFill>
                  <a:srgbClr val="000000"/>
                </a:solidFill>
                <a:effectLst/>
                <a:ea typeface="Times New Roman" panose="02020603050405020304" pitchFamily="18" charset="0"/>
              </a:rPr>
              <a:t>Israel, put your hope in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for with the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is unfailing love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and with him is full redemption.</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8 </a:t>
            </a:r>
            <a:r>
              <a:rPr lang="en-GB" sz="2800" b="1" dirty="0">
                <a:solidFill>
                  <a:srgbClr val="000000"/>
                </a:solidFill>
                <a:effectLst/>
                <a:ea typeface="Times New Roman" panose="02020603050405020304" pitchFamily="18" charset="0"/>
              </a:rPr>
              <a:t>He himself will redeem Israel</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from all their sins.</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2894548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ackground 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8" name="Rectangle 7"/>
          <p:cNvSpPr/>
          <p:nvPr/>
        </p:nvSpPr>
        <p:spPr>
          <a:xfrm>
            <a:off x="826372" y="1376725"/>
            <a:ext cx="7476446" cy="2677656"/>
          </a:xfrm>
          <a:prstGeom prst="rect">
            <a:avLst/>
          </a:prstGeom>
        </p:spPr>
        <p:txBody>
          <a:bodyPr wrap="square">
            <a:spAutoFit/>
          </a:bodyPr>
          <a:lstStyle/>
          <a:p>
            <a:pPr algn="ctr">
              <a:spcAft>
                <a:spcPts val="1200"/>
              </a:spcAft>
            </a:pPr>
            <a:r>
              <a:rPr lang="en-US" sz="3200" dirty="0">
                <a:solidFill>
                  <a:schemeClr val="bg1"/>
                </a:solidFill>
                <a:cs typeface="Calibri"/>
              </a:rPr>
              <a:t>A long Obedience In The Same Direction</a:t>
            </a:r>
          </a:p>
          <a:p>
            <a:pPr algn="ctr"/>
            <a:r>
              <a:rPr lang="en-US" sz="5400" i="1" dirty="0">
                <a:solidFill>
                  <a:srgbClr val="C7B135"/>
                </a:solidFill>
                <a:cs typeface="Calibri"/>
              </a:rPr>
              <a:t>Hope</a:t>
            </a:r>
            <a:br>
              <a:rPr lang="en-US" sz="3600" dirty="0">
                <a:solidFill>
                  <a:schemeClr val="bg1"/>
                </a:solidFill>
                <a:cs typeface="Calibri"/>
              </a:rPr>
            </a:br>
            <a:r>
              <a:rPr lang="en-US" sz="3600" dirty="0">
                <a:solidFill>
                  <a:schemeClr val="bg1"/>
                </a:solidFill>
                <a:cs typeface="Calibri"/>
              </a:rPr>
              <a:t> 6 March 2022</a:t>
            </a:r>
          </a:p>
          <a:p>
            <a:pPr algn="ctr"/>
            <a:r>
              <a:rPr lang="en-US" sz="3600" dirty="0">
                <a:solidFill>
                  <a:schemeClr val="bg1"/>
                </a:solidFill>
                <a:cs typeface="Calibri"/>
              </a:rPr>
              <a:t> </a:t>
            </a:r>
            <a:endParaRPr lang="en-US" sz="3600" dirty="0">
              <a:solidFill>
                <a:schemeClr val="bg1"/>
              </a:solidFill>
            </a:endParaRPr>
          </a:p>
        </p:txBody>
      </p:sp>
    </p:spTree>
    <p:extLst>
      <p:ext uri="{BB962C8B-B14F-4D97-AF65-F5344CB8AC3E}">
        <p14:creationId xmlns:p14="http://schemas.microsoft.com/office/powerpoint/2010/main" val="86343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8D11B511-83C4-43C6-AECE-0D630146CA88}"/>
              </a:ext>
            </a:extLst>
          </p:cNvPr>
          <p:cNvPicPr>
            <a:picLocks noChangeAspect="1"/>
          </p:cNvPicPr>
          <p:nvPr/>
        </p:nvPicPr>
        <p:blipFill rotWithShape="1">
          <a:blip r:embed="rId2"/>
          <a:srcRect t="12337" b="3409"/>
          <a:stretch/>
        </p:blipFill>
        <p:spPr>
          <a:xfrm>
            <a:off x="20" y="961"/>
            <a:ext cx="9143980" cy="5142539"/>
          </a:xfrm>
          <a:prstGeom prst="rect">
            <a:avLst/>
          </a:prstGeom>
        </p:spPr>
      </p:pic>
    </p:spTree>
    <p:extLst>
      <p:ext uri="{BB962C8B-B14F-4D97-AF65-F5344CB8AC3E}">
        <p14:creationId xmlns:p14="http://schemas.microsoft.com/office/powerpoint/2010/main" val="1961883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ckground 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Rectangle 2"/>
          <p:cNvSpPr/>
          <p:nvPr/>
        </p:nvSpPr>
        <p:spPr>
          <a:xfrm>
            <a:off x="833777" y="812979"/>
            <a:ext cx="7476446" cy="3477875"/>
          </a:xfrm>
          <a:prstGeom prst="rect">
            <a:avLst/>
          </a:prstGeom>
        </p:spPr>
        <p:txBody>
          <a:bodyPr wrap="square">
            <a:spAutoFit/>
          </a:bodyPr>
          <a:lstStyle/>
          <a:p>
            <a:pPr algn="ctr">
              <a:spcAft>
                <a:spcPts val="1200"/>
              </a:spcAft>
            </a:pPr>
            <a:r>
              <a:rPr lang="en-US" sz="4000" dirty="0">
                <a:solidFill>
                  <a:schemeClr val="bg1"/>
                </a:solidFill>
                <a:cs typeface="Calibri"/>
              </a:rPr>
              <a:t>Psalm 130…</a:t>
            </a:r>
          </a:p>
          <a:p>
            <a:pPr marL="457200" indent="-457200">
              <a:spcAft>
                <a:spcPts val="1200"/>
              </a:spcAft>
              <a:buFont typeface="Arial" panose="020B0604020202020204" pitchFamily="34" charset="0"/>
              <a:buChar char="•"/>
            </a:pPr>
            <a:r>
              <a:rPr lang="en-US" sz="3200" dirty="0">
                <a:solidFill>
                  <a:schemeClr val="bg1"/>
                </a:solidFill>
                <a:cs typeface="Calibri"/>
              </a:rPr>
              <a:t>The certainty of hope in the Lord, in a world of uncertainty</a:t>
            </a:r>
          </a:p>
          <a:p>
            <a:pPr marL="457200" indent="-457200">
              <a:spcAft>
                <a:spcPts val="1200"/>
              </a:spcAft>
              <a:buFont typeface="Arial" panose="020B0604020202020204" pitchFamily="34" charset="0"/>
              <a:buChar char="•"/>
            </a:pPr>
            <a:r>
              <a:rPr lang="en-US" sz="3200" dirty="0">
                <a:solidFill>
                  <a:schemeClr val="bg1"/>
                </a:solidFill>
                <a:cs typeface="Calibri"/>
              </a:rPr>
              <a:t>The redemptive heart of God, in response to the sin and suffering of the human condition </a:t>
            </a:r>
            <a:endParaRPr lang="en-US" sz="4000" dirty="0">
              <a:solidFill>
                <a:schemeClr val="bg1"/>
              </a:solidFill>
              <a:cs typeface="Calibri"/>
            </a:endParaRPr>
          </a:p>
        </p:txBody>
      </p:sp>
    </p:spTree>
    <p:extLst>
      <p:ext uri="{BB962C8B-B14F-4D97-AF65-F5344CB8AC3E}">
        <p14:creationId xmlns:p14="http://schemas.microsoft.com/office/powerpoint/2010/main" val="258032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692882"/>
            <a:ext cx="7476446" cy="2877711"/>
          </a:xfrm>
          <a:prstGeom prst="rect">
            <a:avLst/>
          </a:prstGeom>
        </p:spPr>
        <p:txBody>
          <a:bodyPr wrap="square">
            <a:spAutoFit/>
          </a:bodyPr>
          <a:lstStyle/>
          <a:p>
            <a:pPr algn="ctr">
              <a:spcAft>
                <a:spcPts val="600"/>
              </a:spcAft>
            </a:pPr>
            <a:r>
              <a:rPr lang="en-US" sz="3200" b="1" dirty="0">
                <a:cs typeface="Arial" panose="020B0604020202020204" pitchFamily="34" charset="0"/>
              </a:rPr>
              <a:t>Romans 15:4</a:t>
            </a:r>
          </a:p>
          <a:p>
            <a:r>
              <a:rPr lang="en-GB" sz="2800" b="1" dirty="0">
                <a:solidFill>
                  <a:srgbClr val="000000"/>
                </a:solidFill>
                <a:effectLst/>
                <a:ea typeface="Times New Roman" panose="02020603050405020304" pitchFamily="18" charset="0"/>
              </a:rPr>
              <a:t>For everything that was written in the past was written to teach us, so that through the endurance taught in the Scriptures and the encouragement they provide we might have </a:t>
            </a:r>
            <a:r>
              <a:rPr lang="en-GB" sz="2800" b="1" u="sng" dirty="0">
                <a:solidFill>
                  <a:srgbClr val="000000"/>
                </a:solidFill>
                <a:effectLst/>
                <a:highlight>
                  <a:srgbClr val="FFFF00"/>
                </a:highlight>
                <a:ea typeface="Times New Roman" panose="02020603050405020304" pitchFamily="18" charset="0"/>
              </a:rPr>
              <a:t>hope</a:t>
            </a:r>
            <a:r>
              <a:rPr lang="en-GB" sz="2800" b="1" dirty="0">
                <a:solidFill>
                  <a:srgbClr val="000000"/>
                </a:solidFill>
                <a:effectLst/>
                <a:ea typeface="Times New Roman" panose="02020603050405020304" pitchFamily="18" charset="0"/>
              </a:rPr>
              <a:t>.</a:t>
            </a:r>
            <a:endParaRPr lang="en-GB" sz="2800" b="1" dirty="0">
              <a:effectLst/>
              <a:ea typeface="Times New Roman" panose="02020603050405020304" pitchFamily="18" charset="0"/>
            </a:endParaRPr>
          </a:p>
        </p:txBody>
      </p:sp>
    </p:spTree>
    <p:extLst>
      <p:ext uri="{BB962C8B-B14F-4D97-AF65-F5344CB8AC3E}">
        <p14:creationId xmlns:p14="http://schemas.microsoft.com/office/powerpoint/2010/main" val="245641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6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5143500"/>
          </a:xfrm>
          <a:prstGeom prst="rect">
            <a:avLst/>
          </a:prstGeom>
        </p:spPr>
      </p:pic>
      <p:sp>
        <p:nvSpPr>
          <p:cNvPr id="3" name="Rectangle 2"/>
          <p:cNvSpPr/>
          <p:nvPr/>
        </p:nvSpPr>
        <p:spPr>
          <a:xfrm>
            <a:off x="833777" y="393205"/>
            <a:ext cx="7476446" cy="4108817"/>
          </a:xfrm>
          <a:prstGeom prst="rect">
            <a:avLst/>
          </a:prstGeom>
        </p:spPr>
        <p:txBody>
          <a:bodyPr wrap="square">
            <a:spAutoFit/>
          </a:bodyPr>
          <a:lstStyle/>
          <a:p>
            <a:pPr algn="ctr">
              <a:spcAft>
                <a:spcPts val="600"/>
              </a:spcAft>
            </a:pPr>
            <a:r>
              <a:rPr lang="en-US" sz="3200" b="1" dirty="0">
                <a:cs typeface="Arial" panose="020B0604020202020204" pitchFamily="34" charset="0"/>
              </a:rPr>
              <a:t>Psalm 130</a:t>
            </a:r>
          </a:p>
          <a:p>
            <a:r>
              <a:rPr lang="en-GB" sz="2800" b="1" baseline="30000" dirty="0">
                <a:solidFill>
                  <a:srgbClr val="000000"/>
                </a:solidFill>
                <a:effectLst/>
                <a:ea typeface="Times New Roman" panose="02020603050405020304" pitchFamily="18" charset="0"/>
              </a:rPr>
              <a:t>1 </a:t>
            </a:r>
            <a:r>
              <a:rPr lang="en-GB" sz="2800" b="1" dirty="0">
                <a:solidFill>
                  <a:srgbClr val="000000"/>
                </a:solidFill>
                <a:effectLst/>
                <a:highlight>
                  <a:srgbClr val="FFFF00"/>
                </a:highlight>
                <a:ea typeface="Times New Roman" panose="02020603050405020304" pitchFamily="18" charset="0"/>
              </a:rPr>
              <a:t>Out of </a:t>
            </a:r>
            <a:r>
              <a:rPr lang="en-GB" sz="2800" b="1" u="sng" dirty="0">
                <a:solidFill>
                  <a:srgbClr val="000000"/>
                </a:solidFill>
                <a:effectLst/>
                <a:highlight>
                  <a:srgbClr val="FFFF00"/>
                </a:highlight>
                <a:ea typeface="Times New Roman" panose="02020603050405020304" pitchFamily="18" charset="0"/>
              </a:rPr>
              <a:t>the depths </a:t>
            </a:r>
            <a:r>
              <a:rPr lang="en-GB" sz="2800" b="1" dirty="0">
                <a:solidFill>
                  <a:srgbClr val="000000"/>
                </a:solidFill>
                <a:effectLst/>
                <a:ea typeface="Times New Roman" panose="02020603050405020304" pitchFamily="18" charset="0"/>
              </a:rPr>
              <a:t>I cry to you,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2 </a:t>
            </a:r>
            <a:r>
              <a:rPr lang="en-GB" sz="2800" b="1" dirty="0">
                <a:solidFill>
                  <a:srgbClr val="000000"/>
                </a:solidFill>
                <a:effectLst/>
                <a:ea typeface="Times New Roman" panose="02020603050405020304" pitchFamily="18" charset="0"/>
              </a:rPr>
              <a:t>    Lord, hear my voice.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Let your ears be attentive</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to my cry for mercy.</a:t>
            </a:r>
            <a:endParaRPr lang="en-GB" sz="2800" b="1" dirty="0">
              <a:effectLst/>
              <a:ea typeface="Times New Roman" panose="02020603050405020304" pitchFamily="18" charset="0"/>
            </a:endParaRPr>
          </a:p>
          <a:p>
            <a:r>
              <a:rPr lang="en-GB" sz="2800" b="1" baseline="30000" dirty="0">
                <a:solidFill>
                  <a:srgbClr val="000000"/>
                </a:solidFill>
                <a:effectLst/>
                <a:ea typeface="Times New Roman" panose="02020603050405020304" pitchFamily="18" charset="0"/>
              </a:rPr>
              <a:t>3 </a:t>
            </a:r>
            <a:r>
              <a:rPr lang="en-GB" sz="2800" b="1" dirty="0">
                <a:solidFill>
                  <a:srgbClr val="000000"/>
                </a:solidFill>
                <a:effectLst/>
                <a:ea typeface="Times New Roman" panose="02020603050405020304" pitchFamily="18" charset="0"/>
              </a:rPr>
              <a:t>If you, </a:t>
            </a:r>
            <a:r>
              <a:rPr lang="en-GB" sz="2800" b="1" cap="small" dirty="0">
                <a:solidFill>
                  <a:srgbClr val="000000"/>
                </a:solidFill>
                <a:effectLst/>
                <a:ea typeface="Times New Roman" panose="02020603050405020304" pitchFamily="18" charset="0"/>
              </a:rPr>
              <a:t>Lord</a:t>
            </a:r>
            <a:r>
              <a:rPr lang="en-GB" sz="2800" b="1" dirty="0">
                <a:solidFill>
                  <a:srgbClr val="000000"/>
                </a:solidFill>
                <a:effectLst/>
                <a:ea typeface="Times New Roman" panose="02020603050405020304" pitchFamily="18" charset="0"/>
              </a:rPr>
              <a:t>, kept a record of sins,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Lord, who could stand?</a:t>
            </a:r>
            <a:br>
              <a:rPr lang="en-GB" sz="2800" b="1" dirty="0">
                <a:solidFill>
                  <a:srgbClr val="000000"/>
                </a:solidFill>
                <a:effectLst/>
                <a:ea typeface="Times New Roman" panose="02020603050405020304" pitchFamily="18" charset="0"/>
              </a:rPr>
            </a:br>
            <a:r>
              <a:rPr lang="en-GB" sz="2800" b="1" baseline="30000" dirty="0">
                <a:solidFill>
                  <a:srgbClr val="000000"/>
                </a:solidFill>
                <a:effectLst/>
                <a:ea typeface="Times New Roman" panose="02020603050405020304" pitchFamily="18" charset="0"/>
              </a:rPr>
              <a:t>4 </a:t>
            </a:r>
            <a:r>
              <a:rPr lang="en-GB" sz="2800" b="1" dirty="0">
                <a:solidFill>
                  <a:srgbClr val="000000"/>
                </a:solidFill>
                <a:effectLst/>
                <a:ea typeface="Times New Roman" panose="02020603050405020304" pitchFamily="18" charset="0"/>
              </a:rPr>
              <a:t>But with you there is forgiveness,</a:t>
            </a:r>
            <a:br>
              <a:rPr lang="en-GB" sz="2800" b="1" dirty="0">
                <a:solidFill>
                  <a:srgbClr val="000000"/>
                </a:solidFill>
                <a:effectLst/>
                <a:ea typeface="Times New Roman" panose="02020603050405020304" pitchFamily="18" charset="0"/>
              </a:rPr>
            </a:br>
            <a:r>
              <a:rPr lang="en-GB" sz="2800" b="1" dirty="0">
                <a:solidFill>
                  <a:srgbClr val="000000"/>
                </a:solidFill>
                <a:effectLst/>
                <a:ea typeface="Times New Roman" panose="02020603050405020304" pitchFamily="18" charset="0"/>
              </a:rPr>
              <a:t>    so that we can, with reverence, serve you.</a:t>
            </a:r>
            <a:endParaRPr lang="en-GB" sz="2800" b="1" dirty="0">
              <a:effectLst/>
              <a:ea typeface="Times New Roman" panose="02020603050405020304" pitchFamily="18" charset="0"/>
            </a:endParaRPr>
          </a:p>
        </p:txBody>
      </p:sp>
    </p:spTree>
    <p:extLst>
      <p:ext uri="{BB962C8B-B14F-4D97-AF65-F5344CB8AC3E}">
        <p14:creationId xmlns:p14="http://schemas.microsoft.com/office/powerpoint/2010/main" val="1138358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509</TotalTime>
  <Words>1143</Words>
  <Application>Microsoft Office PowerPoint</Application>
  <PresentationFormat>On-screen Show (16:9)</PresentationFormat>
  <Paragraphs>76</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Pozzo</dc:creator>
  <cp:lastModifiedBy>Simon Bramwell</cp:lastModifiedBy>
  <cp:revision>67</cp:revision>
  <dcterms:created xsi:type="dcterms:W3CDTF">2022-01-01T22:03:33Z</dcterms:created>
  <dcterms:modified xsi:type="dcterms:W3CDTF">2022-03-04T17:45:25Z</dcterms:modified>
</cp:coreProperties>
</file>