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Lst>
  <p:notesMasterIdLst>
    <p:notesMasterId r:id="rId37"/>
  </p:notesMasterIdLst>
  <p:sldIdLst>
    <p:sldId id="279" r:id="rId3"/>
    <p:sldId id="260" r:id="rId4"/>
    <p:sldId id="261" r:id="rId5"/>
    <p:sldId id="262" r:id="rId6"/>
    <p:sldId id="263" r:id="rId7"/>
    <p:sldId id="264" r:id="rId8"/>
    <p:sldId id="265" r:id="rId9"/>
    <p:sldId id="270" r:id="rId10"/>
    <p:sldId id="271" r:id="rId11"/>
    <p:sldId id="272" r:id="rId12"/>
    <p:sldId id="273" r:id="rId13"/>
    <p:sldId id="266" r:id="rId14"/>
    <p:sldId id="274" r:id="rId15"/>
    <p:sldId id="276" r:id="rId16"/>
    <p:sldId id="277" r:id="rId17"/>
    <p:sldId id="278" r:id="rId18"/>
    <p:sldId id="275" r:id="rId19"/>
    <p:sldId id="280" r:id="rId20"/>
    <p:sldId id="281" r:id="rId21"/>
    <p:sldId id="282" r:id="rId22"/>
    <p:sldId id="284" r:id="rId23"/>
    <p:sldId id="286" r:id="rId24"/>
    <p:sldId id="287" r:id="rId25"/>
    <p:sldId id="283" r:id="rId26"/>
    <p:sldId id="288" r:id="rId27"/>
    <p:sldId id="289" r:id="rId28"/>
    <p:sldId id="290" r:id="rId29"/>
    <p:sldId id="291" r:id="rId30"/>
    <p:sldId id="292" r:id="rId31"/>
    <p:sldId id="293" r:id="rId32"/>
    <p:sldId id="257" r:id="rId33"/>
    <p:sldId id="258" r:id="rId34"/>
    <p:sldId id="259" r:id="rId35"/>
    <p:sldId id="256" r:id="rId36"/>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64" autoAdjust="0"/>
    <p:restoredTop sz="94600"/>
  </p:normalViewPr>
  <p:slideViewPr>
    <p:cSldViewPr snapToGrid="0">
      <p:cViewPr varScale="1">
        <p:scale>
          <a:sx n="62" d="100"/>
          <a:sy n="62" d="100"/>
        </p:scale>
        <p:origin x="116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21" Type="http://schemas.openxmlformats.org/officeDocument/2006/relationships/slide" Target="slides/slide19.xml"/><Relationship Id="rId34" Type="http://schemas.openxmlformats.org/officeDocument/2006/relationships/slide" Target="slides/slide32.xml"/><Relationship Id="rId42" Type="http://schemas.microsoft.com/office/2016/11/relationships/changesInfo" Target="changesInfos/changesInfo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mon Bramwell" userId="bca58ee0-e8a9-4cba-a1a5-7dc7b1466e81" providerId="ADAL" clId="{0773D04D-D586-4236-A4ED-A7F720AE83B6}"/>
    <pc:docChg chg="undo custSel addSld modSld sldOrd">
      <pc:chgData name="Simon Bramwell" userId="bca58ee0-e8a9-4cba-a1a5-7dc7b1466e81" providerId="ADAL" clId="{0773D04D-D586-4236-A4ED-A7F720AE83B6}" dt="2022-05-07T22:50:55.806" v="1300"/>
      <pc:docMkLst>
        <pc:docMk/>
      </pc:docMkLst>
      <pc:sldChg chg="modSp mod">
        <pc:chgData name="Simon Bramwell" userId="bca58ee0-e8a9-4cba-a1a5-7dc7b1466e81" providerId="ADAL" clId="{0773D04D-D586-4236-A4ED-A7F720AE83B6}" dt="2022-05-07T05:45:16.521" v="328" actId="403"/>
        <pc:sldMkLst>
          <pc:docMk/>
          <pc:sldMk cId="383689539" sldId="260"/>
        </pc:sldMkLst>
        <pc:spChg chg="mod">
          <ac:chgData name="Simon Bramwell" userId="bca58ee0-e8a9-4cba-a1a5-7dc7b1466e81" providerId="ADAL" clId="{0773D04D-D586-4236-A4ED-A7F720AE83B6}" dt="2022-05-07T05:45:16.521" v="328" actId="403"/>
          <ac:spMkLst>
            <pc:docMk/>
            <pc:sldMk cId="383689539" sldId="260"/>
            <ac:spMk id="51202" creationId="{CA9BC6A1-38DB-A260-C9C1-9C2ACD3D439A}"/>
          </ac:spMkLst>
        </pc:spChg>
        <pc:spChg chg="mod">
          <ac:chgData name="Simon Bramwell" userId="bca58ee0-e8a9-4cba-a1a5-7dc7b1466e81" providerId="ADAL" clId="{0773D04D-D586-4236-A4ED-A7F720AE83B6}" dt="2022-05-07T05:35:34.155" v="96" actId="6549"/>
          <ac:spMkLst>
            <pc:docMk/>
            <pc:sldMk cId="383689539" sldId="260"/>
            <ac:spMk id="51203" creationId="{2FC5B3EF-358A-5750-E61C-01F5CCA540DC}"/>
          </ac:spMkLst>
        </pc:spChg>
      </pc:sldChg>
      <pc:sldChg chg="add">
        <pc:chgData name="Simon Bramwell" userId="bca58ee0-e8a9-4cba-a1a5-7dc7b1466e81" providerId="ADAL" clId="{0773D04D-D586-4236-A4ED-A7F720AE83B6}" dt="2022-05-07T05:35:25.974" v="95"/>
        <pc:sldMkLst>
          <pc:docMk/>
          <pc:sldMk cId="1896871695" sldId="261"/>
        </pc:sldMkLst>
      </pc:sldChg>
      <pc:sldChg chg="modSp add mod">
        <pc:chgData name="Simon Bramwell" userId="bca58ee0-e8a9-4cba-a1a5-7dc7b1466e81" providerId="ADAL" clId="{0773D04D-D586-4236-A4ED-A7F720AE83B6}" dt="2022-05-07T05:38:44.235" v="218" actId="20577"/>
        <pc:sldMkLst>
          <pc:docMk/>
          <pc:sldMk cId="1574312834" sldId="262"/>
        </pc:sldMkLst>
        <pc:spChg chg="mod">
          <ac:chgData name="Simon Bramwell" userId="bca58ee0-e8a9-4cba-a1a5-7dc7b1466e81" providerId="ADAL" clId="{0773D04D-D586-4236-A4ED-A7F720AE83B6}" dt="2022-05-07T05:38:44.235" v="218" actId="20577"/>
          <ac:spMkLst>
            <pc:docMk/>
            <pc:sldMk cId="1574312834" sldId="262"/>
            <ac:spMk id="51203" creationId="{2FC5B3EF-358A-5750-E61C-01F5CCA540DC}"/>
          </ac:spMkLst>
        </pc:spChg>
      </pc:sldChg>
      <pc:sldChg chg="add">
        <pc:chgData name="Simon Bramwell" userId="bca58ee0-e8a9-4cba-a1a5-7dc7b1466e81" providerId="ADAL" clId="{0773D04D-D586-4236-A4ED-A7F720AE83B6}" dt="2022-05-07T05:39:13.046" v="219"/>
        <pc:sldMkLst>
          <pc:docMk/>
          <pc:sldMk cId="2077089685" sldId="263"/>
        </pc:sldMkLst>
      </pc:sldChg>
      <pc:sldChg chg="modSp add mod">
        <pc:chgData name="Simon Bramwell" userId="bca58ee0-e8a9-4cba-a1a5-7dc7b1466e81" providerId="ADAL" clId="{0773D04D-D586-4236-A4ED-A7F720AE83B6}" dt="2022-05-07T05:42:48.968" v="280" actId="20577"/>
        <pc:sldMkLst>
          <pc:docMk/>
          <pc:sldMk cId="3353420059" sldId="264"/>
        </pc:sldMkLst>
        <pc:spChg chg="mod">
          <ac:chgData name="Simon Bramwell" userId="bca58ee0-e8a9-4cba-a1a5-7dc7b1466e81" providerId="ADAL" clId="{0773D04D-D586-4236-A4ED-A7F720AE83B6}" dt="2022-05-07T05:42:48.968" v="280" actId="20577"/>
          <ac:spMkLst>
            <pc:docMk/>
            <pc:sldMk cId="3353420059" sldId="264"/>
            <ac:spMk id="51203" creationId="{2FC5B3EF-358A-5750-E61C-01F5CCA540DC}"/>
          </ac:spMkLst>
        </pc:spChg>
      </pc:sldChg>
      <pc:sldChg chg="modSp add mod">
        <pc:chgData name="Simon Bramwell" userId="bca58ee0-e8a9-4cba-a1a5-7dc7b1466e81" providerId="ADAL" clId="{0773D04D-D586-4236-A4ED-A7F720AE83B6}" dt="2022-05-07T05:51:59.486" v="722" actId="255"/>
        <pc:sldMkLst>
          <pc:docMk/>
          <pc:sldMk cId="2833564693" sldId="265"/>
        </pc:sldMkLst>
        <pc:spChg chg="mod">
          <ac:chgData name="Simon Bramwell" userId="bca58ee0-e8a9-4cba-a1a5-7dc7b1466e81" providerId="ADAL" clId="{0773D04D-D586-4236-A4ED-A7F720AE83B6}" dt="2022-05-07T05:43:54.119" v="291" actId="14100"/>
          <ac:spMkLst>
            <pc:docMk/>
            <pc:sldMk cId="2833564693" sldId="265"/>
            <ac:spMk id="51202" creationId="{CA9BC6A1-38DB-A260-C9C1-9C2ACD3D439A}"/>
          </ac:spMkLst>
        </pc:spChg>
        <pc:spChg chg="mod">
          <ac:chgData name="Simon Bramwell" userId="bca58ee0-e8a9-4cba-a1a5-7dc7b1466e81" providerId="ADAL" clId="{0773D04D-D586-4236-A4ED-A7F720AE83B6}" dt="2022-05-07T05:51:59.486" v="722" actId="255"/>
          <ac:spMkLst>
            <pc:docMk/>
            <pc:sldMk cId="2833564693" sldId="265"/>
            <ac:spMk id="51203" creationId="{2FC5B3EF-358A-5750-E61C-01F5CCA540DC}"/>
          </ac:spMkLst>
        </pc:spChg>
      </pc:sldChg>
      <pc:sldChg chg="modSp add mod">
        <pc:chgData name="Simon Bramwell" userId="bca58ee0-e8a9-4cba-a1a5-7dc7b1466e81" providerId="ADAL" clId="{0773D04D-D586-4236-A4ED-A7F720AE83B6}" dt="2022-05-07T06:24:07.426" v="1255" actId="404"/>
        <pc:sldMkLst>
          <pc:docMk/>
          <pc:sldMk cId="3961857716" sldId="266"/>
        </pc:sldMkLst>
        <pc:spChg chg="mod">
          <ac:chgData name="Simon Bramwell" userId="bca58ee0-e8a9-4cba-a1a5-7dc7b1466e81" providerId="ADAL" clId="{0773D04D-D586-4236-A4ED-A7F720AE83B6}" dt="2022-05-07T06:13:58.910" v="1193" actId="14100"/>
          <ac:spMkLst>
            <pc:docMk/>
            <pc:sldMk cId="3961857716" sldId="266"/>
            <ac:spMk id="51202" creationId="{CA9BC6A1-38DB-A260-C9C1-9C2ACD3D439A}"/>
          </ac:spMkLst>
        </pc:spChg>
        <pc:spChg chg="mod">
          <ac:chgData name="Simon Bramwell" userId="bca58ee0-e8a9-4cba-a1a5-7dc7b1466e81" providerId="ADAL" clId="{0773D04D-D586-4236-A4ED-A7F720AE83B6}" dt="2022-05-07T06:24:07.426" v="1255" actId="404"/>
          <ac:spMkLst>
            <pc:docMk/>
            <pc:sldMk cId="3961857716" sldId="266"/>
            <ac:spMk id="51203" creationId="{2FC5B3EF-358A-5750-E61C-01F5CCA540DC}"/>
          </ac:spMkLst>
        </pc:spChg>
      </pc:sldChg>
      <pc:sldChg chg="add">
        <pc:chgData name="Simon Bramwell" userId="bca58ee0-e8a9-4cba-a1a5-7dc7b1466e81" providerId="ADAL" clId="{0773D04D-D586-4236-A4ED-A7F720AE83B6}" dt="2022-05-07T05:41:49.407" v="223"/>
        <pc:sldMkLst>
          <pc:docMk/>
          <pc:sldMk cId="3841288379" sldId="267"/>
        </pc:sldMkLst>
      </pc:sldChg>
      <pc:sldChg chg="add">
        <pc:chgData name="Simon Bramwell" userId="bca58ee0-e8a9-4cba-a1a5-7dc7b1466e81" providerId="ADAL" clId="{0773D04D-D586-4236-A4ED-A7F720AE83B6}" dt="2022-05-07T05:41:50.067" v="224"/>
        <pc:sldMkLst>
          <pc:docMk/>
          <pc:sldMk cId="1185517903" sldId="268"/>
        </pc:sldMkLst>
      </pc:sldChg>
      <pc:sldChg chg="add">
        <pc:chgData name="Simon Bramwell" userId="bca58ee0-e8a9-4cba-a1a5-7dc7b1466e81" providerId="ADAL" clId="{0773D04D-D586-4236-A4ED-A7F720AE83B6}" dt="2022-05-07T05:41:50.609" v="225"/>
        <pc:sldMkLst>
          <pc:docMk/>
          <pc:sldMk cId="105632891" sldId="269"/>
        </pc:sldMkLst>
      </pc:sldChg>
      <pc:sldChg chg="modSp add mod">
        <pc:chgData name="Simon Bramwell" userId="bca58ee0-e8a9-4cba-a1a5-7dc7b1466e81" providerId="ADAL" clId="{0773D04D-D586-4236-A4ED-A7F720AE83B6}" dt="2022-05-07T05:51:48.504" v="721" actId="404"/>
        <pc:sldMkLst>
          <pc:docMk/>
          <pc:sldMk cId="2227448539" sldId="270"/>
        </pc:sldMkLst>
        <pc:spChg chg="mod">
          <ac:chgData name="Simon Bramwell" userId="bca58ee0-e8a9-4cba-a1a5-7dc7b1466e81" providerId="ADAL" clId="{0773D04D-D586-4236-A4ED-A7F720AE83B6}" dt="2022-05-07T05:51:48.504" v="721" actId="404"/>
          <ac:spMkLst>
            <pc:docMk/>
            <pc:sldMk cId="2227448539" sldId="270"/>
            <ac:spMk id="51203" creationId="{2FC5B3EF-358A-5750-E61C-01F5CCA540DC}"/>
          </ac:spMkLst>
        </pc:spChg>
      </pc:sldChg>
      <pc:sldChg chg="modSp add mod">
        <pc:chgData name="Simon Bramwell" userId="bca58ee0-e8a9-4cba-a1a5-7dc7b1466e81" providerId="ADAL" clId="{0773D04D-D586-4236-A4ED-A7F720AE83B6}" dt="2022-05-07T06:07:22.468" v="945" actId="403"/>
        <pc:sldMkLst>
          <pc:docMk/>
          <pc:sldMk cId="4171608499" sldId="271"/>
        </pc:sldMkLst>
        <pc:spChg chg="mod">
          <ac:chgData name="Simon Bramwell" userId="bca58ee0-e8a9-4cba-a1a5-7dc7b1466e81" providerId="ADAL" clId="{0773D04D-D586-4236-A4ED-A7F720AE83B6}" dt="2022-05-07T06:07:22.468" v="945" actId="403"/>
          <ac:spMkLst>
            <pc:docMk/>
            <pc:sldMk cId="4171608499" sldId="271"/>
            <ac:spMk id="51203" creationId="{2FC5B3EF-358A-5750-E61C-01F5CCA540DC}"/>
          </ac:spMkLst>
        </pc:spChg>
      </pc:sldChg>
      <pc:sldChg chg="addSp modSp add mod">
        <pc:chgData name="Simon Bramwell" userId="bca58ee0-e8a9-4cba-a1a5-7dc7b1466e81" providerId="ADAL" clId="{0773D04D-D586-4236-A4ED-A7F720AE83B6}" dt="2022-05-07T06:11:39.778" v="1109" actId="790"/>
        <pc:sldMkLst>
          <pc:docMk/>
          <pc:sldMk cId="3323112021" sldId="272"/>
        </pc:sldMkLst>
        <pc:spChg chg="add mod">
          <ac:chgData name="Simon Bramwell" userId="bca58ee0-e8a9-4cba-a1a5-7dc7b1466e81" providerId="ADAL" clId="{0773D04D-D586-4236-A4ED-A7F720AE83B6}" dt="2022-05-07T06:11:39.778" v="1109" actId="790"/>
          <ac:spMkLst>
            <pc:docMk/>
            <pc:sldMk cId="3323112021" sldId="272"/>
            <ac:spMk id="4" creationId="{05D3E076-97B7-79D1-014F-04FC96926FA6}"/>
          </ac:spMkLst>
        </pc:spChg>
        <pc:spChg chg="mod">
          <ac:chgData name="Simon Bramwell" userId="bca58ee0-e8a9-4cba-a1a5-7dc7b1466e81" providerId="ADAL" clId="{0773D04D-D586-4236-A4ED-A7F720AE83B6}" dt="2022-05-07T06:06:02.344" v="938" actId="1076"/>
          <ac:spMkLst>
            <pc:docMk/>
            <pc:sldMk cId="3323112021" sldId="272"/>
            <ac:spMk id="51202" creationId="{CA9BC6A1-38DB-A260-C9C1-9C2ACD3D439A}"/>
          </ac:spMkLst>
        </pc:spChg>
        <pc:spChg chg="mod">
          <ac:chgData name="Simon Bramwell" userId="bca58ee0-e8a9-4cba-a1a5-7dc7b1466e81" providerId="ADAL" clId="{0773D04D-D586-4236-A4ED-A7F720AE83B6}" dt="2022-05-07T06:09:47.397" v="1106" actId="20577"/>
          <ac:spMkLst>
            <pc:docMk/>
            <pc:sldMk cId="3323112021" sldId="272"/>
            <ac:spMk id="51203" creationId="{2FC5B3EF-358A-5750-E61C-01F5CCA540DC}"/>
          </ac:spMkLst>
        </pc:spChg>
      </pc:sldChg>
      <pc:sldChg chg="modSp add mod">
        <pc:chgData name="Simon Bramwell" userId="bca58ee0-e8a9-4cba-a1a5-7dc7b1466e81" providerId="ADAL" clId="{0773D04D-D586-4236-A4ED-A7F720AE83B6}" dt="2022-05-07T06:12:07.118" v="1185" actId="313"/>
        <pc:sldMkLst>
          <pc:docMk/>
          <pc:sldMk cId="2727312478" sldId="273"/>
        </pc:sldMkLst>
        <pc:spChg chg="mod">
          <ac:chgData name="Simon Bramwell" userId="bca58ee0-e8a9-4cba-a1a5-7dc7b1466e81" providerId="ADAL" clId="{0773D04D-D586-4236-A4ED-A7F720AE83B6}" dt="2022-05-07T06:11:32.834" v="1108" actId="790"/>
          <ac:spMkLst>
            <pc:docMk/>
            <pc:sldMk cId="2727312478" sldId="273"/>
            <ac:spMk id="4" creationId="{05D3E076-97B7-79D1-014F-04FC96926FA6}"/>
          </ac:spMkLst>
        </pc:spChg>
        <pc:spChg chg="mod">
          <ac:chgData name="Simon Bramwell" userId="bca58ee0-e8a9-4cba-a1a5-7dc7b1466e81" providerId="ADAL" clId="{0773D04D-D586-4236-A4ED-A7F720AE83B6}" dt="2022-05-07T06:12:07.118" v="1185" actId="313"/>
          <ac:spMkLst>
            <pc:docMk/>
            <pc:sldMk cId="2727312478" sldId="273"/>
            <ac:spMk id="51203" creationId="{2FC5B3EF-358A-5750-E61C-01F5CCA540DC}"/>
          </ac:spMkLst>
        </pc:spChg>
      </pc:sldChg>
      <pc:sldChg chg="modSp add mod">
        <pc:chgData name="Simon Bramwell" userId="bca58ee0-e8a9-4cba-a1a5-7dc7b1466e81" providerId="ADAL" clId="{0773D04D-D586-4236-A4ED-A7F720AE83B6}" dt="2022-05-07T06:23:59.976" v="1254" actId="403"/>
        <pc:sldMkLst>
          <pc:docMk/>
          <pc:sldMk cId="2932573617" sldId="274"/>
        </pc:sldMkLst>
        <pc:spChg chg="mod">
          <ac:chgData name="Simon Bramwell" userId="bca58ee0-e8a9-4cba-a1a5-7dc7b1466e81" providerId="ADAL" clId="{0773D04D-D586-4236-A4ED-A7F720AE83B6}" dt="2022-05-07T06:23:59.976" v="1254" actId="403"/>
          <ac:spMkLst>
            <pc:docMk/>
            <pc:sldMk cId="2932573617" sldId="274"/>
            <ac:spMk id="51203" creationId="{2FC5B3EF-358A-5750-E61C-01F5CCA540DC}"/>
          </ac:spMkLst>
        </pc:spChg>
      </pc:sldChg>
      <pc:sldChg chg="modSp add mod">
        <pc:chgData name="Simon Bramwell" userId="bca58ee0-e8a9-4cba-a1a5-7dc7b1466e81" providerId="ADAL" clId="{0773D04D-D586-4236-A4ED-A7F720AE83B6}" dt="2022-05-07T06:25:17.531" v="1267" actId="2711"/>
        <pc:sldMkLst>
          <pc:docMk/>
          <pc:sldMk cId="492844611" sldId="275"/>
        </pc:sldMkLst>
        <pc:spChg chg="mod">
          <ac:chgData name="Simon Bramwell" userId="bca58ee0-e8a9-4cba-a1a5-7dc7b1466e81" providerId="ADAL" clId="{0773D04D-D586-4236-A4ED-A7F720AE83B6}" dt="2022-05-07T06:25:17.531" v="1267" actId="2711"/>
          <ac:spMkLst>
            <pc:docMk/>
            <pc:sldMk cId="492844611" sldId="275"/>
            <ac:spMk id="51203" creationId="{2FC5B3EF-358A-5750-E61C-01F5CCA540DC}"/>
          </ac:spMkLst>
        </pc:spChg>
      </pc:sldChg>
      <pc:sldChg chg="modSp add mod">
        <pc:chgData name="Simon Bramwell" userId="bca58ee0-e8a9-4cba-a1a5-7dc7b1466e81" providerId="ADAL" clId="{0773D04D-D586-4236-A4ED-A7F720AE83B6}" dt="2022-05-07T06:24:51.317" v="1263" actId="14100"/>
        <pc:sldMkLst>
          <pc:docMk/>
          <pc:sldMk cId="3872511133" sldId="276"/>
        </pc:sldMkLst>
        <pc:spChg chg="mod">
          <ac:chgData name="Simon Bramwell" userId="bca58ee0-e8a9-4cba-a1a5-7dc7b1466e81" providerId="ADAL" clId="{0773D04D-D586-4236-A4ED-A7F720AE83B6}" dt="2022-05-07T06:24:51.317" v="1263" actId="14100"/>
          <ac:spMkLst>
            <pc:docMk/>
            <pc:sldMk cId="3872511133" sldId="276"/>
            <ac:spMk id="51203" creationId="{2FC5B3EF-358A-5750-E61C-01F5CCA540DC}"/>
          </ac:spMkLst>
        </pc:spChg>
      </pc:sldChg>
      <pc:sldChg chg="modSp add mod">
        <pc:chgData name="Simon Bramwell" userId="bca58ee0-e8a9-4cba-a1a5-7dc7b1466e81" providerId="ADAL" clId="{0773D04D-D586-4236-A4ED-A7F720AE83B6}" dt="2022-05-07T06:24:37.615" v="1260" actId="21"/>
        <pc:sldMkLst>
          <pc:docMk/>
          <pc:sldMk cId="4241371373" sldId="277"/>
        </pc:sldMkLst>
        <pc:spChg chg="mod">
          <ac:chgData name="Simon Bramwell" userId="bca58ee0-e8a9-4cba-a1a5-7dc7b1466e81" providerId="ADAL" clId="{0773D04D-D586-4236-A4ED-A7F720AE83B6}" dt="2022-05-07T06:24:37.615" v="1260" actId="21"/>
          <ac:spMkLst>
            <pc:docMk/>
            <pc:sldMk cId="4241371373" sldId="277"/>
            <ac:spMk id="51203" creationId="{2FC5B3EF-358A-5750-E61C-01F5CCA540DC}"/>
          </ac:spMkLst>
        </pc:spChg>
      </pc:sldChg>
      <pc:sldChg chg="modSp add mod">
        <pc:chgData name="Simon Bramwell" userId="bca58ee0-e8a9-4cba-a1a5-7dc7b1466e81" providerId="ADAL" clId="{0773D04D-D586-4236-A4ED-A7F720AE83B6}" dt="2022-05-07T06:26:15.008" v="1281" actId="948"/>
        <pc:sldMkLst>
          <pc:docMk/>
          <pc:sldMk cId="2649250304" sldId="278"/>
        </pc:sldMkLst>
        <pc:spChg chg="mod">
          <ac:chgData name="Simon Bramwell" userId="bca58ee0-e8a9-4cba-a1a5-7dc7b1466e81" providerId="ADAL" clId="{0773D04D-D586-4236-A4ED-A7F720AE83B6}" dt="2022-05-07T06:26:15.008" v="1281" actId="948"/>
          <ac:spMkLst>
            <pc:docMk/>
            <pc:sldMk cId="2649250304" sldId="278"/>
            <ac:spMk id="51203" creationId="{2FC5B3EF-358A-5750-E61C-01F5CCA540DC}"/>
          </ac:spMkLst>
        </pc:spChg>
      </pc:sldChg>
      <pc:sldChg chg="addSp delSp modSp new ord">
        <pc:chgData name="Simon Bramwell" userId="bca58ee0-e8a9-4cba-a1a5-7dc7b1466e81" providerId="ADAL" clId="{0773D04D-D586-4236-A4ED-A7F720AE83B6}" dt="2022-05-07T06:31:05.590" v="1297" actId="14100"/>
        <pc:sldMkLst>
          <pc:docMk/>
          <pc:sldMk cId="1069259716" sldId="279"/>
        </pc:sldMkLst>
        <pc:spChg chg="add del">
          <ac:chgData name="Simon Bramwell" userId="bca58ee0-e8a9-4cba-a1a5-7dc7b1466e81" providerId="ADAL" clId="{0773D04D-D586-4236-A4ED-A7F720AE83B6}" dt="2022-05-07T06:30:41.929" v="1290" actId="931"/>
          <ac:spMkLst>
            <pc:docMk/>
            <pc:sldMk cId="1069259716" sldId="279"/>
            <ac:spMk id="3" creationId="{E30AEE94-AFB1-6F04-33AE-13E06A7DB10F}"/>
          </ac:spMkLst>
        </pc:spChg>
        <pc:picChg chg="add del mod">
          <ac:chgData name="Simon Bramwell" userId="bca58ee0-e8a9-4cba-a1a5-7dc7b1466e81" providerId="ADAL" clId="{0773D04D-D586-4236-A4ED-A7F720AE83B6}" dt="2022-05-07T06:30:38.813" v="1289" actId="931"/>
          <ac:picMkLst>
            <pc:docMk/>
            <pc:sldMk cId="1069259716" sldId="279"/>
            <ac:picMk id="5" creationId="{5B1FC3C5-7D85-01B9-DC76-7C6C51CCD858}"/>
          </ac:picMkLst>
        </pc:picChg>
        <pc:picChg chg="add mod">
          <ac:chgData name="Simon Bramwell" userId="bca58ee0-e8a9-4cba-a1a5-7dc7b1466e81" providerId="ADAL" clId="{0773D04D-D586-4236-A4ED-A7F720AE83B6}" dt="2022-05-07T06:31:05.590" v="1297" actId="14100"/>
          <ac:picMkLst>
            <pc:docMk/>
            <pc:sldMk cId="1069259716" sldId="279"/>
            <ac:picMk id="7" creationId="{9E5771E3-5633-A3BA-13C9-31009239104A}"/>
          </ac:picMkLst>
        </pc:picChg>
      </pc:sldChg>
      <pc:sldChg chg="ord">
        <pc:chgData name="Simon Bramwell" userId="bca58ee0-e8a9-4cba-a1a5-7dc7b1466e81" providerId="ADAL" clId="{0773D04D-D586-4236-A4ED-A7F720AE83B6}" dt="2022-05-07T22:50:55.806" v="1300"/>
        <pc:sldMkLst>
          <pc:docMk/>
          <pc:sldMk cId="1024159503" sldId="283"/>
        </pc:sldMkLst>
      </pc:sldChg>
      <pc:sldChg chg="modSp mod">
        <pc:chgData name="Simon Bramwell" userId="bca58ee0-e8a9-4cba-a1a5-7dc7b1466e81" providerId="ADAL" clId="{0773D04D-D586-4236-A4ED-A7F720AE83B6}" dt="2022-05-07T20:24:49.605" v="1298" actId="113"/>
        <pc:sldMkLst>
          <pc:docMk/>
          <pc:sldMk cId="2739761123" sldId="291"/>
        </pc:sldMkLst>
        <pc:spChg chg="mod">
          <ac:chgData name="Simon Bramwell" userId="bca58ee0-e8a9-4cba-a1a5-7dc7b1466e81" providerId="ADAL" clId="{0773D04D-D586-4236-A4ED-A7F720AE83B6}" dt="2022-05-07T20:24:49.605" v="1298" actId="113"/>
          <ac:spMkLst>
            <pc:docMk/>
            <pc:sldMk cId="2739761123" sldId="291"/>
            <ac:spMk id="51203" creationId="{2FC5B3EF-358A-5750-E61C-01F5CCA540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8A7D6065-BE46-6306-3A92-578EE342FD08}"/>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GB" altLang="en-US"/>
          </a:p>
        </p:txBody>
      </p:sp>
      <p:sp>
        <p:nvSpPr>
          <p:cNvPr id="37891" name="Rectangle 3">
            <a:extLst>
              <a:ext uri="{FF2B5EF4-FFF2-40B4-BE49-F238E27FC236}">
                <a16:creationId xmlns:a16="http://schemas.microsoft.com/office/drawing/2014/main" id="{C6729FAC-A08B-1E60-CB1D-0F863BBAC2E4}"/>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GB" altLang="en-US"/>
          </a:p>
        </p:txBody>
      </p:sp>
      <p:sp>
        <p:nvSpPr>
          <p:cNvPr id="37892" name="Rectangle 4">
            <a:extLst>
              <a:ext uri="{FF2B5EF4-FFF2-40B4-BE49-F238E27FC236}">
                <a16:creationId xmlns:a16="http://schemas.microsoft.com/office/drawing/2014/main" id="{26C75FBF-491E-9DB2-3698-9F8A2B6DE9F8}"/>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7893" name="Rectangle 5">
            <a:extLst>
              <a:ext uri="{FF2B5EF4-FFF2-40B4-BE49-F238E27FC236}">
                <a16:creationId xmlns:a16="http://schemas.microsoft.com/office/drawing/2014/main" id="{9F798770-32C2-9CAA-08C4-9C29292792F0}"/>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37894" name="Rectangle 6">
            <a:extLst>
              <a:ext uri="{FF2B5EF4-FFF2-40B4-BE49-F238E27FC236}">
                <a16:creationId xmlns:a16="http://schemas.microsoft.com/office/drawing/2014/main" id="{48461869-FF0E-01D7-55D5-A165D76796CD}"/>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GB" altLang="en-US"/>
          </a:p>
        </p:txBody>
      </p:sp>
      <p:sp>
        <p:nvSpPr>
          <p:cNvPr id="37895" name="Rectangle 7">
            <a:extLst>
              <a:ext uri="{FF2B5EF4-FFF2-40B4-BE49-F238E27FC236}">
                <a16:creationId xmlns:a16="http://schemas.microsoft.com/office/drawing/2014/main" id="{3218FF8A-A328-0700-6B22-B46B73188D7F}"/>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B97B262C-23A0-4740-97E3-F5F17010EB8E}"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image" Target="../media/image2.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8066B425-38A5-59A4-8915-B857DAC6F259}"/>
              </a:ext>
            </a:extLst>
          </p:cNvPr>
          <p:cNvSpPr>
            <a:spLocks noGrp="1" noChangeArrowheads="1"/>
          </p:cNvSpPr>
          <p:nvPr>
            <p:ph type="ctrTitle"/>
            <p:custDataLst>
              <p:tags r:id="rId1"/>
            </p:custDataLst>
          </p:nvPr>
        </p:nvSpPr>
        <p:spPr>
          <a:xfrm>
            <a:off x="2701925" y="2130425"/>
            <a:ext cx="4800600" cy="1470025"/>
          </a:xfrm>
        </p:spPr>
        <p:txBody>
          <a:bodyPr/>
          <a:lstStyle>
            <a:lvl1pPr>
              <a:buClr>
                <a:srgbClr val="FFFFFF"/>
              </a:buClr>
              <a:defRPr/>
            </a:lvl1pPr>
          </a:lstStyle>
          <a:p>
            <a:pPr lvl="0"/>
            <a:r>
              <a:rPr lang="en-US" altLang="en-US" noProof="0"/>
              <a:t>Click to edit Master title style</a:t>
            </a:r>
            <a:endParaRPr lang="en-GB" altLang="en-US" noProof="0"/>
          </a:p>
        </p:txBody>
      </p:sp>
      <p:sp>
        <p:nvSpPr>
          <p:cNvPr id="20483" name="Rectangle 3">
            <a:extLst>
              <a:ext uri="{FF2B5EF4-FFF2-40B4-BE49-F238E27FC236}">
                <a16:creationId xmlns:a16="http://schemas.microsoft.com/office/drawing/2014/main" id="{DFC7490E-F6C3-DBAB-4E0A-8629F652294D}"/>
              </a:ext>
            </a:extLst>
          </p:cNvPr>
          <p:cNvSpPr>
            <a:spLocks noGrp="1" noChangeArrowheads="1"/>
          </p:cNvSpPr>
          <p:nvPr>
            <p:ph type="subTitle" idx="1"/>
            <p:custDataLst>
              <p:tags r:id="rId2"/>
            </p:custDataLst>
          </p:nvPr>
        </p:nvSpPr>
        <p:spPr>
          <a:xfrm>
            <a:off x="2701925" y="3886200"/>
            <a:ext cx="4114800" cy="1752600"/>
          </a:xfrm>
        </p:spPr>
        <p:txBody>
          <a:bodyPr/>
          <a:lstStyle>
            <a:lvl1pPr marL="0" indent="0">
              <a:buClr>
                <a:srgbClr val="FFFFFF"/>
              </a:buClr>
              <a:buFontTx/>
              <a:buNone/>
              <a:defRPr/>
            </a:lvl1pPr>
          </a:lstStyle>
          <a:p>
            <a:pPr lvl="0"/>
            <a:r>
              <a:rPr lang="en-US" altLang="en-US" noProof="0"/>
              <a:t>Click to edit Master subtitle style</a:t>
            </a:r>
            <a:endParaRPr lang="en-GB" altLang="en-US" noProof="0"/>
          </a:p>
        </p:txBody>
      </p:sp>
      <p:sp>
        <p:nvSpPr>
          <p:cNvPr id="20484" name="Rectangle 4">
            <a:extLst>
              <a:ext uri="{FF2B5EF4-FFF2-40B4-BE49-F238E27FC236}">
                <a16:creationId xmlns:a16="http://schemas.microsoft.com/office/drawing/2014/main" id="{F905543D-9674-1E77-018D-F77170D95956}"/>
              </a:ext>
            </a:extLst>
          </p:cNvPr>
          <p:cNvSpPr>
            <a:spLocks noGrp="1" noChangeArrowheads="1"/>
          </p:cNvSpPr>
          <p:nvPr>
            <p:ph type="dt" sz="half" idx="2"/>
          </p:nvPr>
        </p:nvSpPr>
        <p:spPr/>
        <p:txBody>
          <a:bodyPr/>
          <a:lstStyle>
            <a:lvl1pPr>
              <a:defRPr/>
            </a:lvl1pPr>
          </a:lstStyle>
          <a:p>
            <a:endParaRPr lang="en-GB" altLang="en-US"/>
          </a:p>
        </p:txBody>
      </p:sp>
      <p:sp>
        <p:nvSpPr>
          <p:cNvPr id="20485" name="Rectangle 5">
            <a:extLst>
              <a:ext uri="{FF2B5EF4-FFF2-40B4-BE49-F238E27FC236}">
                <a16:creationId xmlns:a16="http://schemas.microsoft.com/office/drawing/2014/main" id="{8C147574-244E-C829-9630-003F2E463C7F}"/>
              </a:ext>
            </a:extLst>
          </p:cNvPr>
          <p:cNvSpPr>
            <a:spLocks noGrp="1" noChangeArrowheads="1"/>
          </p:cNvSpPr>
          <p:nvPr>
            <p:ph type="ftr" sz="quarter" idx="3"/>
          </p:nvPr>
        </p:nvSpPr>
        <p:spPr/>
        <p:txBody>
          <a:bodyPr/>
          <a:lstStyle>
            <a:lvl1pPr>
              <a:defRPr/>
            </a:lvl1pPr>
          </a:lstStyle>
          <a:p>
            <a:endParaRPr lang="en-GB" altLang="en-US"/>
          </a:p>
        </p:txBody>
      </p:sp>
      <p:sp>
        <p:nvSpPr>
          <p:cNvPr id="20486" name="Rectangle 6">
            <a:extLst>
              <a:ext uri="{FF2B5EF4-FFF2-40B4-BE49-F238E27FC236}">
                <a16:creationId xmlns:a16="http://schemas.microsoft.com/office/drawing/2014/main" id="{4D71FE3F-21DD-360F-51A2-155BD2AB9684}"/>
              </a:ext>
            </a:extLst>
          </p:cNvPr>
          <p:cNvSpPr>
            <a:spLocks noGrp="1" noChangeArrowheads="1"/>
          </p:cNvSpPr>
          <p:nvPr>
            <p:ph type="sldNum" sz="quarter" idx="4"/>
          </p:nvPr>
        </p:nvSpPr>
        <p:spPr/>
        <p:txBody>
          <a:bodyPr/>
          <a:lstStyle>
            <a:lvl1pPr>
              <a:defRPr/>
            </a:lvl1pPr>
          </a:lstStyle>
          <a:p>
            <a:fld id="{725E42C7-90D4-4215-B541-5B43408C0699}" type="slidenum">
              <a:rPr lang="en-GB" altLang="en-US"/>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B5C16-365C-D8C7-122B-469EA16642B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31B7372-5C22-8D65-FACE-D4686D794B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EB36505-3F61-5371-B519-0F4D7F359A7A}"/>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73AD25B2-F0AC-3146-69AB-D5EE3060912B}"/>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FA513D05-95AD-99FC-2AFA-22F5FA1C4529}"/>
              </a:ext>
            </a:extLst>
          </p:cNvPr>
          <p:cNvSpPr>
            <a:spLocks noGrp="1"/>
          </p:cNvSpPr>
          <p:nvPr>
            <p:ph type="sldNum" sz="quarter" idx="12"/>
          </p:nvPr>
        </p:nvSpPr>
        <p:spPr/>
        <p:txBody>
          <a:bodyPr/>
          <a:lstStyle>
            <a:lvl1pPr>
              <a:defRPr/>
            </a:lvl1pPr>
          </a:lstStyle>
          <a:p>
            <a:fld id="{A50CFE00-28C2-4DD0-B7B2-1E07537A1018}" type="slidenum">
              <a:rPr lang="en-GB" altLang="en-US"/>
              <a:pPr/>
              <a:t>‹#›</a:t>
            </a:fld>
            <a:endParaRPr lang="en-GB" altLang="en-US"/>
          </a:p>
        </p:txBody>
      </p:sp>
    </p:spTree>
    <p:extLst>
      <p:ext uri="{BB962C8B-B14F-4D97-AF65-F5344CB8AC3E}">
        <p14:creationId xmlns:p14="http://schemas.microsoft.com/office/powerpoint/2010/main" val="1691071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44619D-CFEB-B20E-8633-EAC54C4A5F08}"/>
              </a:ext>
            </a:extLst>
          </p:cNvPr>
          <p:cNvSpPr>
            <a:spLocks noGrp="1"/>
          </p:cNvSpPr>
          <p:nvPr>
            <p:ph type="title" orient="vert"/>
          </p:nvPr>
        </p:nvSpPr>
        <p:spPr>
          <a:xfrm>
            <a:off x="7439025" y="274638"/>
            <a:ext cx="1581150" cy="5851525"/>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66C50AE-C804-B3D3-4857-8123B58C5845}"/>
              </a:ext>
            </a:extLst>
          </p:cNvPr>
          <p:cNvSpPr>
            <a:spLocks noGrp="1"/>
          </p:cNvSpPr>
          <p:nvPr>
            <p:ph type="body" orient="vert" idx="1"/>
          </p:nvPr>
        </p:nvSpPr>
        <p:spPr>
          <a:xfrm>
            <a:off x="2693988" y="274638"/>
            <a:ext cx="4592637"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5A84D0-C99F-FF37-A381-41D3AED46384}"/>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21D78361-C6ED-6FBA-B70A-76EE3A80E3FD}"/>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E8E468DE-B138-8159-B97A-1A30AE3B2DDD}"/>
              </a:ext>
            </a:extLst>
          </p:cNvPr>
          <p:cNvSpPr>
            <a:spLocks noGrp="1"/>
          </p:cNvSpPr>
          <p:nvPr>
            <p:ph type="sldNum" sz="quarter" idx="12"/>
          </p:nvPr>
        </p:nvSpPr>
        <p:spPr/>
        <p:txBody>
          <a:bodyPr/>
          <a:lstStyle>
            <a:lvl1pPr>
              <a:defRPr/>
            </a:lvl1pPr>
          </a:lstStyle>
          <a:p>
            <a:fld id="{425877E0-19DC-47AA-A966-9F49B88DB806}" type="slidenum">
              <a:rPr lang="en-GB" altLang="en-US"/>
              <a:pPr/>
              <a:t>‹#›</a:t>
            </a:fld>
            <a:endParaRPr lang="en-GB" altLang="en-US"/>
          </a:p>
        </p:txBody>
      </p:sp>
    </p:spTree>
    <p:extLst>
      <p:ext uri="{BB962C8B-B14F-4D97-AF65-F5344CB8AC3E}">
        <p14:creationId xmlns:p14="http://schemas.microsoft.com/office/powerpoint/2010/main" val="39091252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8557033F-C065-7842-6CDE-4C7F71A779E8}"/>
              </a:ext>
            </a:extLst>
          </p:cNvPr>
          <p:cNvSpPr>
            <a:spLocks noChangeArrowheads="1"/>
          </p:cNvSpPr>
          <p:nvPr/>
        </p:nvSpPr>
        <p:spPr bwMode="auto">
          <a:xfrm>
            <a:off x="136525" y="136525"/>
            <a:ext cx="8866188" cy="6581775"/>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7651" name="Rectangle 3">
            <a:extLst>
              <a:ext uri="{FF2B5EF4-FFF2-40B4-BE49-F238E27FC236}">
                <a16:creationId xmlns:a16="http://schemas.microsoft.com/office/drawing/2014/main" id="{D1F7C951-8609-8FC1-9197-E8575D076AA6}"/>
              </a:ext>
            </a:extLst>
          </p:cNvPr>
          <p:cNvSpPr>
            <a:spLocks noGrp="1" noChangeArrowheads="1"/>
          </p:cNvSpPr>
          <p:nvPr>
            <p:ph type="ctrTitle"/>
            <p:custDataLst>
              <p:tags r:id="rId1"/>
            </p:custDataLst>
          </p:nvPr>
        </p:nvSpPr>
        <p:spPr>
          <a:xfrm>
            <a:off x="455613" y="2130425"/>
            <a:ext cx="7313612" cy="1470025"/>
          </a:xfrm>
        </p:spPr>
        <p:txBody>
          <a:bodyPr/>
          <a:lstStyle>
            <a:lvl1pPr>
              <a:defRPr/>
            </a:lvl1pPr>
          </a:lstStyle>
          <a:p>
            <a:pPr lvl="0"/>
            <a:r>
              <a:rPr lang="en-GB" altLang="en-US" noProof="0"/>
              <a:t>Click to edit Master title style</a:t>
            </a:r>
          </a:p>
        </p:txBody>
      </p:sp>
      <p:sp>
        <p:nvSpPr>
          <p:cNvPr id="27652" name="Rectangle 4">
            <a:extLst>
              <a:ext uri="{FF2B5EF4-FFF2-40B4-BE49-F238E27FC236}">
                <a16:creationId xmlns:a16="http://schemas.microsoft.com/office/drawing/2014/main" id="{71989CE9-0991-CF53-2419-A74805312A44}"/>
              </a:ext>
            </a:extLst>
          </p:cNvPr>
          <p:cNvSpPr>
            <a:spLocks noGrp="1" noChangeArrowheads="1"/>
          </p:cNvSpPr>
          <p:nvPr>
            <p:ph type="subTitle" idx="1"/>
            <p:custDataLst>
              <p:tags r:id="rId2"/>
            </p:custDataLst>
          </p:nvPr>
        </p:nvSpPr>
        <p:spPr>
          <a:xfrm>
            <a:off x="455613" y="3886200"/>
            <a:ext cx="7313612" cy="1752600"/>
          </a:xfrm>
        </p:spPr>
        <p:txBody>
          <a:bodyPr/>
          <a:lstStyle>
            <a:lvl1pPr marL="0" indent="0">
              <a:buClr>
                <a:srgbClr val="FFFFFF"/>
              </a:buClr>
              <a:buFontTx/>
              <a:buNone/>
              <a:defRPr/>
            </a:lvl1pPr>
          </a:lstStyle>
          <a:p>
            <a:pPr lvl="0"/>
            <a:r>
              <a:rPr lang="en-GB" altLang="en-US" noProof="0"/>
              <a:t>Click to edit Master subtitle style</a:t>
            </a:r>
          </a:p>
        </p:txBody>
      </p:sp>
      <p:sp>
        <p:nvSpPr>
          <p:cNvPr id="27653" name="Rectangle 5">
            <a:extLst>
              <a:ext uri="{FF2B5EF4-FFF2-40B4-BE49-F238E27FC236}">
                <a16:creationId xmlns:a16="http://schemas.microsoft.com/office/drawing/2014/main" id="{FACC8DAD-D1CD-5EA1-B582-A3D7A5F8F3B7}"/>
              </a:ext>
            </a:extLst>
          </p:cNvPr>
          <p:cNvSpPr>
            <a:spLocks noGrp="1" noChangeArrowheads="1"/>
          </p:cNvSpPr>
          <p:nvPr>
            <p:ph type="dt" sz="half" idx="2"/>
          </p:nvPr>
        </p:nvSpPr>
        <p:spPr/>
        <p:txBody>
          <a:bodyPr/>
          <a:lstStyle>
            <a:lvl1pPr>
              <a:defRPr/>
            </a:lvl1pPr>
          </a:lstStyle>
          <a:p>
            <a:endParaRPr lang="en-GB" altLang="en-US"/>
          </a:p>
        </p:txBody>
      </p:sp>
      <p:sp>
        <p:nvSpPr>
          <p:cNvPr id="27654" name="Rectangle 6">
            <a:extLst>
              <a:ext uri="{FF2B5EF4-FFF2-40B4-BE49-F238E27FC236}">
                <a16:creationId xmlns:a16="http://schemas.microsoft.com/office/drawing/2014/main" id="{9B354A98-E61F-12E7-15BC-88E236E7EF6B}"/>
              </a:ext>
            </a:extLst>
          </p:cNvPr>
          <p:cNvSpPr>
            <a:spLocks noGrp="1" noChangeArrowheads="1"/>
          </p:cNvSpPr>
          <p:nvPr>
            <p:ph type="ftr" sz="quarter" idx="3"/>
          </p:nvPr>
        </p:nvSpPr>
        <p:spPr/>
        <p:txBody>
          <a:bodyPr/>
          <a:lstStyle>
            <a:lvl1pPr>
              <a:defRPr/>
            </a:lvl1pPr>
          </a:lstStyle>
          <a:p>
            <a:endParaRPr lang="en-GB" altLang="en-US"/>
          </a:p>
        </p:txBody>
      </p:sp>
      <p:sp>
        <p:nvSpPr>
          <p:cNvPr id="27655" name="Rectangle 7">
            <a:extLst>
              <a:ext uri="{FF2B5EF4-FFF2-40B4-BE49-F238E27FC236}">
                <a16:creationId xmlns:a16="http://schemas.microsoft.com/office/drawing/2014/main" id="{EBA2F83B-BD7B-0193-C23D-B521F8B1D9AD}"/>
              </a:ext>
            </a:extLst>
          </p:cNvPr>
          <p:cNvSpPr>
            <a:spLocks noGrp="1" noChangeArrowheads="1"/>
          </p:cNvSpPr>
          <p:nvPr>
            <p:ph type="sldNum" sz="quarter" idx="4"/>
          </p:nvPr>
        </p:nvSpPr>
        <p:spPr/>
        <p:txBody>
          <a:bodyPr/>
          <a:lstStyle>
            <a:lvl1pPr>
              <a:defRPr/>
            </a:lvl1pPr>
          </a:lstStyle>
          <a:p>
            <a:fld id="{15123DEA-3FFC-4FD6-AAA3-D1C7033613B7}" type="slidenum">
              <a:rPr lang="en-GB" altLang="en-US"/>
              <a:pPr/>
              <a:t>‹#›</a:t>
            </a:fld>
            <a:endParaRPr lang="en-GB"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C29C8-D0C4-B46E-62AB-04D5B37E2AE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CCFCF7B-206F-5B38-7E95-A48F6EE0BDC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FB17323-AF66-408D-E5BA-9E66CE98C023}"/>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3AC1CF40-905A-6EEB-D1E8-F62E370659A0}"/>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A989E7EA-37C2-3B7B-CA15-BD7A8F2DDB37}"/>
              </a:ext>
            </a:extLst>
          </p:cNvPr>
          <p:cNvSpPr>
            <a:spLocks noGrp="1"/>
          </p:cNvSpPr>
          <p:nvPr>
            <p:ph type="sldNum" sz="quarter" idx="12"/>
          </p:nvPr>
        </p:nvSpPr>
        <p:spPr/>
        <p:txBody>
          <a:bodyPr/>
          <a:lstStyle>
            <a:lvl1pPr>
              <a:defRPr/>
            </a:lvl1pPr>
          </a:lstStyle>
          <a:p>
            <a:fld id="{F81B96AE-6C3F-4DCC-8069-BA074AD66DA6}" type="slidenum">
              <a:rPr lang="en-GB" altLang="en-US"/>
              <a:pPr/>
              <a:t>‹#›</a:t>
            </a:fld>
            <a:endParaRPr lang="en-GB" altLang="en-US"/>
          </a:p>
        </p:txBody>
      </p:sp>
    </p:spTree>
    <p:extLst>
      <p:ext uri="{BB962C8B-B14F-4D97-AF65-F5344CB8AC3E}">
        <p14:creationId xmlns:p14="http://schemas.microsoft.com/office/powerpoint/2010/main" val="14232640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DD964-704B-5D01-5B26-8A541EB25E3A}"/>
              </a:ext>
            </a:extLst>
          </p:cNvPr>
          <p:cNvSpPr>
            <a:spLocks noGrp="1"/>
          </p:cNvSpPr>
          <p:nvPr>
            <p:ph type="title"/>
          </p:nvPr>
        </p:nvSpPr>
        <p:spPr>
          <a:xfrm>
            <a:off x="623888" y="1709738"/>
            <a:ext cx="7886700" cy="2852737"/>
          </a:xfrm>
        </p:spPr>
        <p:txBody>
          <a:bodyPr/>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077F6EE-F0BF-FD86-8092-C5E5E4EEC3EE}"/>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BC211005-B61A-FDC2-4EC3-598D4D4A7B15}"/>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59A9149B-476B-29A9-1D34-2D9EC14CC7CB}"/>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2A4117B6-2206-9E42-A0FD-E8164540E34B}"/>
              </a:ext>
            </a:extLst>
          </p:cNvPr>
          <p:cNvSpPr>
            <a:spLocks noGrp="1"/>
          </p:cNvSpPr>
          <p:nvPr>
            <p:ph type="sldNum" sz="quarter" idx="12"/>
          </p:nvPr>
        </p:nvSpPr>
        <p:spPr/>
        <p:txBody>
          <a:bodyPr/>
          <a:lstStyle>
            <a:lvl1pPr>
              <a:defRPr/>
            </a:lvl1pPr>
          </a:lstStyle>
          <a:p>
            <a:fld id="{AD27730E-0207-476B-B312-2A8D1A8C6E92}" type="slidenum">
              <a:rPr lang="en-GB" altLang="en-US"/>
              <a:pPr/>
              <a:t>‹#›</a:t>
            </a:fld>
            <a:endParaRPr lang="en-GB" altLang="en-US"/>
          </a:p>
        </p:txBody>
      </p:sp>
    </p:spTree>
    <p:extLst>
      <p:ext uri="{BB962C8B-B14F-4D97-AF65-F5344CB8AC3E}">
        <p14:creationId xmlns:p14="http://schemas.microsoft.com/office/powerpoint/2010/main" val="19126303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449B0-643E-53AB-DA31-3BCC97BA9F6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33AE4B9-DC5F-71C2-F838-9A861B21BC46}"/>
              </a:ext>
            </a:extLst>
          </p:cNvPr>
          <p:cNvSpPr>
            <a:spLocks noGrp="1"/>
          </p:cNvSpPr>
          <p:nvPr>
            <p:ph sz="half" idx="1"/>
          </p:nvPr>
        </p:nvSpPr>
        <p:spPr>
          <a:xfrm>
            <a:off x="455613" y="1600200"/>
            <a:ext cx="4037012"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5899EB2-9034-B9B9-C8A7-1F98F04BC429}"/>
              </a:ext>
            </a:extLst>
          </p:cNvPr>
          <p:cNvSpPr>
            <a:spLocks noGrp="1"/>
          </p:cNvSpPr>
          <p:nvPr>
            <p:ph sz="half" idx="2"/>
          </p:nvPr>
        </p:nvSpPr>
        <p:spPr>
          <a:xfrm>
            <a:off x="4645025" y="1600200"/>
            <a:ext cx="4037013"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2A103BF-5875-CEE2-192A-C46807E4CFC7}"/>
              </a:ext>
            </a:extLst>
          </p:cNvPr>
          <p:cNvSpPr>
            <a:spLocks noGrp="1"/>
          </p:cNvSpPr>
          <p:nvPr>
            <p:ph type="dt" sz="half" idx="10"/>
          </p:nvPr>
        </p:nvSpPr>
        <p:spPr/>
        <p:txBody>
          <a:bodyPr/>
          <a:lstStyle>
            <a:lvl1pPr>
              <a:defRPr/>
            </a:lvl1pPr>
          </a:lstStyle>
          <a:p>
            <a:endParaRPr lang="en-GB" altLang="en-US"/>
          </a:p>
        </p:txBody>
      </p:sp>
      <p:sp>
        <p:nvSpPr>
          <p:cNvPr id="6" name="Footer Placeholder 5">
            <a:extLst>
              <a:ext uri="{FF2B5EF4-FFF2-40B4-BE49-F238E27FC236}">
                <a16:creationId xmlns:a16="http://schemas.microsoft.com/office/drawing/2014/main" id="{8B4051A3-733D-CB09-1C11-612452EB4C51}"/>
              </a:ext>
            </a:extLst>
          </p:cNvPr>
          <p:cNvSpPr>
            <a:spLocks noGrp="1"/>
          </p:cNvSpPr>
          <p:nvPr>
            <p:ph type="ftr" sz="quarter" idx="11"/>
          </p:nvPr>
        </p:nvSpPr>
        <p:spPr/>
        <p:txBody>
          <a:bodyPr/>
          <a:lstStyle>
            <a:lvl1pPr>
              <a:defRPr/>
            </a:lvl1pPr>
          </a:lstStyle>
          <a:p>
            <a:endParaRPr lang="en-GB" altLang="en-US"/>
          </a:p>
        </p:txBody>
      </p:sp>
      <p:sp>
        <p:nvSpPr>
          <p:cNvPr id="7" name="Slide Number Placeholder 6">
            <a:extLst>
              <a:ext uri="{FF2B5EF4-FFF2-40B4-BE49-F238E27FC236}">
                <a16:creationId xmlns:a16="http://schemas.microsoft.com/office/drawing/2014/main" id="{22F6440F-852D-7C9B-28BD-F86663B53768}"/>
              </a:ext>
            </a:extLst>
          </p:cNvPr>
          <p:cNvSpPr>
            <a:spLocks noGrp="1"/>
          </p:cNvSpPr>
          <p:nvPr>
            <p:ph type="sldNum" sz="quarter" idx="12"/>
          </p:nvPr>
        </p:nvSpPr>
        <p:spPr/>
        <p:txBody>
          <a:bodyPr/>
          <a:lstStyle>
            <a:lvl1pPr>
              <a:defRPr/>
            </a:lvl1pPr>
          </a:lstStyle>
          <a:p>
            <a:fld id="{78E757C0-08C2-4E3C-9F5D-FBC525551939}" type="slidenum">
              <a:rPr lang="en-GB" altLang="en-US"/>
              <a:pPr/>
              <a:t>‹#›</a:t>
            </a:fld>
            <a:endParaRPr lang="en-GB" altLang="en-US"/>
          </a:p>
        </p:txBody>
      </p:sp>
    </p:spTree>
    <p:extLst>
      <p:ext uri="{BB962C8B-B14F-4D97-AF65-F5344CB8AC3E}">
        <p14:creationId xmlns:p14="http://schemas.microsoft.com/office/powerpoint/2010/main" val="25236404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707B2-9A69-3904-4205-3C8689618378}"/>
              </a:ext>
            </a:extLst>
          </p:cNvPr>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893538F-48FD-91FE-F66C-3DA1EC164745}"/>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7809A2-CB81-89E9-080E-DCA4534896B7}"/>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42A85D5-609B-FB63-42BB-4AD11E5CF211}"/>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1D4DE4B-8A49-24FC-1C8D-96800AD74FA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0AC62CE-3C22-210E-D733-C0F405E06A95}"/>
              </a:ext>
            </a:extLst>
          </p:cNvPr>
          <p:cNvSpPr>
            <a:spLocks noGrp="1"/>
          </p:cNvSpPr>
          <p:nvPr>
            <p:ph type="dt" sz="half" idx="10"/>
          </p:nvPr>
        </p:nvSpPr>
        <p:spPr/>
        <p:txBody>
          <a:bodyPr/>
          <a:lstStyle>
            <a:lvl1pPr>
              <a:defRPr/>
            </a:lvl1pPr>
          </a:lstStyle>
          <a:p>
            <a:endParaRPr lang="en-GB" altLang="en-US"/>
          </a:p>
        </p:txBody>
      </p:sp>
      <p:sp>
        <p:nvSpPr>
          <p:cNvPr id="8" name="Footer Placeholder 7">
            <a:extLst>
              <a:ext uri="{FF2B5EF4-FFF2-40B4-BE49-F238E27FC236}">
                <a16:creationId xmlns:a16="http://schemas.microsoft.com/office/drawing/2014/main" id="{0E4B9529-E7C6-BE59-4317-12FFA24F6D5E}"/>
              </a:ext>
            </a:extLst>
          </p:cNvPr>
          <p:cNvSpPr>
            <a:spLocks noGrp="1"/>
          </p:cNvSpPr>
          <p:nvPr>
            <p:ph type="ftr" sz="quarter" idx="11"/>
          </p:nvPr>
        </p:nvSpPr>
        <p:spPr/>
        <p:txBody>
          <a:bodyPr/>
          <a:lstStyle>
            <a:lvl1pPr>
              <a:defRPr/>
            </a:lvl1pPr>
          </a:lstStyle>
          <a:p>
            <a:endParaRPr lang="en-GB" altLang="en-US"/>
          </a:p>
        </p:txBody>
      </p:sp>
      <p:sp>
        <p:nvSpPr>
          <p:cNvPr id="9" name="Slide Number Placeholder 8">
            <a:extLst>
              <a:ext uri="{FF2B5EF4-FFF2-40B4-BE49-F238E27FC236}">
                <a16:creationId xmlns:a16="http://schemas.microsoft.com/office/drawing/2014/main" id="{9BA75727-0ACF-490D-4DC3-1FE5CCA09AD6}"/>
              </a:ext>
            </a:extLst>
          </p:cNvPr>
          <p:cNvSpPr>
            <a:spLocks noGrp="1"/>
          </p:cNvSpPr>
          <p:nvPr>
            <p:ph type="sldNum" sz="quarter" idx="12"/>
          </p:nvPr>
        </p:nvSpPr>
        <p:spPr/>
        <p:txBody>
          <a:bodyPr/>
          <a:lstStyle>
            <a:lvl1pPr>
              <a:defRPr/>
            </a:lvl1pPr>
          </a:lstStyle>
          <a:p>
            <a:fld id="{C6FC20B6-25A8-484F-824F-7D0D7F880461}" type="slidenum">
              <a:rPr lang="en-GB" altLang="en-US"/>
              <a:pPr/>
              <a:t>‹#›</a:t>
            </a:fld>
            <a:endParaRPr lang="en-GB" altLang="en-US"/>
          </a:p>
        </p:txBody>
      </p:sp>
    </p:spTree>
    <p:extLst>
      <p:ext uri="{BB962C8B-B14F-4D97-AF65-F5344CB8AC3E}">
        <p14:creationId xmlns:p14="http://schemas.microsoft.com/office/powerpoint/2010/main" val="38442107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38BED-9711-1A15-71A2-22ABB703C48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F10BBD5-AD92-BC3D-95D8-A7EBDD9F4437}"/>
              </a:ext>
            </a:extLst>
          </p:cNvPr>
          <p:cNvSpPr>
            <a:spLocks noGrp="1"/>
          </p:cNvSpPr>
          <p:nvPr>
            <p:ph type="dt" sz="half" idx="10"/>
          </p:nvPr>
        </p:nvSpPr>
        <p:spPr/>
        <p:txBody>
          <a:bodyPr/>
          <a:lstStyle>
            <a:lvl1pPr>
              <a:defRPr/>
            </a:lvl1pPr>
          </a:lstStyle>
          <a:p>
            <a:endParaRPr lang="en-GB" altLang="en-US"/>
          </a:p>
        </p:txBody>
      </p:sp>
      <p:sp>
        <p:nvSpPr>
          <p:cNvPr id="4" name="Footer Placeholder 3">
            <a:extLst>
              <a:ext uri="{FF2B5EF4-FFF2-40B4-BE49-F238E27FC236}">
                <a16:creationId xmlns:a16="http://schemas.microsoft.com/office/drawing/2014/main" id="{2BB84D9B-2BFA-6927-4993-17758A30DC5D}"/>
              </a:ext>
            </a:extLst>
          </p:cNvPr>
          <p:cNvSpPr>
            <a:spLocks noGrp="1"/>
          </p:cNvSpPr>
          <p:nvPr>
            <p:ph type="ftr" sz="quarter" idx="11"/>
          </p:nvPr>
        </p:nvSpPr>
        <p:spPr/>
        <p:txBody>
          <a:bodyPr/>
          <a:lstStyle>
            <a:lvl1pPr>
              <a:defRPr/>
            </a:lvl1pPr>
          </a:lstStyle>
          <a:p>
            <a:endParaRPr lang="en-GB" altLang="en-US"/>
          </a:p>
        </p:txBody>
      </p:sp>
      <p:sp>
        <p:nvSpPr>
          <p:cNvPr id="5" name="Slide Number Placeholder 4">
            <a:extLst>
              <a:ext uri="{FF2B5EF4-FFF2-40B4-BE49-F238E27FC236}">
                <a16:creationId xmlns:a16="http://schemas.microsoft.com/office/drawing/2014/main" id="{90330204-73E0-3199-AA12-E096F6790A74}"/>
              </a:ext>
            </a:extLst>
          </p:cNvPr>
          <p:cNvSpPr>
            <a:spLocks noGrp="1"/>
          </p:cNvSpPr>
          <p:nvPr>
            <p:ph type="sldNum" sz="quarter" idx="12"/>
          </p:nvPr>
        </p:nvSpPr>
        <p:spPr/>
        <p:txBody>
          <a:bodyPr/>
          <a:lstStyle>
            <a:lvl1pPr>
              <a:defRPr/>
            </a:lvl1pPr>
          </a:lstStyle>
          <a:p>
            <a:fld id="{83D2303D-0056-41C3-A0F4-C4514A0B3CBC}" type="slidenum">
              <a:rPr lang="en-GB" altLang="en-US"/>
              <a:pPr/>
              <a:t>‹#›</a:t>
            </a:fld>
            <a:endParaRPr lang="en-GB" altLang="en-US"/>
          </a:p>
        </p:txBody>
      </p:sp>
    </p:spTree>
    <p:extLst>
      <p:ext uri="{BB962C8B-B14F-4D97-AF65-F5344CB8AC3E}">
        <p14:creationId xmlns:p14="http://schemas.microsoft.com/office/powerpoint/2010/main" val="30148244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544E99-A1FA-5EF0-F054-EFA90D331B16}"/>
              </a:ext>
            </a:extLst>
          </p:cNvPr>
          <p:cNvSpPr>
            <a:spLocks noGrp="1"/>
          </p:cNvSpPr>
          <p:nvPr>
            <p:ph type="dt" sz="half" idx="10"/>
          </p:nvPr>
        </p:nvSpPr>
        <p:spPr/>
        <p:txBody>
          <a:bodyPr/>
          <a:lstStyle>
            <a:lvl1pPr>
              <a:defRPr/>
            </a:lvl1pPr>
          </a:lstStyle>
          <a:p>
            <a:endParaRPr lang="en-GB" altLang="en-US"/>
          </a:p>
        </p:txBody>
      </p:sp>
      <p:sp>
        <p:nvSpPr>
          <p:cNvPr id="3" name="Footer Placeholder 2">
            <a:extLst>
              <a:ext uri="{FF2B5EF4-FFF2-40B4-BE49-F238E27FC236}">
                <a16:creationId xmlns:a16="http://schemas.microsoft.com/office/drawing/2014/main" id="{E76BD1CE-966F-D25C-BA3A-9F6EFD43424D}"/>
              </a:ext>
            </a:extLst>
          </p:cNvPr>
          <p:cNvSpPr>
            <a:spLocks noGrp="1"/>
          </p:cNvSpPr>
          <p:nvPr>
            <p:ph type="ftr" sz="quarter" idx="11"/>
          </p:nvPr>
        </p:nvSpPr>
        <p:spPr/>
        <p:txBody>
          <a:bodyPr/>
          <a:lstStyle>
            <a:lvl1pPr>
              <a:defRPr/>
            </a:lvl1pPr>
          </a:lstStyle>
          <a:p>
            <a:endParaRPr lang="en-GB" altLang="en-US"/>
          </a:p>
        </p:txBody>
      </p:sp>
      <p:sp>
        <p:nvSpPr>
          <p:cNvPr id="4" name="Slide Number Placeholder 3">
            <a:extLst>
              <a:ext uri="{FF2B5EF4-FFF2-40B4-BE49-F238E27FC236}">
                <a16:creationId xmlns:a16="http://schemas.microsoft.com/office/drawing/2014/main" id="{90A46CF4-3C53-E079-832D-FF510995EF1B}"/>
              </a:ext>
            </a:extLst>
          </p:cNvPr>
          <p:cNvSpPr>
            <a:spLocks noGrp="1"/>
          </p:cNvSpPr>
          <p:nvPr>
            <p:ph type="sldNum" sz="quarter" idx="12"/>
          </p:nvPr>
        </p:nvSpPr>
        <p:spPr/>
        <p:txBody>
          <a:bodyPr/>
          <a:lstStyle>
            <a:lvl1pPr>
              <a:defRPr/>
            </a:lvl1pPr>
          </a:lstStyle>
          <a:p>
            <a:fld id="{EAC81E03-6111-47B8-B19C-53E0FE178595}" type="slidenum">
              <a:rPr lang="en-GB" altLang="en-US"/>
              <a:pPr/>
              <a:t>‹#›</a:t>
            </a:fld>
            <a:endParaRPr lang="en-GB" altLang="en-US"/>
          </a:p>
        </p:txBody>
      </p:sp>
    </p:spTree>
    <p:extLst>
      <p:ext uri="{BB962C8B-B14F-4D97-AF65-F5344CB8AC3E}">
        <p14:creationId xmlns:p14="http://schemas.microsoft.com/office/powerpoint/2010/main" val="11317786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61CC9-97A3-0FC1-B4E0-BF8076953782}"/>
              </a:ext>
            </a:extLst>
          </p:cNvPr>
          <p:cNvSpPr>
            <a:spLocks noGrp="1"/>
          </p:cNvSpPr>
          <p:nvPr>
            <p:ph type="title"/>
          </p:nvPr>
        </p:nvSpPr>
        <p:spPr>
          <a:xfrm>
            <a:off x="630238" y="457200"/>
            <a:ext cx="2949575" cy="1600200"/>
          </a:xfrm>
        </p:spPr>
        <p:txBody>
          <a:bodyPr/>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17D5F63-6F47-025B-F0CD-F7070F7069B7}"/>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5F67C89-F2D6-B520-8A2C-489443D6172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FDDFD6-88DE-A9B1-EE71-C26DFD9DBE9F}"/>
              </a:ext>
            </a:extLst>
          </p:cNvPr>
          <p:cNvSpPr>
            <a:spLocks noGrp="1"/>
          </p:cNvSpPr>
          <p:nvPr>
            <p:ph type="dt" sz="half" idx="10"/>
          </p:nvPr>
        </p:nvSpPr>
        <p:spPr/>
        <p:txBody>
          <a:bodyPr/>
          <a:lstStyle>
            <a:lvl1pPr>
              <a:defRPr/>
            </a:lvl1pPr>
          </a:lstStyle>
          <a:p>
            <a:endParaRPr lang="en-GB" altLang="en-US"/>
          </a:p>
        </p:txBody>
      </p:sp>
      <p:sp>
        <p:nvSpPr>
          <p:cNvPr id="6" name="Footer Placeholder 5">
            <a:extLst>
              <a:ext uri="{FF2B5EF4-FFF2-40B4-BE49-F238E27FC236}">
                <a16:creationId xmlns:a16="http://schemas.microsoft.com/office/drawing/2014/main" id="{95CFED51-9854-438A-638A-7EB3195B1B54}"/>
              </a:ext>
            </a:extLst>
          </p:cNvPr>
          <p:cNvSpPr>
            <a:spLocks noGrp="1"/>
          </p:cNvSpPr>
          <p:nvPr>
            <p:ph type="ftr" sz="quarter" idx="11"/>
          </p:nvPr>
        </p:nvSpPr>
        <p:spPr/>
        <p:txBody>
          <a:bodyPr/>
          <a:lstStyle>
            <a:lvl1pPr>
              <a:defRPr/>
            </a:lvl1pPr>
          </a:lstStyle>
          <a:p>
            <a:endParaRPr lang="en-GB" altLang="en-US"/>
          </a:p>
        </p:txBody>
      </p:sp>
      <p:sp>
        <p:nvSpPr>
          <p:cNvPr id="7" name="Slide Number Placeholder 6">
            <a:extLst>
              <a:ext uri="{FF2B5EF4-FFF2-40B4-BE49-F238E27FC236}">
                <a16:creationId xmlns:a16="http://schemas.microsoft.com/office/drawing/2014/main" id="{8D86F44E-2D9B-E34D-CF95-A9562D42276A}"/>
              </a:ext>
            </a:extLst>
          </p:cNvPr>
          <p:cNvSpPr>
            <a:spLocks noGrp="1"/>
          </p:cNvSpPr>
          <p:nvPr>
            <p:ph type="sldNum" sz="quarter" idx="12"/>
          </p:nvPr>
        </p:nvSpPr>
        <p:spPr/>
        <p:txBody>
          <a:bodyPr/>
          <a:lstStyle>
            <a:lvl1pPr>
              <a:defRPr/>
            </a:lvl1pPr>
          </a:lstStyle>
          <a:p>
            <a:fld id="{EDD7690D-5831-462A-825C-5D4AF43A9F8A}" type="slidenum">
              <a:rPr lang="en-GB" altLang="en-US"/>
              <a:pPr/>
              <a:t>‹#›</a:t>
            </a:fld>
            <a:endParaRPr lang="en-GB" altLang="en-US"/>
          </a:p>
        </p:txBody>
      </p:sp>
    </p:spTree>
    <p:extLst>
      <p:ext uri="{BB962C8B-B14F-4D97-AF65-F5344CB8AC3E}">
        <p14:creationId xmlns:p14="http://schemas.microsoft.com/office/powerpoint/2010/main" val="969997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8D95D-6DE7-AAD5-7677-D4C63B30931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A68B07A-3E43-80A9-BE25-84E0343AF02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CFB0D27-F5AE-36EC-FA3B-ACD7F42EA860}"/>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F706D7D8-3943-6392-71F1-3792BF6A1395}"/>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62CC9DF2-B1B7-6347-D580-C013A1241E08}"/>
              </a:ext>
            </a:extLst>
          </p:cNvPr>
          <p:cNvSpPr>
            <a:spLocks noGrp="1"/>
          </p:cNvSpPr>
          <p:nvPr>
            <p:ph type="sldNum" sz="quarter" idx="12"/>
          </p:nvPr>
        </p:nvSpPr>
        <p:spPr/>
        <p:txBody>
          <a:bodyPr/>
          <a:lstStyle>
            <a:lvl1pPr>
              <a:defRPr/>
            </a:lvl1pPr>
          </a:lstStyle>
          <a:p>
            <a:fld id="{4A9601EC-8143-4702-84A7-5C004CB5DB3D}" type="slidenum">
              <a:rPr lang="en-GB" altLang="en-US"/>
              <a:pPr/>
              <a:t>‹#›</a:t>
            </a:fld>
            <a:endParaRPr lang="en-GB" altLang="en-US"/>
          </a:p>
        </p:txBody>
      </p:sp>
    </p:spTree>
    <p:extLst>
      <p:ext uri="{BB962C8B-B14F-4D97-AF65-F5344CB8AC3E}">
        <p14:creationId xmlns:p14="http://schemas.microsoft.com/office/powerpoint/2010/main" val="38517020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AEC6A-2649-3C64-B2D9-5898FCBAC1BD}"/>
              </a:ext>
            </a:extLst>
          </p:cNvPr>
          <p:cNvSpPr>
            <a:spLocks noGrp="1"/>
          </p:cNvSpPr>
          <p:nvPr>
            <p:ph type="title"/>
          </p:nvPr>
        </p:nvSpPr>
        <p:spPr>
          <a:xfrm>
            <a:off x="630238" y="457200"/>
            <a:ext cx="2949575" cy="1600200"/>
          </a:xfrm>
        </p:spPr>
        <p:txBody>
          <a:bodyPr/>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49073EF-360A-6EC0-0F58-28C4F6612FFB}"/>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30041A2-DBBA-3121-9D8A-EC8B2716E9E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9D99E4C-B997-A66B-CF3A-2D6A5F2BCDB5}"/>
              </a:ext>
            </a:extLst>
          </p:cNvPr>
          <p:cNvSpPr>
            <a:spLocks noGrp="1"/>
          </p:cNvSpPr>
          <p:nvPr>
            <p:ph type="dt" sz="half" idx="10"/>
          </p:nvPr>
        </p:nvSpPr>
        <p:spPr/>
        <p:txBody>
          <a:bodyPr/>
          <a:lstStyle>
            <a:lvl1pPr>
              <a:defRPr/>
            </a:lvl1pPr>
          </a:lstStyle>
          <a:p>
            <a:endParaRPr lang="en-GB" altLang="en-US"/>
          </a:p>
        </p:txBody>
      </p:sp>
      <p:sp>
        <p:nvSpPr>
          <p:cNvPr id="6" name="Footer Placeholder 5">
            <a:extLst>
              <a:ext uri="{FF2B5EF4-FFF2-40B4-BE49-F238E27FC236}">
                <a16:creationId xmlns:a16="http://schemas.microsoft.com/office/drawing/2014/main" id="{85C5A1ED-74D2-6ED9-B493-8683152F8D0E}"/>
              </a:ext>
            </a:extLst>
          </p:cNvPr>
          <p:cNvSpPr>
            <a:spLocks noGrp="1"/>
          </p:cNvSpPr>
          <p:nvPr>
            <p:ph type="ftr" sz="quarter" idx="11"/>
          </p:nvPr>
        </p:nvSpPr>
        <p:spPr/>
        <p:txBody>
          <a:bodyPr/>
          <a:lstStyle>
            <a:lvl1pPr>
              <a:defRPr/>
            </a:lvl1pPr>
          </a:lstStyle>
          <a:p>
            <a:endParaRPr lang="en-GB" altLang="en-US"/>
          </a:p>
        </p:txBody>
      </p:sp>
      <p:sp>
        <p:nvSpPr>
          <p:cNvPr id="7" name="Slide Number Placeholder 6">
            <a:extLst>
              <a:ext uri="{FF2B5EF4-FFF2-40B4-BE49-F238E27FC236}">
                <a16:creationId xmlns:a16="http://schemas.microsoft.com/office/drawing/2014/main" id="{31B3030A-8983-029E-904C-6EB3F92F83A7}"/>
              </a:ext>
            </a:extLst>
          </p:cNvPr>
          <p:cNvSpPr>
            <a:spLocks noGrp="1"/>
          </p:cNvSpPr>
          <p:nvPr>
            <p:ph type="sldNum" sz="quarter" idx="12"/>
          </p:nvPr>
        </p:nvSpPr>
        <p:spPr/>
        <p:txBody>
          <a:bodyPr/>
          <a:lstStyle>
            <a:lvl1pPr>
              <a:defRPr/>
            </a:lvl1pPr>
          </a:lstStyle>
          <a:p>
            <a:fld id="{64F51784-93AD-4176-B47C-37A8D1AFEE96}" type="slidenum">
              <a:rPr lang="en-GB" altLang="en-US"/>
              <a:pPr/>
              <a:t>‹#›</a:t>
            </a:fld>
            <a:endParaRPr lang="en-GB" altLang="en-US"/>
          </a:p>
        </p:txBody>
      </p:sp>
    </p:spTree>
    <p:extLst>
      <p:ext uri="{BB962C8B-B14F-4D97-AF65-F5344CB8AC3E}">
        <p14:creationId xmlns:p14="http://schemas.microsoft.com/office/powerpoint/2010/main" val="25172834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C9518-8893-334D-82A8-57F38D5D485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7EFEB6B-B5DD-835A-15C9-7A9BC87F77A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10E4749-387B-074B-F4A0-BE112EE33C4D}"/>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25A6C34F-D6B9-9B24-41FD-9D2EEAB6F0AB}"/>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80907876-7F2C-FD39-4168-2F7DE4139AF2}"/>
              </a:ext>
            </a:extLst>
          </p:cNvPr>
          <p:cNvSpPr>
            <a:spLocks noGrp="1"/>
          </p:cNvSpPr>
          <p:nvPr>
            <p:ph type="sldNum" sz="quarter" idx="12"/>
          </p:nvPr>
        </p:nvSpPr>
        <p:spPr/>
        <p:txBody>
          <a:bodyPr/>
          <a:lstStyle>
            <a:lvl1pPr>
              <a:defRPr/>
            </a:lvl1pPr>
          </a:lstStyle>
          <a:p>
            <a:fld id="{D56995F7-EC28-4939-816B-2CA733826447}" type="slidenum">
              <a:rPr lang="en-GB" altLang="en-US"/>
              <a:pPr/>
              <a:t>‹#›</a:t>
            </a:fld>
            <a:endParaRPr lang="en-GB" altLang="en-US"/>
          </a:p>
        </p:txBody>
      </p:sp>
    </p:spTree>
    <p:extLst>
      <p:ext uri="{BB962C8B-B14F-4D97-AF65-F5344CB8AC3E}">
        <p14:creationId xmlns:p14="http://schemas.microsoft.com/office/powerpoint/2010/main" val="24098606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F53C782-579D-2F49-CF13-A92126E6DFBD}"/>
              </a:ext>
            </a:extLst>
          </p:cNvPr>
          <p:cNvSpPr>
            <a:spLocks noGrp="1"/>
          </p:cNvSpPr>
          <p:nvPr>
            <p:ph type="title" orient="vert"/>
          </p:nvPr>
        </p:nvSpPr>
        <p:spPr>
          <a:xfrm>
            <a:off x="6626225" y="274638"/>
            <a:ext cx="2055813" cy="5851525"/>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5119A5D-181F-2A66-5308-2D8BD547D20B}"/>
              </a:ext>
            </a:extLst>
          </p:cNvPr>
          <p:cNvSpPr>
            <a:spLocks noGrp="1"/>
          </p:cNvSpPr>
          <p:nvPr>
            <p:ph type="body" orient="vert" idx="1"/>
          </p:nvPr>
        </p:nvSpPr>
        <p:spPr>
          <a:xfrm>
            <a:off x="455613" y="274638"/>
            <a:ext cx="6018212"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F85A982-C4E8-1965-1358-D8C9F01E4EA9}"/>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4F68117E-174D-E4B5-A41D-D900FFD928EF}"/>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5ADFC456-C78D-D4AE-3579-E55D6AAC574A}"/>
              </a:ext>
            </a:extLst>
          </p:cNvPr>
          <p:cNvSpPr>
            <a:spLocks noGrp="1"/>
          </p:cNvSpPr>
          <p:nvPr>
            <p:ph type="sldNum" sz="quarter" idx="12"/>
          </p:nvPr>
        </p:nvSpPr>
        <p:spPr/>
        <p:txBody>
          <a:bodyPr/>
          <a:lstStyle>
            <a:lvl1pPr>
              <a:defRPr/>
            </a:lvl1pPr>
          </a:lstStyle>
          <a:p>
            <a:fld id="{7786E893-AAA6-4D11-A72D-79B64B8F186E}" type="slidenum">
              <a:rPr lang="en-GB" altLang="en-US"/>
              <a:pPr/>
              <a:t>‹#›</a:t>
            </a:fld>
            <a:endParaRPr lang="en-GB" altLang="en-US"/>
          </a:p>
        </p:txBody>
      </p:sp>
    </p:spTree>
    <p:extLst>
      <p:ext uri="{BB962C8B-B14F-4D97-AF65-F5344CB8AC3E}">
        <p14:creationId xmlns:p14="http://schemas.microsoft.com/office/powerpoint/2010/main" val="1934171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E9E0B8-A972-7397-0496-A78EB0682B42}"/>
              </a:ext>
            </a:extLst>
          </p:cNvPr>
          <p:cNvSpPr>
            <a:spLocks noGrp="1"/>
          </p:cNvSpPr>
          <p:nvPr>
            <p:ph type="title"/>
          </p:nvPr>
        </p:nvSpPr>
        <p:spPr>
          <a:xfrm>
            <a:off x="623888" y="1709738"/>
            <a:ext cx="7886700" cy="2852737"/>
          </a:xfrm>
        </p:spPr>
        <p:txBody>
          <a:bodyPr/>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98A429A-5638-79F2-8D7A-A7165D25E441}"/>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07F485C2-042B-AD6F-DCB4-DB51DC95729D}"/>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EC78B5FD-8D14-ACB4-65FE-5E7B282543EF}"/>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4EA883A2-A48E-2307-24A0-ED5D771C5FCC}"/>
              </a:ext>
            </a:extLst>
          </p:cNvPr>
          <p:cNvSpPr>
            <a:spLocks noGrp="1"/>
          </p:cNvSpPr>
          <p:nvPr>
            <p:ph type="sldNum" sz="quarter" idx="12"/>
          </p:nvPr>
        </p:nvSpPr>
        <p:spPr/>
        <p:txBody>
          <a:bodyPr/>
          <a:lstStyle>
            <a:lvl1pPr>
              <a:defRPr/>
            </a:lvl1pPr>
          </a:lstStyle>
          <a:p>
            <a:fld id="{1A583351-26B3-4608-8E59-722DF7E49B1F}" type="slidenum">
              <a:rPr lang="en-GB" altLang="en-US"/>
              <a:pPr/>
              <a:t>‹#›</a:t>
            </a:fld>
            <a:endParaRPr lang="en-GB" altLang="en-US"/>
          </a:p>
        </p:txBody>
      </p:sp>
    </p:spTree>
    <p:extLst>
      <p:ext uri="{BB962C8B-B14F-4D97-AF65-F5344CB8AC3E}">
        <p14:creationId xmlns:p14="http://schemas.microsoft.com/office/powerpoint/2010/main" val="3666193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76986-EE76-8C1A-4480-41A24B4F78A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11C05DB-68A7-4ECE-5CD1-018BE0057096}"/>
              </a:ext>
            </a:extLst>
          </p:cNvPr>
          <p:cNvSpPr>
            <a:spLocks noGrp="1"/>
          </p:cNvSpPr>
          <p:nvPr>
            <p:ph sz="half" idx="1"/>
          </p:nvPr>
        </p:nvSpPr>
        <p:spPr>
          <a:xfrm>
            <a:off x="2693988" y="1600200"/>
            <a:ext cx="30861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550C224-8961-751F-4A37-F09C6883C5F2}"/>
              </a:ext>
            </a:extLst>
          </p:cNvPr>
          <p:cNvSpPr>
            <a:spLocks noGrp="1"/>
          </p:cNvSpPr>
          <p:nvPr>
            <p:ph sz="half" idx="2"/>
          </p:nvPr>
        </p:nvSpPr>
        <p:spPr>
          <a:xfrm>
            <a:off x="5932488" y="1600200"/>
            <a:ext cx="3087687"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3AD087B-9D57-4598-5B48-E1B327A1AA25}"/>
              </a:ext>
            </a:extLst>
          </p:cNvPr>
          <p:cNvSpPr>
            <a:spLocks noGrp="1"/>
          </p:cNvSpPr>
          <p:nvPr>
            <p:ph type="dt" sz="half" idx="10"/>
          </p:nvPr>
        </p:nvSpPr>
        <p:spPr/>
        <p:txBody>
          <a:bodyPr/>
          <a:lstStyle>
            <a:lvl1pPr>
              <a:defRPr/>
            </a:lvl1pPr>
          </a:lstStyle>
          <a:p>
            <a:endParaRPr lang="en-GB" altLang="en-US"/>
          </a:p>
        </p:txBody>
      </p:sp>
      <p:sp>
        <p:nvSpPr>
          <p:cNvPr id="6" name="Footer Placeholder 5">
            <a:extLst>
              <a:ext uri="{FF2B5EF4-FFF2-40B4-BE49-F238E27FC236}">
                <a16:creationId xmlns:a16="http://schemas.microsoft.com/office/drawing/2014/main" id="{5217D0A1-69A0-71B3-038D-292301DFF0AE}"/>
              </a:ext>
            </a:extLst>
          </p:cNvPr>
          <p:cNvSpPr>
            <a:spLocks noGrp="1"/>
          </p:cNvSpPr>
          <p:nvPr>
            <p:ph type="ftr" sz="quarter" idx="11"/>
          </p:nvPr>
        </p:nvSpPr>
        <p:spPr/>
        <p:txBody>
          <a:bodyPr/>
          <a:lstStyle>
            <a:lvl1pPr>
              <a:defRPr/>
            </a:lvl1pPr>
          </a:lstStyle>
          <a:p>
            <a:endParaRPr lang="en-GB" altLang="en-US"/>
          </a:p>
        </p:txBody>
      </p:sp>
      <p:sp>
        <p:nvSpPr>
          <p:cNvPr id="7" name="Slide Number Placeholder 6">
            <a:extLst>
              <a:ext uri="{FF2B5EF4-FFF2-40B4-BE49-F238E27FC236}">
                <a16:creationId xmlns:a16="http://schemas.microsoft.com/office/drawing/2014/main" id="{26E43854-2728-86BE-0FBA-CC25D3F38579}"/>
              </a:ext>
            </a:extLst>
          </p:cNvPr>
          <p:cNvSpPr>
            <a:spLocks noGrp="1"/>
          </p:cNvSpPr>
          <p:nvPr>
            <p:ph type="sldNum" sz="quarter" idx="12"/>
          </p:nvPr>
        </p:nvSpPr>
        <p:spPr/>
        <p:txBody>
          <a:bodyPr/>
          <a:lstStyle>
            <a:lvl1pPr>
              <a:defRPr/>
            </a:lvl1pPr>
          </a:lstStyle>
          <a:p>
            <a:fld id="{64B8CBE3-3FE4-4999-BD32-C7C9081C514C}" type="slidenum">
              <a:rPr lang="en-GB" altLang="en-US"/>
              <a:pPr/>
              <a:t>‹#›</a:t>
            </a:fld>
            <a:endParaRPr lang="en-GB" altLang="en-US"/>
          </a:p>
        </p:txBody>
      </p:sp>
    </p:spTree>
    <p:extLst>
      <p:ext uri="{BB962C8B-B14F-4D97-AF65-F5344CB8AC3E}">
        <p14:creationId xmlns:p14="http://schemas.microsoft.com/office/powerpoint/2010/main" val="234820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036F9-B385-9BF4-0629-02956579A39F}"/>
              </a:ext>
            </a:extLst>
          </p:cNvPr>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5A1E8DE-8DBA-FAEB-7EC4-FC66ECB389EB}"/>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75D6870-650F-026A-53E3-B61CF3E95451}"/>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D7A8A79-10C7-C3A2-8855-D82D5A535F8A}"/>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8A56C4C-0098-AF69-672B-2D40CFA455CC}"/>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D3C0B89-5D11-12A9-1F17-DFB1CC2D228F}"/>
              </a:ext>
            </a:extLst>
          </p:cNvPr>
          <p:cNvSpPr>
            <a:spLocks noGrp="1"/>
          </p:cNvSpPr>
          <p:nvPr>
            <p:ph type="dt" sz="half" idx="10"/>
          </p:nvPr>
        </p:nvSpPr>
        <p:spPr/>
        <p:txBody>
          <a:bodyPr/>
          <a:lstStyle>
            <a:lvl1pPr>
              <a:defRPr/>
            </a:lvl1pPr>
          </a:lstStyle>
          <a:p>
            <a:endParaRPr lang="en-GB" altLang="en-US"/>
          </a:p>
        </p:txBody>
      </p:sp>
      <p:sp>
        <p:nvSpPr>
          <p:cNvPr id="8" name="Footer Placeholder 7">
            <a:extLst>
              <a:ext uri="{FF2B5EF4-FFF2-40B4-BE49-F238E27FC236}">
                <a16:creationId xmlns:a16="http://schemas.microsoft.com/office/drawing/2014/main" id="{F6384F97-7298-B3E9-7AE0-86A615255523}"/>
              </a:ext>
            </a:extLst>
          </p:cNvPr>
          <p:cNvSpPr>
            <a:spLocks noGrp="1"/>
          </p:cNvSpPr>
          <p:nvPr>
            <p:ph type="ftr" sz="quarter" idx="11"/>
          </p:nvPr>
        </p:nvSpPr>
        <p:spPr/>
        <p:txBody>
          <a:bodyPr/>
          <a:lstStyle>
            <a:lvl1pPr>
              <a:defRPr/>
            </a:lvl1pPr>
          </a:lstStyle>
          <a:p>
            <a:endParaRPr lang="en-GB" altLang="en-US"/>
          </a:p>
        </p:txBody>
      </p:sp>
      <p:sp>
        <p:nvSpPr>
          <p:cNvPr id="9" name="Slide Number Placeholder 8">
            <a:extLst>
              <a:ext uri="{FF2B5EF4-FFF2-40B4-BE49-F238E27FC236}">
                <a16:creationId xmlns:a16="http://schemas.microsoft.com/office/drawing/2014/main" id="{BD1C0889-B230-6CAD-8B0B-BB57166BE08F}"/>
              </a:ext>
            </a:extLst>
          </p:cNvPr>
          <p:cNvSpPr>
            <a:spLocks noGrp="1"/>
          </p:cNvSpPr>
          <p:nvPr>
            <p:ph type="sldNum" sz="quarter" idx="12"/>
          </p:nvPr>
        </p:nvSpPr>
        <p:spPr/>
        <p:txBody>
          <a:bodyPr/>
          <a:lstStyle>
            <a:lvl1pPr>
              <a:defRPr/>
            </a:lvl1pPr>
          </a:lstStyle>
          <a:p>
            <a:fld id="{27029122-2D5F-41D9-9A59-E567A0E02AD8}" type="slidenum">
              <a:rPr lang="en-GB" altLang="en-US"/>
              <a:pPr/>
              <a:t>‹#›</a:t>
            </a:fld>
            <a:endParaRPr lang="en-GB" altLang="en-US"/>
          </a:p>
        </p:txBody>
      </p:sp>
    </p:spTree>
    <p:extLst>
      <p:ext uri="{BB962C8B-B14F-4D97-AF65-F5344CB8AC3E}">
        <p14:creationId xmlns:p14="http://schemas.microsoft.com/office/powerpoint/2010/main" val="3392639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D049E-A287-A32D-AEF2-7BE73D8789E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B21E777-F655-30DE-FA04-999371DA3A54}"/>
              </a:ext>
            </a:extLst>
          </p:cNvPr>
          <p:cNvSpPr>
            <a:spLocks noGrp="1"/>
          </p:cNvSpPr>
          <p:nvPr>
            <p:ph type="dt" sz="half" idx="10"/>
          </p:nvPr>
        </p:nvSpPr>
        <p:spPr/>
        <p:txBody>
          <a:bodyPr/>
          <a:lstStyle>
            <a:lvl1pPr>
              <a:defRPr/>
            </a:lvl1pPr>
          </a:lstStyle>
          <a:p>
            <a:endParaRPr lang="en-GB" altLang="en-US"/>
          </a:p>
        </p:txBody>
      </p:sp>
      <p:sp>
        <p:nvSpPr>
          <p:cNvPr id="4" name="Footer Placeholder 3">
            <a:extLst>
              <a:ext uri="{FF2B5EF4-FFF2-40B4-BE49-F238E27FC236}">
                <a16:creationId xmlns:a16="http://schemas.microsoft.com/office/drawing/2014/main" id="{CA894BEB-346D-87F2-F8E5-FEDFEF22D7A8}"/>
              </a:ext>
            </a:extLst>
          </p:cNvPr>
          <p:cNvSpPr>
            <a:spLocks noGrp="1"/>
          </p:cNvSpPr>
          <p:nvPr>
            <p:ph type="ftr" sz="quarter" idx="11"/>
          </p:nvPr>
        </p:nvSpPr>
        <p:spPr/>
        <p:txBody>
          <a:bodyPr/>
          <a:lstStyle>
            <a:lvl1pPr>
              <a:defRPr/>
            </a:lvl1pPr>
          </a:lstStyle>
          <a:p>
            <a:endParaRPr lang="en-GB" altLang="en-US"/>
          </a:p>
        </p:txBody>
      </p:sp>
      <p:sp>
        <p:nvSpPr>
          <p:cNvPr id="5" name="Slide Number Placeholder 4">
            <a:extLst>
              <a:ext uri="{FF2B5EF4-FFF2-40B4-BE49-F238E27FC236}">
                <a16:creationId xmlns:a16="http://schemas.microsoft.com/office/drawing/2014/main" id="{2EEEABDD-A9E8-CC73-3735-07CDD995C295}"/>
              </a:ext>
            </a:extLst>
          </p:cNvPr>
          <p:cNvSpPr>
            <a:spLocks noGrp="1"/>
          </p:cNvSpPr>
          <p:nvPr>
            <p:ph type="sldNum" sz="quarter" idx="12"/>
          </p:nvPr>
        </p:nvSpPr>
        <p:spPr/>
        <p:txBody>
          <a:bodyPr/>
          <a:lstStyle>
            <a:lvl1pPr>
              <a:defRPr/>
            </a:lvl1pPr>
          </a:lstStyle>
          <a:p>
            <a:fld id="{2DFFD17F-5CA4-4213-9277-60209E049DC8}" type="slidenum">
              <a:rPr lang="en-GB" altLang="en-US"/>
              <a:pPr/>
              <a:t>‹#›</a:t>
            </a:fld>
            <a:endParaRPr lang="en-GB" altLang="en-US"/>
          </a:p>
        </p:txBody>
      </p:sp>
    </p:spTree>
    <p:extLst>
      <p:ext uri="{BB962C8B-B14F-4D97-AF65-F5344CB8AC3E}">
        <p14:creationId xmlns:p14="http://schemas.microsoft.com/office/powerpoint/2010/main" val="787648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951983-F8AD-0E36-9EE1-6F1FD5A5FE0B}"/>
              </a:ext>
            </a:extLst>
          </p:cNvPr>
          <p:cNvSpPr>
            <a:spLocks noGrp="1"/>
          </p:cNvSpPr>
          <p:nvPr>
            <p:ph type="dt" sz="half" idx="10"/>
          </p:nvPr>
        </p:nvSpPr>
        <p:spPr/>
        <p:txBody>
          <a:bodyPr/>
          <a:lstStyle>
            <a:lvl1pPr>
              <a:defRPr/>
            </a:lvl1pPr>
          </a:lstStyle>
          <a:p>
            <a:endParaRPr lang="en-GB" altLang="en-US"/>
          </a:p>
        </p:txBody>
      </p:sp>
      <p:sp>
        <p:nvSpPr>
          <p:cNvPr id="3" name="Footer Placeholder 2">
            <a:extLst>
              <a:ext uri="{FF2B5EF4-FFF2-40B4-BE49-F238E27FC236}">
                <a16:creationId xmlns:a16="http://schemas.microsoft.com/office/drawing/2014/main" id="{509A3009-0179-58D4-AFBC-28A63302B2C3}"/>
              </a:ext>
            </a:extLst>
          </p:cNvPr>
          <p:cNvSpPr>
            <a:spLocks noGrp="1"/>
          </p:cNvSpPr>
          <p:nvPr>
            <p:ph type="ftr" sz="quarter" idx="11"/>
          </p:nvPr>
        </p:nvSpPr>
        <p:spPr/>
        <p:txBody>
          <a:bodyPr/>
          <a:lstStyle>
            <a:lvl1pPr>
              <a:defRPr/>
            </a:lvl1pPr>
          </a:lstStyle>
          <a:p>
            <a:endParaRPr lang="en-GB" altLang="en-US"/>
          </a:p>
        </p:txBody>
      </p:sp>
      <p:sp>
        <p:nvSpPr>
          <p:cNvPr id="4" name="Slide Number Placeholder 3">
            <a:extLst>
              <a:ext uri="{FF2B5EF4-FFF2-40B4-BE49-F238E27FC236}">
                <a16:creationId xmlns:a16="http://schemas.microsoft.com/office/drawing/2014/main" id="{440FA35D-1DC6-DC08-B473-0CFE1961A3D8}"/>
              </a:ext>
            </a:extLst>
          </p:cNvPr>
          <p:cNvSpPr>
            <a:spLocks noGrp="1"/>
          </p:cNvSpPr>
          <p:nvPr>
            <p:ph type="sldNum" sz="quarter" idx="12"/>
          </p:nvPr>
        </p:nvSpPr>
        <p:spPr/>
        <p:txBody>
          <a:bodyPr/>
          <a:lstStyle>
            <a:lvl1pPr>
              <a:defRPr/>
            </a:lvl1pPr>
          </a:lstStyle>
          <a:p>
            <a:fld id="{A2E90173-F254-484E-8EAA-859034FEDB92}" type="slidenum">
              <a:rPr lang="en-GB" altLang="en-US"/>
              <a:pPr/>
              <a:t>‹#›</a:t>
            </a:fld>
            <a:endParaRPr lang="en-GB" altLang="en-US"/>
          </a:p>
        </p:txBody>
      </p:sp>
    </p:spTree>
    <p:extLst>
      <p:ext uri="{BB962C8B-B14F-4D97-AF65-F5344CB8AC3E}">
        <p14:creationId xmlns:p14="http://schemas.microsoft.com/office/powerpoint/2010/main" val="104288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24CD7-52D4-9F26-6048-A77316C461D7}"/>
              </a:ext>
            </a:extLst>
          </p:cNvPr>
          <p:cNvSpPr>
            <a:spLocks noGrp="1"/>
          </p:cNvSpPr>
          <p:nvPr>
            <p:ph type="title"/>
          </p:nvPr>
        </p:nvSpPr>
        <p:spPr>
          <a:xfrm>
            <a:off x="630238" y="457200"/>
            <a:ext cx="2949575" cy="1600200"/>
          </a:xfrm>
        </p:spPr>
        <p:txBody>
          <a:bodyPr/>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9C5B87D-787A-06FC-3D35-80E906006F5D}"/>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1407E68-3F15-9D8B-954B-7C83B78A649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EFCF0C5-618B-D496-B139-D4C9AAEE8CC2}"/>
              </a:ext>
            </a:extLst>
          </p:cNvPr>
          <p:cNvSpPr>
            <a:spLocks noGrp="1"/>
          </p:cNvSpPr>
          <p:nvPr>
            <p:ph type="dt" sz="half" idx="10"/>
          </p:nvPr>
        </p:nvSpPr>
        <p:spPr/>
        <p:txBody>
          <a:bodyPr/>
          <a:lstStyle>
            <a:lvl1pPr>
              <a:defRPr/>
            </a:lvl1pPr>
          </a:lstStyle>
          <a:p>
            <a:endParaRPr lang="en-GB" altLang="en-US"/>
          </a:p>
        </p:txBody>
      </p:sp>
      <p:sp>
        <p:nvSpPr>
          <p:cNvPr id="6" name="Footer Placeholder 5">
            <a:extLst>
              <a:ext uri="{FF2B5EF4-FFF2-40B4-BE49-F238E27FC236}">
                <a16:creationId xmlns:a16="http://schemas.microsoft.com/office/drawing/2014/main" id="{6B81F294-C03E-6E04-CF4C-445ACD687BF1}"/>
              </a:ext>
            </a:extLst>
          </p:cNvPr>
          <p:cNvSpPr>
            <a:spLocks noGrp="1"/>
          </p:cNvSpPr>
          <p:nvPr>
            <p:ph type="ftr" sz="quarter" idx="11"/>
          </p:nvPr>
        </p:nvSpPr>
        <p:spPr/>
        <p:txBody>
          <a:bodyPr/>
          <a:lstStyle>
            <a:lvl1pPr>
              <a:defRPr/>
            </a:lvl1pPr>
          </a:lstStyle>
          <a:p>
            <a:endParaRPr lang="en-GB" altLang="en-US"/>
          </a:p>
        </p:txBody>
      </p:sp>
      <p:sp>
        <p:nvSpPr>
          <p:cNvPr id="7" name="Slide Number Placeholder 6">
            <a:extLst>
              <a:ext uri="{FF2B5EF4-FFF2-40B4-BE49-F238E27FC236}">
                <a16:creationId xmlns:a16="http://schemas.microsoft.com/office/drawing/2014/main" id="{838506CF-5F7E-6056-7DC7-A2564A628C74}"/>
              </a:ext>
            </a:extLst>
          </p:cNvPr>
          <p:cNvSpPr>
            <a:spLocks noGrp="1"/>
          </p:cNvSpPr>
          <p:nvPr>
            <p:ph type="sldNum" sz="quarter" idx="12"/>
          </p:nvPr>
        </p:nvSpPr>
        <p:spPr/>
        <p:txBody>
          <a:bodyPr/>
          <a:lstStyle>
            <a:lvl1pPr>
              <a:defRPr/>
            </a:lvl1pPr>
          </a:lstStyle>
          <a:p>
            <a:fld id="{1B28BB9E-6719-4B1C-BDC0-FA77F28F9B54}" type="slidenum">
              <a:rPr lang="en-GB" altLang="en-US"/>
              <a:pPr/>
              <a:t>‹#›</a:t>
            </a:fld>
            <a:endParaRPr lang="en-GB" altLang="en-US"/>
          </a:p>
        </p:txBody>
      </p:sp>
    </p:spTree>
    <p:extLst>
      <p:ext uri="{BB962C8B-B14F-4D97-AF65-F5344CB8AC3E}">
        <p14:creationId xmlns:p14="http://schemas.microsoft.com/office/powerpoint/2010/main" val="382109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9202F-76AB-2E13-D5A4-909BBB18CF38}"/>
              </a:ext>
            </a:extLst>
          </p:cNvPr>
          <p:cNvSpPr>
            <a:spLocks noGrp="1"/>
          </p:cNvSpPr>
          <p:nvPr>
            <p:ph type="title"/>
          </p:nvPr>
        </p:nvSpPr>
        <p:spPr>
          <a:xfrm>
            <a:off x="630238" y="457200"/>
            <a:ext cx="2949575" cy="1600200"/>
          </a:xfrm>
        </p:spPr>
        <p:txBody>
          <a:bodyPr/>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6609100-637F-2A34-333A-BF8DAC3B7E2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E911EC77-404B-C864-DCAB-4DA3DF61B16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C66580-52AC-0B7C-6A7C-D1F253FFE31F}"/>
              </a:ext>
            </a:extLst>
          </p:cNvPr>
          <p:cNvSpPr>
            <a:spLocks noGrp="1"/>
          </p:cNvSpPr>
          <p:nvPr>
            <p:ph type="dt" sz="half" idx="10"/>
          </p:nvPr>
        </p:nvSpPr>
        <p:spPr/>
        <p:txBody>
          <a:bodyPr/>
          <a:lstStyle>
            <a:lvl1pPr>
              <a:defRPr/>
            </a:lvl1pPr>
          </a:lstStyle>
          <a:p>
            <a:endParaRPr lang="en-GB" altLang="en-US"/>
          </a:p>
        </p:txBody>
      </p:sp>
      <p:sp>
        <p:nvSpPr>
          <p:cNvPr id="6" name="Footer Placeholder 5">
            <a:extLst>
              <a:ext uri="{FF2B5EF4-FFF2-40B4-BE49-F238E27FC236}">
                <a16:creationId xmlns:a16="http://schemas.microsoft.com/office/drawing/2014/main" id="{5E66DF55-0C81-45B3-CD51-CC7C3DA2882E}"/>
              </a:ext>
            </a:extLst>
          </p:cNvPr>
          <p:cNvSpPr>
            <a:spLocks noGrp="1"/>
          </p:cNvSpPr>
          <p:nvPr>
            <p:ph type="ftr" sz="quarter" idx="11"/>
          </p:nvPr>
        </p:nvSpPr>
        <p:spPr/>
        <p:txBody>
          <a:bodyPr/>
          <a:lstStyle>
            <a:lvl1pPr>
              <a:defRPr/>
            </a:lvl1pPr>
          </a:lstStyle>
          <a:p>
            <a:endParaRPr lang="en-GB" altLang="en-US"/>
          </a:p>
        </p:txBody>
      </p:sp>
      <p:sp>
        <p:nvSpPr>
          <p:cNvPr id="7" name="Slide Number Placeholder 6">
            <a:extLst>
              <a:ext uri="{FF2B5EF4-FFF2-40B4-BE49-F238E27FC236}">
                <a16:creationId xmlns:a16="http://schemas.microsoft.com/office/drawing/2014/main" id="{9BEC0D48-CE64-28D0-BBC6-301F5D918C51}"/>
              </a:ext>
            </a:extLst>
          </p:cNvPr>
          <p:cNvSpPr>
            <a:spLocks noGrp="1"/>
          </p:cNvSpPr>
          <p:nvPr>
            <p:ph type="sldNum" sz="quarter" idx="12"/>
          </p:nvPr>
        </p:nvSpPr>
        <p:spPr/>
        <p:txBody>
          <a:bodyPr/>
          <a:lstStyle>
            <a:lvl1pPr>
              <a:defRPr/>
            </a:lvl1pPr>
          </a:lstStyle>
          <a:p>
            <a:fld id="{94480CE8-B6C8-4740-BCD9-C7B2E79A25ED}" type="slidenum">
              <a:rPr lang="en-GB" altLang="en-US"/>
              <a:pPr/>
              <a:t>‹#›</a:t>
            </a:fld>
            <a:endParaRPr lang="en-GB" altLang="en-US"/>
          </a:p>
        </p:txBody>
      </p:sp>
    </p:spTree>
    <p:extLst>
      <p:ext uri="{BB962C8B-B14F-4D97-AF65-F5344CB8AC3E}">
        <p14:creationId xmlns:p14="http://schemas.microsoft.com/office/powerpoint/2010/main" val="4197334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ags" Target="../tags/tag5.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ags" Target="../tags/tag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7EEFA2D-2C8B-F3E9-0F9C-236C181F5712}"/>
              </a:ext>
            </a:extLst>
          </p:cNvPr>
          <p:cNvSpPr>
            <a:spLocks noGrp="1" noChangeArrowheads="1"/>
          </p:cNvSpPr>
          <p:nvPr>
            <p:ph type="title"/>
            <p:custDataLst>
              <p:tags r:id="rId13"/>
            </p:custDataLst>
          </p:nvPr>
        </p:nvSpPr>
        <p:spPr bwMode="auto">
          <a:xfrm>
            <a:off x="2703513" y="274638"/>
            <a:ext cx="6316662" cy="1143000"/>
          </a:xfrm>
          <a:prstGeom prst="rect">
            <a:avLst/>
          </a:prstGeom>
          <a:noFill/>
          <a:ln>
            <a:noFill/>
          </a:ln>
          <a:effectLst/>
          <a:extLst>
            <a:ext uri="{909E8E84-426E-40DD-AFC4-6F175D3DCCD1}">
              <a14:hiddenFill xmlns:a14="http://schemas.microsoft.com/office/drawing/2010/main">
                <a:solidFill>
                  <a:srgbClr val="7AA1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1027" name="Rectangle 3">
            <a:extLst>
              <a:ext uri="{FF2B5EF4-FFF2-40B4-BE49-F238E27FC236}">
                <a16:creationId xmlns:a16="http://schemas.microsoft.com/office/drawing/2014/main" id="{35FEAC6B-00E7-5604-7A6A-AB034ECCF939}"/>
              </a:ext>
            </a:extLst>
          </p:cNvPr>
          <p:cNvSpPr>
            <a:spLocks noGrp="1" noChangeArrowheads="1"/>
          </p:cNvSpPr>
          <p:nvPr>
            <p:ph type="body" idx="1"/>
            <p:custDataLst>
              <p:tags r:id="rId14"/>
            </p:custDataLst>
          </p:nvPr>
        </p:nvSpPr>
        <p:spPr bwMode="auto">
          <a:xfrm>
            <a:off x="2693988" y="1600200"/>
            <a:ext cx="6326187" cy="4525963"/>
          </a:xfrm>
          <a:prstGeom prst="rect">
            <a:avLst/>
          </a:prstGeom>
          <a:noFill/>
          <a:ln>
            <a:noFill/>
          </a:ln>
          <a:effectLst/>
          <a:extLst>
            <a:ext uri="{909E8E84-426E-40DD-AFC4-6F175D3DCCD1}">
              <a14:hiddenFill xmlns:a14="http://schemas.microsoft.com/office/drawing/2010/main">
                <a:solidFill>
                  <a:srgbClr val="7AA1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28" name="Rectangle 4">
            <a:extLst>
              <a:ext uri="{FF2B5EF4-FFF2-40B4-BE49-F238E27FC236}">
                <a16:creationId xmlns:a16="http://schemas.microsoft.com/office/drawing/2014/main" id="{266AC27B-01E2-A4CF-0BBE-4A9BB57662D1}"/>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GB" altLang="en-US"/>
          </a:p>
        </p:txBody>
      </p:sp>
      <p:sp>
        <p:nvSpPr>
          <p:cNvPr id="1029" name="Rectangle 5">
            <a:extLst>
              <a:ext uri="{FF2B5EF4-FFF2-40B4-BE49-F238E27FC236}">
                <a16:creationId xmlns:a16="http://schemas.microsoft.com/office/drawing/2014/main" id="{5E57E2CA-81C0-461C-7851-8E430D7815BC}"/>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GB" altLang="en-US"/>
          </a:p>
        </p:txBody>
      </p:sp>
      <p:sp>
        <p:nvSpPr>
          <p:cNvPr id="1030" name="Rectangle 6">
            <a:extLst>
              <a:ext uri="{FF2B5EF4-FFF2-40B4-BE49-F238E27FC236}">
                <a16:creationId xmlns:a16="http://schemas.microsoft.com/office/drawing/2014/main" id="{B4CBC60B-ACDE-F9F8-8C79-5793B69CEF83}"/>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2E3D05F-3BD6-4235-A919-A18B4DEC6C5E}" type="slidenum">
              <a:rPr lang="en-GB" altLang="en-US"/>
              <a:pPr/>
              <a:t>‹#›</a:t>
            </a:fld>
            <a:endParaRPr lang="en-GB" altLang="en-US"/>
          </a:p>
        </p:txBody>
      </p:sp>
    </p:spTree>
  </p:cSld>
  <p:clrMap bg1="dk2" tx1="lt1" bg2="dk1" tx2="lt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l" rtl="0" eaLnBrk="1" fontAlgn="base" hangingPunct="1">
        <a:spcBef>
          <a:spcPct val="0"/>
        </a:spcBef>
        <a:spcAft>
          <a:spcPct val="0"/>
        </a:spcAft>
        <a:buClr>
          <a:schemeClr val="tx1"/>
        </a:buClr>
        <a:defRPr sz="3200" kern="1200">
          <a:solidFill>
            <a:schemeClr val="tx1"/>
          </a:solidFill>
          <a:latin typeface="+mj-lt"/>
          <a:ea typeface="+mj-ea"/>
          <a:cs typeface="+mj-cs"/>
        </a:defRPr>
      </a:lvl1pPr>
      <a:lvl2pPr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2pPr>
      <a:lvl3pPr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3pPr>
      <a:lvl4pPr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4pPr>
      <a:lvl5pPr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5pPr>
      <a:lvl6pPr marL="457200"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6pPr>
      <a:lvl7pPr marL="914400"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7pPr>
      <a:lvl8pPr marL="1371600"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8pPr>
      <a:lvl9pPr marL="1828800"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lr>
          <a:schemeClr val="tx1"/>
        </a:buClr>
        <a:buChar char="•"/>
        <a:defRPr sz="2400" kern="1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2400" kern="1200">
          <a:solidFill>
            <a:schemeClr val="tx1"/>
          </a:solidFill>
          <a:latin typeface="+mn-lt"/>
          <a:ea typeface="+mn-ea"/>
          <a:cs typeface="+mn-cs"/>
        </a:defRPr>
      </a:lvl2pPr>
      <a:lvl3pPr marL="1143000" indent="-228600" algn="l" rtl="0" eaLnBrk="1" fontAlgn="base" hangingPunct="1">
        <a:spcBef>
          <a:spcPct val="20000"/>
        </a:spcBef>
        <a:spcAft>
          <a:spcPct val="0"/>
        </a:spcAft>
        <a:buClr>
          <a:schemeClr val="tx1"/>
        </a:buClr>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lr>
          <a:schemeClr val="tx1"/>
        </a:buClr>
        <a:buChar char="•"/>
        <a:defRPr sz="2400" kern="1200">
          <a:solidFill>
            <a:schemeClr val="tx1"/>
          </a:solidFill>
          <a:latin typeface="+mn-lt"/>
          <a:ea typeface="+mn-ea"/>
          <a:cs typeface="+mn-cs"/>
        </a:defRPr>
      </a:lvl4pPr>
      <a:lvl5pPr marL="2057400" indent="-228600" algn="l" rtl="0" eaLnBrk="1" fontAlgn="base" hangingPunct="1">
        <a:spcBef>
          <a:spcPct val="20000"/>
        </a:spcBef>
        <a:spcAft>
          <a:spcPct val="0"/>
        </a:spcAft>
        <a:buClr>
          <a:schemeClr val="tx1"/>
        </a:buClr>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E8F77956-7A48-A497-B90E-52D4B830D66B}"/>
              </a:ext>
            </a:extLst>
          </p:cNvPr>
          <p:cNvSpPr>
            <a:spLocks noChangeArrowheads="1"/>
          </p:cNvSpPr>
          <p:nvPr/>
        </p:nvSpPr>
        <p:spPr bwMode="auto">
          <a:xfrm>
            <a:off x="136525" y="136525"/>
            <a:ext cx="8866188" cy="6581775"/>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6627" name="Rectangle 3">
            <a:extLst>
              <a:ext uri="{FF2B5EF4-FFF2-40B4-BE49-F238E27FC236}">
                <a16:creationId xmlns:a16="http://schemas.microsoft.com/office/drawing/2014/main" id="{3E0C761B-A1C7-D666-FDD5-83C965049375}"/>
              </a:ext>
            </a:extLst>
          </p:cNvPr>
          <p:cNvSpPr>
            <a:spLocks noGrp="1" noChangeArrowheads="1"/>
          </p:cNvSpPr>
          <p:nvPr>
            <p:ph type="title"/>
            <p:custDataLst>
              <p:tags r:id="rId13"/>
            </p:custDataLst>
          </p:nvPr>
        </p:nvSpPr>
        <p:spPr bwMode="auto">
          <a:xfrm>
            <a:off x="455613" y="274638"/>
            <a:ext cx="8226425" cy="1143000"/>
          </a:xfrm>
          <a:prstGeom prst="rect">
            <a:avLst/>
          </a:prstGeom>
          <a:noFill/>
          <a:ln>
            <a:noFill/>
          </a:ln>
          <a:effectLst/>
          <a:extLst>
            <a:ext uri="{909E8E84-426E-40DD-AFC4-6F175D3DCCD1}">
              <a14:hiddenFill xmlns:a14="http://schemas.microsoft.com/office/drawing/2010/main">
                <a:solidFill>
                  <a:srgbClr val="7AA1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26628" name="Rectangle 4">
            <a:extLst>
              <a:ext uri="{FF2B5EF4-FFF2-40B4-BE49-F238E27FC236}">
                <a16:creationId xmlns:a16="http://schemas.microsoft.com/office/drawing/2014/main" id="{5DA58127-BBA4-6F22-61F0-319DA3FCA316}"/>
              </a:ext>
            </a:extLst>
          </p:cNvPr>
          <p:cNvSpPr>
            <a:spLocks noGrp="1" noChangeArrowheads="1"/>
          </p:cNvSpPr>
          <p:nvPr>
            <p:ph type="body" idx="1"/>
            <p:custDataLst>
              <p:tags r:id="rId14"/>
            </p:custDataLst>
          </p:nvPr>
        </p:nvSpPr>
        <p:spPr bwMode="auto">
          <a:xfrm>
            <a:off x="455613" y="1600200"/>
            <a:ext cx="8226425" cy="4525963"/>
          </a:xfrm>
          <a:prstGeom prst="rect">
            <a:avLst/>
          </a:prstGeom>
          <a:noFill/>
          <a:ln>
            <a:noFill/>
          </a:ln>
          <a:effectLst/>
          <a:extLst>
            <a:ext uri="{909E8E84-426E-40DD-AFC4-6F175D3DCCD1}">
              <a14:hiddenFill xmlns:a14="http://schemas.microsoft.com/office/drawing/2010/main">
                <a:solidFill>
                  <a:srgbClr val="7AA1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26629" name="Rectangle 5">
            <a:extLst>
              <a:ext uri="{FF2B5EF4-FFF2-40B4-BE49-F238E27FC236}">
                <a16:creationId xmlns:a16="http://schemas.microsoft.com/office/drawing/2014/main" id="{A71B9939-CF60-7720-E4F6-C0998A86E39F}"/>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GB" altLang="en-US"/>
          </a:p>
        </p:txBody>
      </p:sp>
      <p:sp>
        <p:nvSpPr>
          <p:cNvPr id="26630" name="Rectangle 6">
            <a:extLst>
              <a:ext uri="{FF2B5EF4-FFF2-40B4-BE49-F238E27FC236}">
                <a16:creationId xmlns:a16="http://schemas.microsoft.com/office/drawing/2014/main" id="{64E09952-C4EB-107F-A504-8E6CBA2BBDE1}"/>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GB" altLang="en-US"/>
          </a:p>
        </p:txBody>
      </p:sp>
      <p:sp>
        <p:nvSpPr>
          <p:cNvPr id="26631" name="Rectangle 7">
            <a:extLst>
              <a:ext uri="{FF2B5EF4-FFF2-40B4-BE49-F238E27FC236}">
                <a16:creationId xmlns:a16="http://schemas.microsoft.com/office/drawing/2014/main" id="{FE6F5DE6-4DEF-2C1E-77E5-4A285126188E}"/>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219DCC7D-B805-48D8-A285-2D6BE05A2AFD}" type="slidenum">
              <a:rPr lang="en-GB" altLang="en-US"/>
              <a:pPr/>
              <a:t>‹#›</a:t>
            </a:fld>
            <a:endParaRPr lang="en-GB" altLang="en-US"/>
          </a:p>
        </p:txBody>
      </p:sp>
    </p:spTree>
  </p:cSld>
  <p:clrMap bg1="dk2" tx1="lt1" bg2="dk1" tx2="lt2" accent1="accent1" accent2="accent2" accent3="accent3" accent4="accent4" accent5="accent5" accent6="accent6" hlink="hlink" folHlink="folHlink"/>
  <p:sldLayoutIdLst>
    <p:sldLayoutId id="214748365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fontAlgn="base">
        <a:spcBef>
          <a:spcPct val="0"/>
        </a:spcBef>
        <a:spcAft>
          <a:spcPct val="0"/>
        </a:spcAft>
        <a:buClr>
          <a:schemeClr val="tx1"/>
        </a:buClr>
        <a:defRPr sz="3200" kern="1200">
          <a:solidFill>
            <a:schemeClr val="tx1"/>
          </a:solidFill>
          <a:latin typeface="+mj-lt"/>
          <a:ea typeface="+mj-ea"/>
          <a:cs typeface="+mj-cs"/>
        </a:defRPr>
      </a:lvl1pPr>
      <a:lvl2pPr algn="l" rtl="0" fontAlgn="base">
        <a:spcBef>
          <a:spcPct val="0"/>
        </a:spcBef>
        <a:spcAft>
          <a:spcPct val="0"/>
        </a:spcAft>
        <a:buClr>
          <a:schemeClr val="tx1"/>
        </a:buClr>
        <a:defRPr sz="3200">
          <a:solidFill>
            <a:schemeClr val="tx1"/>
          </a:solidFill>
          <a:latin typeface="Arial" panose="020B0604020202020204" pitchFamily="34" charset="0"/>
        </a:defRPr>
      </a:lvl2pPr>
      <a:lvl3pPr algn="l" rtl="0" fontAlgn="base">
        <a:spcBef>
          <a:spcPct val="0"/>
        </a:spcBef>
        <a:spcAft>
          <a:spcPct val="0"/>
        </a:spcAft>
        <a:buClr>
          <a:schemeClr val="tx1"/>
        </a:buClr>
        <a:defRPr sz="3200">
          <a:solidFill>
            <a:schemeClr val="tx1"/>
          </a:solidFill>
          <a:latin typeface="Arial" panose="020B0604020202020204" pitchFamily="34" charset="0"/>
        </a:defRPr>
      </a:lvl3pPr>
      <a:lvl4pPr algn="l" rtl="0" fontAlgn="base">
        <a:spcBef>
          <a:spcPct val="0"/>
        </a:spcBef>
        <a:spcAft>
          <a:spcPct val="0"/>
        </a:spcAft>
        <a:buClr>
          <a:schemeClr val="tx1"/>
        </a:buClr>
        <a:defRPr sz="3200">
          <a:solidFill>
            <a:schemeClr val="tx1"/>
          </a:solidFill>
          <a:latin typeface="Arial" panose="020B0604020202020204" pitchFamily="34" charset="0"/>
        </a:defRPr>
      </a:lvl4pPr>
      <a:lvl5pPr algn="l" rtl="0" fontAlgn="base">
        <a:spcBef>
          <a:spcPct val="0"/>
        </a:spcBef>
        <a:spcAft>
          <a:spcPct val="0"/>
        </a:spcAft>
        <a:buClr>
          <a:schemeClr val="tx1"/>
        </a:buClr>
        <a:defRPr sz="3200">
          <a:solidFill>
            <a:schemeClr val="tx1"/>
          </a:solidFill>
          <a:latin typeface="Arial" panose="020B0604020202020204" pitchFamily="34" charset="0"/>
        </a:defRPr>
      </a:lvl5pPr>
      <a:lvl6pPr marL="457200" algn="l" rtl="0" fontAlgn="base">
        <a:spcBef>
          <a:spcPct val="0"/>
        </a:spcBef>
        <a:spcAft>
          <a:spcPct val="0"/>
        </a:spcAft>
        <a:buClr>
          <a:schemeClr val="tx1"/>
        </a:buClr>
        <a:defRPr sz="3200">
          <a:solidFill>
            <a:schemeClr val="tx1"/>
          </a:solidFill>
          <a:latin typeface="Arial" panose="020B0604020202020204" pitchFamily="34" charset="0"/>
        </a:defRPr>
      </a:lvl6pPr>
      <a:lvl7pPr marL="914400" algn="l" rtl="0" fontAlgn="base">
        <a:spcBef>
          <a:spcPct val="0"/>
        </a:spcBef>
        <a:spcAft>
          <a:spcPct val="0"/>
        </a:spcAft>
        <a:buClr>
          <a:schemeClr val="tx1"/>
        </a:buClr>
        <a:defRPr sz="3200">
          <a:solidFill>
            <a:schemeClr val="tx1"/>
          </a:solidFill>
          <a:latin typeface="Arial" panose="020B0604020202020204" pitchFamily="34" charset="0"/>
        </a:defRPr>
      </a:lvl7pPr>
      <a:lvl8pPr marL="1371600" algn="l" rtl="0" fontAlgn="base">
        <a:spcBef>
          <a:spcPct val="0"/>
        </a:spcBef>
        <a:spcAft>
          <a:spcPct val="0"/>
        </a:spcAft>
        <a:buClr>
          <a:schemeClr val="tx1"/>
        </a:buClr>
        <a:defRPr sz="3200">
          <a:solidFill>
            <a:schemeClr val="tx1"/>
          </a:solidFill>
          <a:latin typeface="Arial" panose="020B0604020202020204" pitchFamily="34" charset="0"/>
        </a:defRPr>
      </a:lvl8pPr>
      <a:lvl9pPr marL="1828800" algn="l" rtl="0" fontAlgn="base">
        <a:spcBef>
          <a:spcPct val="0"/>
        </a:spcBef>
        <a:spcAft>
          <a:spcPct val="0"/>
        </a:spcAft>
        <a:buClr>
          <a:schemeClr val="tx1"/>
        </a:buClr>
        <a:defRPr sz="3200">
          <a:solidFill>
            <a:schemeClr val="tx1"/>
          </a:solidFill>
          <a:latin typeface="Arial" panose="020B0604020202020204" pitchFamily="34" charset="0"/>
        </a:defRPr>
      </a:lvl9pPr>
    </p:titleStyle>
    <p:bodyStyle>
      <a:lvl1pPr marL="342900" indent="-342900" algn="l" rtl="0" fontAlgn="base">
        <a:spcBef>
          <a:spcPct val="20000"/>
        </a:spcBef>
        <a:spcAft>
          <a:spcPct val="0"/>
        </a:spcAft>
        <a:buClr>
          <a:schemeClr val="tx1"/>
        </a:buClr>
        <a:buChar char="•"/>
        <a:defRPr sz="2400" kern="1200">
          <a:solidFill>
            <a:schemeClr val="tx1"/>
          </a:solidFill>
          <a:latin typeface="+mn-lt"/>
          <a:ea typeface="+mn-ea"/>
          <a:cs typeface="+mn-cs"/>
        </a:defRPr>
      </a:lvl1pPr>
      <a:lvl2pPr marL="742950" indent="-285750" algn="l" rtl="0" fontAlgn="base">
        <a:spcBef>
          <a:spcPct val="20000"/>
        </a:spcBef>
        <a:spcAft>
          <a:spcPct val="0"/>
        </a:spcAft>
        <a:buClr>
          <a:schemeClr val="tx1"/>
        </a:buClr>
        <a:buChar char="•"/>
        <a:defRPr sz="2400" kern="1200">
          <a:solidFill>
            <a:schemeClr val="tx1"/>
          </a:solidFill>
          <a:latin typeface="+mn-lt"/>
          <a:ea typeface="+mn-ea"/>
          <a:cs typeface="+mn-cs"/>
        </a:defRPr>
      </a:lvl2pPr>
      <a:lvl3pPr marL="1143000" indent="-228600" algn="l" rtl="0" fontAlgn="base">
        <a:spcBef>
          <a:spcPct val="20000"/>
        </a:spcBef>
        <a:spcAft>
          <a:spcPct val="0"/>
        </a:spcAft>
        <a:buClr>
          <a:schemeClr val="tx1"/>
        </a:buClr>
        <a:buChar char="•"/>
        <a:defRPr sz="2400" kern="1200">
          <a:solidFill>
            <a:schemeClr val="tx1"/>
          </a:solidFill>
          <a:latin typeface="+mn-lt"/>
          <a:ea typeface="+mn-ea"/>
          <a:cs typeface="+mn-cs"/>
        </a:defRPr>
      </a:lvl3pPr>
      <a:lvl4pPr marL="1600200" indent="-228600" algn="l" rtl="0" fontAlgn="base">
        <a:spcBef>
          <a:spcPct val="20000"/>
        </a:spcBef>
        <a:spcAft>
          <a:spcPct val="0"/>
        </a:spcAft>
        <a:buClr>
          <a:schemeClr val="tx1"/>
        </a:buClr>
        <a:buChar char="•"/>
        <a:defRPr sz="2400" kern="1200">
          <a:solidFill>
            <a:schemeClr val="tx1"/>
          </a:solidFill>
          <a:latin typeface="+mn-lt"/>
          <a:ea typeface="+mn-ea"/>
          <a:cs typeface="+mn-cs"/>
        </a:defRPr>
      </a:lvl4pPr>
      <a:lvl5pPr marL="2057400" indent="-228600" algn="l" rtl="0" fontAlgn="base">
        <a:spcBef>
          <a:spcPct val="20000"/>
        </a:spcBef>
        <a:spcAft>
          <a:spcPct val="0"/>
        </a:spcAft>
        <a:buClr>
          <a:schemeClr val="tx1"/>
        </a:buClr>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A072E-46BD-5C72-7D0B-737E87F6EFB9}"/>
              </a:ext>
            </a:extLst>
          </p:cNvPr>
          <p:cNvSpPr>
            <a:spLocks noGrp="1"/>
          </p:cNvSpPr>
          <p:nvPr>
            <p:ph type="title"/>
          </p:nvPr>
        </p:nvSpPr>
        <p:spPr/>
        <p:txBody>
          <a:bodyPr/>
          <a:lstStyle/>
          <a:p>
            <a:endParaRPr lang="en-GB"/>
          </a:p>
        </p:txBody>
      </p:sp>
      <p:pic>
        <p:nvPicPr>
          <p:cNvPr id="7" name="Content Placeholder 6" descr="Text, letter&#10;&#10;Description automatically generated">
            <a:extLst>
              <a:ext uri="{FF2B5EF4-FFF2-40B4-BE49-F238E27FC236}">
                <a16:creationId xmlns:a16="http://schemas.microsoft.com/office/drawing/2014/main" id="{9E5771E3-5633-A3BA-13C9-31009239104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7999"/>
          </a:xfrm>
        </p:spPr>
      </p:pic>
    </p:spTree>
    <p:extLst>
      <p:ext uri="{BB962C8B-B14F-4D97-AF65-F5344CB8AC3E}">
        <p14:creationId xmlns:p14="http://schemas.microsoft.com/office/powerpoint/2010/main" val="10692597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CA9BC6A1-38DB-A260-C9C1-9C2ACD3D439A}"/>
              </a:ext>
            </a:extLst>
          </p:cNvPr>
          <p:cNvSpPr>
            <a:spLocks noGrp="1" noChangeArrowheads="1"/>
          </p:cNvSpPr>
          <p:nvPr>
            <p:ph type="title"/>
          </p:nvPr>
        </p:nvSpPr>
        <p:spPr>
          <a:xfrm>
            <a:off x="246847" y="-105506"/>
            <a:ext cx="8650305" cy="1266486"/>
          </a:xfrm>
        </p:spPr>
        <p:txBody>
          <a:bodyPr/>
          <a:lstStyle/>
          <a:p>
            <a:r>
              <a:rPr lang="en-US" altLang="en-US" sz="4800" dirty="0"/>
              <a:t>1 Timothy</a:t>
            </a:r>
          </a:p>
        </p:txBody>
      </p:sp>
      <p:sp>
        <p:nvSpPr>
          <p:cNvPr id="51203" name="Rectangle 3">
            <a:extLst>
              <a:ext uri="{FF2B5EF4-FFF2-40B4-BE49-F238E27FC236}">
                <a16:creationId xmlns:a16="http://schemas.microsoft.com/office/drawing/2014/main" id="{2FC5B3EF-358A-5750-E61C-01F5CCA540DC}"/>
              </a:ext>
            </a:extLst>
          </p:cNvPr>
          <p:cNvSpPr>
            <a:spLocks noGrp="1" noChangeArrowheads="1"/>
          </p:cNvSpPr>
          <p:nvPr>
            <p:ph type="body" idx="1"/>
          </p:nvPr>
        </p:nvSpPr>
        <p:spPr>
          <a:xfrm>
            <a:off x="2568539" y="2630184"/>
            <a:ext cx="6441362" cy="3064267"/>
          </a:xfrm>
        </p:spPr>
        <p:txBody>
          <a:bodyPr/>
          <a:lstStyle/>
          <a:p>
            <a:r>
              <a:rPr lang="en-US" altLang="en-US" sz="3200" dirty="0"/>
              <a:t>The law, faith and the gospel of grace and love</a:t>
            </a:r>
          </a:p>
          <a:p>
            <a:r>
              <a:rPr lang="en-US" altLang="en-US" sz="3200" dirty="0"/>
              <a:t>Public prayer and worship</a:t>
            </a:r>
          </a:p>
          <a:p>
            <a:r>
              <a:rPr lang="en-US" altLang="en-US" sz="3200" dirty="0"/>
              <a:t>Church leadership</a:t>
            </a:r>
          </a:p>
          <a:p>
            <a:r>
              <a:rPr lang="en-US" altLang="en-US" sz="3200" dirty="0"/>
              <a:t>Personal spiritual discipline</a:t>
            </a:r>
          </a:p>
          <a:p>
            <a:r>
              <a:rPr lang="en-US" altLang="en-US" sz="3200" dirty="0"/>
              <a:t>Pastoral care within the church family</a:t>
            </a:r>
          </a:p>
        </p:txBody>
      </p:sp>
      <p:sp>
        <p:nvSpPr>
          <p:cNvPr id="4" name="Rectangle 2">
            <a:extLst>
              <a:ext uri="{FF2B5EF4-FFF2-40B4-BE49-F238E27FC236}">
                <a16:creationId xmlns:a16="http://schemas.microsoft.com/office/drawing/2014/main" id="{05D3E076-97B7-79D1-014F-04FC96926FA6}"/>
              </a:ext>
            </a:extLst>
          </p:cNvPr>
          <p:cNvSpPr txBox="1">
            <a:spLocks noChangeArrowheads="1"/>
          </p:cNvSpPr>
          <p:nvPr/>
        </p:nvSpPr>
        <p:spPr bwMode="auto">
          <a:xfrm>
            <a:off x="246847" y="1465155"/>
            <a:ext cx="8650305" cy="1165029"/>
          </a:xfrm>
          <a:prstGeom prst="rect">
            <a:avLst/>
          </a:prstGeom>
          <a:noFill/>
          <a:ln>
            <a:noFill/>
          </a:ln>
          <a:effectLst/>
          <a:extLst>
            <a:ext uri="{909E8E84-426E-40DD-AFC4-6F175D3DCCD1}">
              <a14:hiddenFill xmlns:a14="http://schemas.microsoft.com/office/drawing/2010/main">
                <a:solidFill>
                  <a:srgbClr val="7AA1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eaLnBrk="1" fontAlgn="base" hangingPunct="1">
              <a:spcBef>
                <a:spcPct val="0"/>
              </a:spcBef>
              <a:spcAft>
                <a:spcPct val="0"/>
              </a:spcAft>
              <a:buClr>
                <a:schemeClr val="tx1"/>
              </a:buClr>
              <a:defRPr sz="3200" kern="1200">
                <a:solidFill>
                  <a:schemeClr val="tx1"/>
                </a:solidFill>
                <a:latin typeface="+mj-lt"/>
                <a:ea typeface="+mj-ea"/>
                <a:cs typeface="+mj-cs"/>
              </a:defRPr>
            </a:lvl1pPr>
            <a:lvl2pPr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2pPr>
            <a:lvl3pPr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3pPr>
            <a:lvl4pPr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4pPr>
            <a:lvl5pPr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5pPr>
            <a:lvl6pPr marL="457200"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6pPr>
            <a:lvl7pPr marL="914400"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7pPr>
            <a:lvl8pPr marL="1371600"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8pPr>
            <a:lvl9pPr marL="1828800"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9pPr>
          </a:lstStyle>
          <a:p>
            <a:br>
              <a:rPr lang="en-US" altLang="en-US" sz="4800" dirty="0"/>
            </a:br>
            <a:r>
              <a:rPr lang="en-US" altLang="en-US" sz="4800" i="1" dirty="0"/>
              <a:t>Right belief leads to right </a:t>
            </a:r>
            <a:r>
              <a:rPr lang="en-GB" altLang="en-US" sz="4800" i="1" dirty="0"/>
              <a:t>behaviour</a:t>
            </a:r>
          </a:p>
        </p:txBody>
      </p:sp>
    </p:spTree>
    <p:extLst>
      <p:ext uri="{BB962C8B-B14F-4D97-AF65-F5344CB8AC3E}">
        <p14:creationId xmlns:p14="http://schemas.microsoft.com/office/powerpoint/2010/main" val="3323112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CA9BC6A1-38DB-A260-C9C1-9C2ACD3D439A}"/>
              </a:ext>
            </a:extLst>
          </p:cNvPr>
          <p:cNvSpPr>
            <a:spLocks noGrp="1" noChangeArrowheads="1"/>
          </p:cNvSpPr>
          <p:nvPr>
            <p:ph type="title"/>
          </p:nvPr>
        </p:nvSpPr>
        <p:spPr>
          <a:xfrm>
            <a:off x="246847" y="-105506"/>
            <a:ext cx="8650305" cy="1266486"/>
          </a:xfrm>
        </p:spPr>
        <p:txBody>
          <a:bodyPr/>
          <a:lstStyle/>
          <a:p>
            <a:r>
              <a:rPr lang="en-US" altLang="en-US" sz="4800" dirty="0"/>
              <a:t>1 Timothy</a:t>
            </a:r>
          </a:p>
        </p:txBody>
      </p:sp>
      <p:sp>
        <p:nvSpPr>
          <p:cNvPr id="51203" name="Rectangle 3">
            <a:extLst>
              <a:ext uri="{FF2B5EF4-FFF2-40B4-BE49-F238E27FC236}">
                <a16:creationId xmlns:a16="http://schemas.microsoft.com/office/drawing/2014/main" id="{2FC5B3EF-358A-5750-E61C-01F5CCA540DC}"/>
              </a:ext>
            </a:extLst>
          </p:cNvPr>
          <p:cNvSpPr>
            <a:spLocks noGrp="1" noChangeArrowheads="1"/>
          </p:cNvSpPr>
          <p:nvPr>
            <p:ph type="body" idx="1"/>
          </p:nvPr>
        </p:nvSpPr>
        <p:spPr>
          <a:xfrm>
            <a:off x="2568539" y="2630184"/>
            <a:ext cx="6441362" cy="3064267"/>
          </a:xfrm>
        </p:spPr>
        <p:txBody>
          <a:bodyPr/>
          <a:lstStyle/>
          <a:p>
            <a:r>
              <a:rPr lang="en-US" altLang="en-US" sz="3200" dirty="0"/>
              <a:t>“Believe rightly, participate actively, minister to one another lovingly.”</a:t>
            </a:r>
          </a:p>
        </p:txBody>
      </p:sp>
      <p:sp>
        <p:nvSpPr>
          <p:cNvPr id="4" name="Rectangle 2">
            <a:extLst>
              <a:ext uri="{FF2B5EF4-FFF2-40B4-BE49-F238E27FC236}">
                <a16:creationId xmlns:a16="http://schemas.microsoft.com/office/drawing/2014/main" id="{05D3E076-97B7-79D1-014F-04FC96926FA6}"/>
              </a:ext>
            </a:extLst>
          </p:cNvPr>
          <p:cNvSpPr txBox="1">
            <a:spLocks noChangeArrowheads="1"/>
          </p:cNvSpPr>
          <p:nvPr/>
        </p:nvSpPr>
        <p:spPr bwMode="auto">
          <a:xfrm>
            <a:off x="246847" y="1465155"/>
            <a:ext cx="8650305" cy="1165029"/>
          </a:xfrm>
          <a:prstGeom prst="rect">
            <a:avLst/>
          </a:prstGeom>
          <a:noFill/>
          <a:ln>
            <a:noFill/>
          </a:ln>
          <a:effectLst/>
          <a:extLst>
            <a:ext uri="{909E8E84-426E-40DD-AFC4-6F175D3DCCD1}">
              <a14:hiddenFill xmlns:a14="http://schemas.microsoft.com/office/drawing/2010/main">
                <a:solidFill>
                  <a:srgbClr val="7AA1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eaLnBrk="1" fontAlgn="base" hangingPunct="1">
              <a:spcBef>
                <a:spcPct val="0"/>
              </a:spcBef>
              <a:spcAft>
                <a:spcPct val="0"/>
              </a:spcAft>
              <a:buClr>
                <a:schemeClr val="tx1"/>
              </a:buClr>
              <a:defRPr sz="3200" kern="1200">
                <a:solidFill>
                  <a:schemeClr val="tx1"/>
                </a:solidFill>
                <a:latin typeface="+mj-lt"/>
                <a:ea typeface="+mj-ea"/>
                <a:cs typeface="+mj-cs"/>
              </a:defRPr>
            </a:lvl1pPr>
            <a:lvl2pPr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2pPr>
            <a:lvl3pPr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3pPr>
            <a:lvl4pPr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4pPr>
            <a:lvl5pPr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5pPr>
            <a:lvl6pPr marL="457200"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6pPr>
            <a:lvl7pPr marL="914400"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7pPr>
            <a:lvl8pPr marL="1371600"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8pPr>
            <a:lvl9pPr marL="1828800"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9pPr>
          </a:lstStyle>
          <a:p>
            <a:br>
              <a:rPr lang="en-US" altLang="en-US" sz="4800" dirty="0"/>
            </a:br>
            <a:r>
              <a:rPr lang="en-US" altLang="en-US" sz="4800" i="1" dirty="0"/>
              <a:t>Right belief leads to right </a:t>
            </a:r>
            <a:r>
              <a:rPr lang="en-GB" altLang="en-US" sz="4800" i="1" dirty="0"/>
              <a:t>behaviour</a:t>
            </a:r>
          </a:p>
        </p:txBody>
      </p:sp>
    </p:spTree>
    <p:extLst>
      <p:ext uri="{BB962C8B-B14F-4D97-AF65-F5344CB8AC3E}">
        <p14:creationId xmlns:p14="http://schemas.microsoft.com/office/powerpoint/2010/main" val="27273124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CA9BC6A1-38DB-A260-C9C1-9C2ACD3D439A}"/>
              </a:ext>
            </a:extLst>
          </p:cNvPr>
          <p:cNvSpPr>
            <a:spLocks noGrp="1" noChangeArrowheads="1"/>
          </p:cNvSpPr>
          <p:nvPr>
            <p:ph type="title"/>
          </p:nvPr>
        </p:nvSpPr>
        <p:spPr>
          <a:xfrm>
            <a:off x="2380343" y="274638"/>
            <a:ext cx="6639832" cy="1143000"/>
          </a:xfrm>
        </p:spPr>
        <p:txBody>
          <a:bodyPr/>
          <a:lstStyle/>
          <a:p>
            <a:r>
              <a:rPr lang="en-US" altLang="en-US" sz="6600" dirty="0"/>
              <a:t>1 Timothy 1:1-11</a:t>
            </a:r>
          </a:p>
        </p:txBody>
      </p:sp>
      <p:sp>
        <p:nvSpPr>
          <p:cNvPr id="51203" name="Rectangle 3">
            <a:extLst>
              <a:ext uri="{FF2B5EF4-FFF2-40B4-BE49-F238E27FC236}">
                <a16:creationId xmlns:a16="http://schemas.microsoft.com/office/drawing/2014/main" id="{2FC5B3EF-358A-5750-E61C-01F5CCA540DC}"/>
              </a:ext>
            </a:extLst>
          </p:cNvPr>
          <p:cNvSpPr>
            <a:spLocks noGrp="1" noChangeArrowheads="1"/>
          </p:cNvSpPr>
          <p:nvPr>
            <p:ph type="body" idx="1"/>
          </p:nvPr>
        </p:nvSpPr>
        <p:spPr>
          <a:xfrm>
            <a:off x="2578814" y="1600200"/>
            <a:ext cx="6441362" cy="4525963"/>
          </a:xfrm>
        </p:spPr>
        <p:txBody>
          <a:bodyPr/>
          <a:lstStyle/>
          <a:p>
            <a:pPr marL="0" indent="0">
              <a:spcBef>
                <a:spcPts val="0"/>
              </a:spcBef>
              <a:spcAft>
                <a:spcPts val="0"/>
              </a:spcAft>
              <a:buNone/>
            </a:pPr>
            <a:r>
              <a:rPr lang="en-GB" sz="3200" i="1" dirty="0">
                <a:effectLst/>
                <a:ea typeface="Calibri" panose="020F0502020204030204" pitchFamily="34" charset="0"/>
                <a:cs typeface="Times New Roman" panose="02020603050405020304" pitchFamily="18" charset="0"/>
              </a:rPr>
              <a:t>1 Paul, an apostle of Christ Jesus by the command of God our Saviour and of Christ Jesus our hope,</a:t>
            </a:r>
            <a:endParaRPr lang="en-GB" sz="3200" dirty="0">
              <a:effectLst/>
              <a:ea typeface="Calibri" panose="020F0502020204030204" pitchFamily="34" charset="0"/>
              <a:cs typeface="Times New Roman" panose="02020603050405020304" pitchFamily="18" charset="0"/>
            </a:endParaRPr>
          </a:p>
          <a:p>
            <a:pPr marL="0" indent="0">
              <a:spcBef>
                <a:spcPts val="0"/>
              </a:spcBef>
              <a:spcAft>
                <a:spcPts val="0"/>
              </a:spcAft>
              <a:buNone/>
            </a:pPr>
            <a:r>
              <a:rPr lang="en-GB" sz="3200" i="1" dirty="0">
                <a:effectLst/>
                <a:ea typeface="Calibri" panose="020F0502020204030204" pitchFamily="34" charset="0"/>
                <a:cs typeface="Times New Roman" panose="02020603050405020304" pitchFamily="18" charset="0"/>
              </a:rPr>
              <a:t>2 To Timothy my true son in the faith: Grace, mercy and peace from God the Father and Christ Jesus our Lord.</a:t>
            </a:r>
            <a:endParaRPr lang="en-GB" sz="3200" dirty="0">
              <a:effectLst/>
              <a:ea typeface="Calibri" panose="020F0502020204030204" pitchFamily="34" charset="0"/>
              <a:cs typeface="Times New Roman" panose="02020603050405020304" pitchFamily="18" charset="0"/>
            </a:endParaRPr>
          </a:p>
          <a:p>
            <a:pPr marL="0" indent="0">
              <a:buNone/>
            </a:pPr>
            <a:endParaRPr lang="en-US" altLang="en-US" sz="3200" dirty="0"/>
          </a:p>
        </p:txBody>
      </p:sp>
    </p:spTree>
    <p:extLst>
      <p:ext uri="{BB962C8B-B14F-4D97-AF65-F5344CB8AC3E}">
        <p14:creationId xmlns:p14="http://schemas.microsoft.com/office/powerpoint/2010/main" val="39618577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CA9BC6A1-38DB-A260-C9C1-9C2ACD3D439A}"/>
              </a:ext>
            </a:extLst>
          </p:cNvPr>
          <p:cNvSpPr>
            <a:spLocks noGrp="1" noChangeArrowheads="1"/>
          </p:cNvSpPr>
          <p:nvPr>
            <p:ph type="title"/>
          </p:nvPr>
        </p:nvSpPr>
        <p:spPr>
          <a:xfrm>
            <a:off x="2380343" y="274638"/>
            <a:ext cx="6639832" cy="1143000"/>
          </a:xfrm>
        </p:spPr>
        <p:txBody>
          <a:bodyPr/>
          <a:lstStyle/>
          <a:p>
            <a:r>
              <a:rPr lang="en-US" altLang="en-US" sz="6600" dirty="0"/>
              <a:t>1 Timothy 1:1-11</a:t>
            </a:r>
          </a:p>
        </p:txBody>
      </p:sp>
      <p:sp>
        <p:nvSpPr>
          <p:cNvPr id="51203" name="Rectangle 3">
            <a:extLst>
              <a:ext uri="{FF2B5EF4-FFF2-40B4-BE49-F238E27FC236}">
                <a16:creationId xmlns:a16="http://schemas.microsoft.com/office/drawing/2014/main" id="{2FC5B3EF-358A-5750-E61C-01F5CCA540DC}"/>
              </a:ext>
            </a:extLst>
          </p:cNvPr>
          <p:cNvSpPr>
            <a:spLocks noGrp="1" noChangeArrowheads="1"/>
          </p:cNvSpPr>
          <p:nvPr>
            <p:ph type="body" idx="1"/>
          </p:nvPr>
        </p:nvSpPr>
        <p:spPr>
          <a:xfrm>
            <a:off x="2578813" y="1417638"/>
            <a:ext cx="6441362" cy="4525963"/>
          </a:xfrm>
        </p:spPr>
        <p:txBody>
          <a:bodyPr/>
          <a:lstStyle/>
          <a:p>
            <a:pPr marL="0" indent="0">
              <a:spcBef>
                <a:spcPts val="0"/>
              </a:spcBef>
              <a:spcAft>
                <a:spcPts val="0"/>
              </a:spcAft>
              <a:buNone/>
            </a:pPr>
            <a:r>
              <a:rPr lang="en-GB" sz="3200" i="1" dirty="0">
                <a:effectLst/>
                <a:ea typeface="Calibri" panose="020F0502020204030204" pitchFamily="34" charset="0"/>
                <a:cs typeface="Times New Roman" panose="02020603050405020304" pitchFamily="18" charset="0"/>
              </a:rPr>
              <a:t>3 As I urged you when I went into Macedonia, stay there in Ephesus so that you may command certain people not to teach false doctrines any longer</a:t>
            </a:r>
          </a:p>
          <a:p>
            <a:pPr marL="0" indent="0">
              <a:spcBef>
                <a:spcPts val="0"/>
              </a:spcBef>
              <a:spcAft>
                <a:spcPts val="0"/>
              </a:spcAft>
              <a:buNone/>
            </a:pPr>
            <a:r>
              <a:rPr lang="en-GB" sz="3200" i="1" dirty="0">
                <a:effectLst/>
                <a:ea typeface="Calibri" panose="020F0502020204030204" pitchFamily="34" charset="0"/>
                <a:cs typeface="Times New Roman" panose="02020603050405020304" pitchFamily="18" charset="0"/>
              </a:rPr>
              <a:t>4 or to devote themselves to myths and endless genealogies. Such things promote controversial speculations rather than advancing God's work - which is by faith.</a:t>
            </a:r>
          </a:p>
          <a:p>
            <a:pPr marL="0" indent="0">
              <a:buNone/>
            </a:pPr>
            <a:endParaRPr lang="en-US" altLang="en-US" sz="3200" dirty="0"/>
          </a:p>
        </p:txBody>
      </p:sp>
    </p:spTree>
    <p:extLst>
      <p:ext uri="{BB962C8B-B14F-4D97-AF65-F5344CB8AC3E}">
        <p14:creationId xmlns:p14="http://schemas.microsoft.com/office/powerpoint/2010/main" val="29325736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CA9BC6A1-38DB-A260-C9C1-9C2ACD3D439A}"/>
              </a:ext>
            </a:extLst>
          </p:cNvPr>
          <p:cNvSpPr>
            <a:spLocks noGrp="1" noChangeArrowheads="1"/>
          </p:cNvSpPr>
          <p:nvPr>
            <p:ph type="title"/>
          </p:nvPr>
        </p:nvSpPr>
        <p:spPr>
          <a:xfrm>
            <a:off x="2380343" y="274638"/>
            <a:ext cx="6639832" cy="1143000"/>
          </a:xfrm>
        </p:spPr>
        <p:txBody>
          <a:bodyPr/>
          <a:lstStyle/>
          <a:p>
            <a:r>
              <a:rPr lang="en-US" altLang="en-US" sz="6600" dirty="0"/>
              <a:t>1 Timothy 1:1-11</a:t>
            </a:r>
          </a:p>
        </p:txBody>
      </p:sp>
      <p:sp>
        <p:nvSpPr>
          <p:cNvPr id="51203" name="Rectangle 3">
            <a:extLst>
              <a:ext uri="{FF2B5EF4-FFF2-40B4-BE49-F238E27FC236}">
                <a16:creationId xmlns:a16="http://schemas.microsoft.com/office/drawing/2014/main" id="{2FC5B3EF-358A-5750-E61C-01F5CCA540DC}"/>
              </a:ext>
            </a:extLst>
          </p:cNvPr>
          <p:cNvSpPr>
            <a:spLocks noGrp="1" noChangeArrowheads="1"/>
          </p:cNvSpPr>
          <p:nvPr>
            <p:ph type="body" idx="1"/>
          </p:nvPr>
        </p:nvSpPr>
        <p:spPr>
          <a:xfrm>
            <a:off x="2578813" y="1417638"/>
            <a:ext cx="6441362" cy="5440362"/>
          </a:xfrm>
        </p:spPr>
        <p:txBody>
          <a:bodyPr/>
          <a:lstStyle/>
          <a:p>
            <a:pPr marL="0" indent="0">
              <a:spcBef>
                <a:spcPts val="0"/>
              </a:spcBef>
              <a:spcAft>
                <a:spcPts val="0"/>
              </a:spcAft>
              <a:buNone/>
            </a:pPr>
            <a:r>
              <a:rPr lang="en-GB" sz="3200" i="1" dirty="0">
                <a:effectLst/>
                <a:ea typeface="Calibri" panose="020F0502020204030204" pitchFamily="34" charset="0"/>
                <a:cs typeface="Times New Roman" panose="02020603050405020304" pitchFamily="18" charset="0"/>
              </a:rPr>
              <a:t>5 The goal of this command is love, which comes from a pure heart and a good conscience and a sincere faith.</a:t>
            </a:r>
          </a:p>
          <a:p>
            <a:pPr marL="0" indent="0">
              <a:spcBef>
                <a:spcPts val="0"/>
              </a:spcBef>
              <a:spcAft>
                <a:spcPts val="0"/>
              </a:spcAft>
              <a:buNone/>
            </a:pPr>
            <a:r>
              <a:rPr lang="en-GB" sz="3200" i="1" dirty="0">
                <a:effectLst/>
                <a:ea typeface="Calibri" panose="020F0502020204030204" pitchFamily="34" charset="0"/>
                <a:cs typeface="Times New Roman" panose="02020603050405020304" pitchFamily="18" charset="0"/>
              </a:rPr>
              <a:t>6 Some have departed from these and have turned to meaningless talk.</a:t>
            </a:r>
          </a:p>
          <a:p>
            <a:pPr marL="0" indent="0">
              <a:spcBef>
                <a:spcPts val="0"/>
              </a:spcBef>
              <a:spcAft>
                <a:spcPts val="0"/>
              </a:spcAft>
              <a:buNone/>
            </a:pPr>
            <a:r>
              <a:rPr lang="en-GB" sz="3200" i="1" dirty="0">
                <a:effectLst/>
                <a:ea typeface="Calibri" panose="020F0502020204030204" pitchFamily="34" charset="0"/>
                <a:cs typeface="Times New Roman" panose="02020603050405020304" pitchFamily="18" charset="0"/>
              </a:rPr>
              <a:t>7 They want to be teachers of the law, but they do not know what they are talking about or what they so confidently affirm.</a:t>
            </a:r>
          </a:p>
          <a:p>
            <a:pPr marL="0" indent="0">
              <a:spcBef>
                <a:spcPts val="0"/>
              </a:spcBef>
              <a:spcAft>
                <a:spcPts val="0"/>
              </a:spcAft>
              <a:buNone/>
            </a:pPr>
            <a:endParaRPr lang="en-GB" sz="3200" i="1" dirty="0">
              <a:effectLst/>
              <a:ea typeface="Calibri" panose="020F0502020204030204" pitchFamily="34" charset="0"/>
              <a:cs typeface="Times New Roman" panose="02020603050405020304" pitchFamily="18" charset="0"/>
            </a:endParaRPr>
          </a:p>
          <a:p>
            <a:pPr marL="0" indent="0">
              <a:buNone/>
            </a:pPr>
            <a:endParaRPr lang="en-US" altLang="en-US" sz="3200" dirty="0"/>
          </a:p>
        </p:txBody>
      </p:sp>
    </p:spTree>
    <p:extLst>
      <p:ext uri="{BB962C8B-B14F-4D97-AF65-F5344CB8AC3E}">
        <p14:creationId xmlns:p14="http://schemas.microsoft.com/office/powerpoint/2010/main" val="38725111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CA9BC6A1-38DB-A260-C9C1-9C2ACD3D439A}"/>
              </a:ext>
            </a:extLst>
          </p:cNvPr>
          <p:cNvSpPr>
            <a:spLocks noGrp="1" noChangeArrowheads="1"/>
          </p:cNvSpPr>
          <p:nvPr>
            <p:ph type="title"/>
          </p:nvPr>
        </p:nvSpPr>
        <p:spPr>
          <a:xfrm>
            <a:off x="2380343" y="274638"/>
            <a:ext cx="6639832" cy="1143000"/>
          </a:xfrm>
        </p:spPr>
        <p:txBody>
          <a:bodyPr/>
          <a:lstStyle/>
          <a:p>
            <a:r>
              <a:rPr lang="en-US" altLang="en-US" sz="6600" dirty="0"/>
              <a:t>1 Timothy 1:1-11</a:t>
            </a:r>
          </a:p>
        </p:txBody>
      </p:sp>
      <p:sp>
        <p:nvSpPr>
          <p:cNvPr id="51203" name="Rectangle 3">
            <a:extLst>
              <a:ext uri="{FF2B5EF4-FFF2-40B4-BE49-F238E27FC236}">
                <a16:creationId xmlns:a16="http://schemas.microsoft.com/office/drawing/2014/main" id="{2FC5B3EF-358A-5750-E61C-01F5CCA540DC}"/>
              </a:ext>
            </a:extLst>
          </p:cNvPr>
          <p:cNvSpPr>
            <a:spLocks noGrp="1" noChangeArrowheads="1"/>
          </p:cNvSpPr>
          <p:nvPr>
            <p:ph type="body" idx="1"/>
          </p:nvPr>
        </p:nvSpPr>
        <p:spPr>
          <a:xfrm>
            <a:off x="2578813" y="1417638"/>
            <a:ext cx="6441362" cy="4525963"/>
          </a:xfrm>
        </p:spPr>
        <p:txBody>
          <a:bodyPr/>
          <a:lstStyle/>
          <a:p>
            <a:pPr marL="0" indent="0">
              <a:spcBef>
                <a:spcPts val="0"/>
              </a:spcBef>
              <a:spcAft>
                <a:spcPts val="0"/>
              </a:spcAft>
              <a:buNone/>
            </a:pPr>
            <a:r>
              <a:rPr lang="en-GB" sz="3200" i="1" dirty="0">
                <a:effectLst/>
                <a:ea typeface="Calibri" panose="020F0502020204030204" pitchFamily="34" charset="0"/>
                <a:cs typeface="Times New Roman" panose="02020603050405020304" pitchFamily="18" charset="0"/>
              </a:rPr>
              <a:t>8 We know that the law is good if one uses it properly.</a:t>
            </a:r>
          </a:p>
          <a:p>
            <a:pPr marL="0" indent="0">
              <a:spcBef>
                <a:spcPts val="0"/>
              </a:spcBef>
              <a:spcAft>
                <a:spcPts val="0"/>
              </a:spcAft>
              <a:buNone/>
            </a:pPr>
            <a:r>
              <a:rPr lang="en-GB" sz="3200" i="1" dirty="0">
                <a:effectLst/>
                <a:ea typeface="Calibri" panose="020F0502020204030204" pitchFamily="34" charset="0"/>
                <a:cs typeface="Times New Roman" panose="02020603050405020304" pitchFamily="18" charset="0"/>
              </a:rPr>
              <a:t>9 We also know that the law is made not for the righteous but for lawbreakers and rebels, the ungodly and sinful, the unholy and irreligious, for those who kill their fathers or mothers, for murderers,</a:t>
            </a:r>
          </a:p>
          <a:p>
            <a:pPr marL="0" indent="0">
              <a:buNone/>
            </a:pPr>
            <a:endParaRPr lang="en-US" altLang="en-US" sz="3200" dirty="0"/>
          </a:p>
        </p:txBody>
      </p:sp>
    </p:spTree>
    <p:extLst>
      <p:ext uri="{BB962C8B-B14F-4D97-AF65-F5344CB8AC3E}">
        <p14:creationId xmlns:p14="http://schemas.microsoft.com/office/powerpoint/2010/main" val="42413713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CA9BC6A1-38DB-A260-C9C1-9C2ACD3D439A}"/>
              </a:ext>
            </a:extLst>
          </p:cNvPr>
          <p:cNvSpPr>
            <a:spLocks noGrp="1" noChangeArrowheads="1"/>
          </p:cNvSpPr>
          <p:nvPr>
            <p:ph type="title"/>
          </p:nvPr>
        </p:nvSpPr>
        <p:spPr>
          <a:xfrm>
            <a:off x="2380343" y="274638"/>
            <a:ext cx="6639832" cy="1143000"/>
          </a:xfrm>
        </p:spPr>
        <p:txBody>
          <a:bodyPr/>
          <a:lstStyle/>
          <a:p>
            <a:r>
              <a:rPr lang="en-US" altLang="en-US" sz="6600" dirty="0"/>
              <a:t>1 Timothy 1:1-11</a:t>
            </a:r>
          </a:p>
        </p:txBody>
      </p:sp>
      <p:sp>
        <p:nvSpPr>
          <p:cNvPr id="51203" name="Rectangle 3">
            <a:extLst>
              <a:ext uri="{FF2B5EF4-FFF2-40B4-BE49-F238E27FC236}">
                <a16:creationId xmlns:a16="http://schemas.microsoft.com/office/drawing/2014/main" id="{2FC5B3EF-358A-5750-E61C-01F5CCA540DC}"/>
              </a:ext>
            </a:extLst>
          </p:cNvPr>
          <p:cNvSpPr>
            <a:spLocks noGrp="1" noChangeArrowheads="1"/>
          </p:cNvSpPr>
          <p:nvPr>
            <p:ph type="body" idx="1"/>
          </p:nvPr>
        </p:nvSpPr>
        <p:spPr>
          <a:xfrm>
            <a:off x="2578813" y="1417638"/>
            <a:ext cx="6441362" cy="4525963"/>
          </a:xfrm>
        </p:spPr>
        <p:txBody>
          <a:bodyPr/>
          <a:lstStyle/>
          <a:p>
            <a:pPr>
              <a:spcBef>
                <a:spcPts val="0"/>
              </a:spcBef>
              <a:spcAft>
                <a:spcPts val="0"/>
              </a:spcAft>
            </a:pPr>
            <a:r>
              <a:rPr lang="en-GB" sz="3200" i="1" dirty="0">
                <a:effectLst/>
                <a:ea typeface="Calibri" panose="020F0502020204030204" pitchFamily="34" charset="0"/>
                <a:cs typeface="Times New Roman" panose="02020603050405020304" pitchFamily="18" charset="0"/>
              </a:rPr>
              <a:t>10 for the sexually immoral, for those practicing homosexuality, for slave traders and liars and perjurers--and for whatever else is contrary to the sound doctrine</a:t>
            </a:r>
          </a:p>
          <a:p>
            <a:pPr>
              <a:spcBef>
                <a:spcPts val="0"/>
              </a:spcBef>
              <a:spcAft>
                <a:spcPts val="0"/>
              </a:spcAft>
            </a:pPr>
            <a:r>
              <a:rPr lang="en-GB" sz="3200" i="1" dirty="0">
                <a:effectLst/>
                <a:ea typeface="Calibri" panose="020F0502020204030204" pitchFamily="34" charset="0"/>
                <a:cs typeface="Times New Roman" panose="02020603050405020304" pitchFamily="18" charset="0"/>
              </a:rPr>
              <a:t>11 that conforms to the gospel concerning the glory of the blessed God, which he entrusted to me.</a:t>
            </a:r>
          </a:p>
          <a:p>
            <a:pPr marL="0" indent="0">
              <a:spcBef>
                <a:spcPts val="0"/>
              </a:spcBef>
              <a:spcAft>
                <a:spcPts val="0"/>
              </a:spcAft>
              <a:buNone/>
            </a:pPr>
            <a:endParaRPr lang="en-GB" sz="3200" i="1" dirty="0">
              <a:effectLst/>
              <a:ea typeface="Calibri" panose="020F0502020204030204" pitchFamily="34" charset="0"/>
              <a:cs typeface="Times New Roman" panose="02020603050405020304" pitchFamily="18" charset="0"/>
            </a:endParaRPr>
          </a:p>
          <a:p>
            <a:pPr marL="0" indent="0">
              <a:buNone/>
            </a:pPr>
            <a:endParaRPr lang="en-US" altLang="en-US" sz="3200" dirty="0"/>
          </a:p>
        </p:txBody>
      </p:sp>
    </p:spTree>
    <p:extLst>
      <p:ext uri="{BB962C8B-B14F-4D97-AF65-F5344CB8AC3E}">
        <p14:creationId xmlns:p14="http://schemas.microsoft.com/office/powerpoint/2010/main" val="26492503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CA9BC6A1-38DB-A260-C9C1-9C2ACD3D439A}"/>
              </a:ext>
            </a:extLst>
          </p:cNvPr>
          <p:cNvSpPr>
            <a:spLocks noGrp="1" noChangeArrowheads="1"/>
          </p:cNvSpPr>
          <p:nvPr>
            <p:ph type="title"/>
          </p:nvPr>
        </p:nvSpPr>
        <p:spPr>
          <a:xfrm>
            <a:off x="2380343" y="274638"/>
            <a:ext cx="6639832" cy="1143000"/>
          </a:xfrm>
        </p:spPr>
        <p:txBody>
          <a:bodyPr/>
          <a:lstStyle/>
          <a:p>
            <a:r>
              <a:rPr lang="en-US" altLang="en-US" sz="6600" dirty="0"/>
              <a:t>1 Timothy 1:1-2</a:t>
            </a:r>
          </a:p>
        </p:txBody>
      </p:sp>
      <p:sp>
        <p:nvSpPr>
          <p:cNvPr id="51203" name="Rectangle 3">
            <a:extLst>
              <a:ext uri="{FF2B5EF4-FFF2-40B4-BE49-F238E27FC236}">
                <a16:creationId xmlns:a16="http://schemas.microsoft.com/office/drawing/2014/main" id="{2FC5B3EF-358A-5750-E61C-01F5CCA540DC}"/>
              </a:ext>
            </a:extLst>
          </p:cNvPr>
          <p:cNvSpPr>
            <a:spLocks noGrp="1" noChangeArrowheads="1"/>
          </p:cNvSpPr>
          <p:nvPr>
            <p:ph type="body" idx="1"/>
          </p:nvPr>
        </p:nvSpPr>
        <p:spPr>
          <a:xfrm>
            <a:off x="2578814" y="1600200"/>
            <a:ext cx="6441362" cy="4525963"/>
          </a:xfrm>
        </p:spPr>
        <p:txBody>
          <a:bodyPr/>
          <a:lstStyle/>
          <a:p>
            <a:pPr marL="0" indent="0">
              <a:spcBef>
                <a:spcPts val="0"/>
              </a:spcBef>
              <a:spcAft>
                <a:spcPts val="0"/>
              </a:spcAft>
              <a:buNone/>
            </a:pPr>
            <a:r>
              <a:rPr lang="en-GB" sz="3200" i="1" dirty="0">
                <a:effectLst/>
                <a:ea typeface="Calibri" panose="020F0502020204030204" pitchFamily="34" charset="0"/>
                <a:cs typeface="Times New Roman" panose="02020603050405020304" pitchFamily="18" charset="0"/>
              </a:rPr>
              <a:t>1 Paul, an apostle of Christ Jesus by the command of God our Saviour and of Christ Jesus our hope,</a:t>
            </a:r>
          </a:p>
          <a:p>
            <a:pPr marL="0" indent="0">
              <a:spcBef>
                <a:spcPts val="0"/>
              </a:spcBef>
              <a:spcAft>
                <a:spcPts val="0"/>
              </a:spcAft>
              <a:buNone/>
            </a:pPr>
            <a:r>
              <a:rPr lang="en-GB" sz="3200" i="1" dirty="0">
                <a:effectLst/>
                <a:ea typeface="Calibri" panose="020F0502020204030204" pitchFamily="34" charset="0"/>
                <a:cs typeface="Times New Roman" panose="02020603050405020304" pitchFamily="18" charset="0"/>
              </a:rPr>
              <a:t>2 To Timothy my true son in the faith: Grace, mercy and peace from God the Father and Christ Jesus our Lord.</a:t>
            </a:r>
          </a:p>
          <a:p>
            <a:pPr marL="0" indent="0">
              <a:buNone/>
            </a:pPr>
            <a:endParaRPr lang="en-US" altLang="en-US" sz="3200" dirty="0"/>
          </a:p>
        </p:txBody>
      </p:sp>
    </p:spTree>
    <p:extLst>
      <p:ext uri="{BB962C8B-B14F-4D97-AF65-F5344CB8AC3E}">
        <p14:creationId xmlns:p14="http://schemas.microsoft.com/office/powerpoint/2010/main" val="4928446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CA9BC6A1-38DB-A260-C9C1-9C2ACD3D439A}"/>
              </a:ext>
            </a:extLst>
          </p:cNvPr>
          <p:cNvSpPr>
            <a:spLocks noGrp="1" noChangeArrowheads="1"/>
          </p:cNvSpPr>
          <p:nvPr>
            <p:ph type="title"/>
          </p:nvPr>
        </p:nvSpPr>
        <p:spPr>
          <a:xfrm>
            <a:off x="2380343" y="274638"/>
            <a:ext cx="6639832" cy="1143000"/>
          </a:xfrm>
        </p:spPr>
        <p:txBody>
          <a:bodyPr/>
          <a:lstStyle/>
          <a:p>
            <a:r>
              <a:rPr lang="en-US" altLang="en-US" sz="6600" dirty="0"/>
              <a:t>1 Timothy 1:1-2</a:t>
            </a:r>
          </a:p>
        </p:txBody>
      </p:sp>
      <p:sp>
        <p:nvSpPr>
          <p:cNvPr id="51203" name="Rectangle 3">
            <a:extLst>
              <a:ext uri="{FF2B5EF4-FFF2-40B4-BE49-F238E27FC236}">
                <a16:creationId xmlns:a16="http://schemas.microsoft.com/office/drawing/2014/main" id="{2FC5B3EF-358A-5750-E61C-01F5CCA540DC}"/>
              </a:ext>
            </a:extLst>
          </p:cNvPr>
          <p:cNvSpPr>
            <a:spLocks noGrp="1" noChangeArrowheads="1"/>
          </p:cNvSpPr>
          <p:nvPr>
            <p:ph type="body" idx="1"/>
          </p:nvPr>
        </p:nvSpPr>
        <p:spPr>
          <a:xfrm>
            <a:off x="2578814" y="1600200"/>
            <a:ext cx="6441362" cy="4525963"/>
          </a:xfrm>
        </p:spPr>
        <p:txBody>
          <a:bodyPr/>
          <a:lstStyle/>
          <a:p>
            <a:pPr marL="0" indent="0">
              <a:spcBef>
                <a:spcPts val="0"/>
              </a:spcBef>
              <a:spcAft>
                <a:spcPts val="0"/>
              </a:spcAft>
              <a:buNone/>
            </a:pPr>
            <a:r>
              <a:rPr lang="en-GB" sz="3200" i="1" dirty="0">
                <a:effectLst/>
                <a:ea typeface="Calibri" panose="020F0502020204030204" pitchFamily="34" charset="0"/>
                <a:cs typeface="Times New Roman" panose="02020603050405020304" pitchFamily="18" charset="0"/>
              </a:rPr>
              <a:t>1 </a:t>
            </a:r>
            <a:r>
              <a:rPr lang="en-GB" sz="3200" i="1" u="sng" dirty="0">
                <a:effectLst/>
                <a:ea typeface="Calibri" panose="020F0502020204030204" pitchFamily="34" charset="0"/>
                <a:cs typeface="Times New Roman" panose="02020603050405020304" pitchFamily="18" charset="0"/>
              </a:rPr>
              <a:t>Paul</a:t>
            </a:r>
            <a:r>
              <a:rPr lang="en-GB" sz="3200" i="1" dirty="0">
                <a:effectLst/>
                <a:ea typeface="Calibri" panose="020F0502020204030204" pitchFamily="34" charset="0"/>
                <a:cs typeface="Times New Roman" panose="02020603050405020304" pitchFamily="18" charset="0"/>
              </a:rPr>
              <a:t>, an apostle of Christ Jesus by the </a:t>
            </a:r>
            <a:r>
              <a:rPr lang="en-GB" sz="3200" i="1" dirty="0">
                <a:effectLst/>
                <a:highlight>
                  <a:srgbClr val="FF00FF"/>
                </a:highlight>
                <a:ea typeface="Calibri" panose="020F0502020204030204" pitchFamily="34" charset="0"/>
                <a:cs typeface="Times New Roman" panose="02020603050405020304" pitchFamily="18" charset="0"/>
              </a:rPr>
              <a:t>command</a:t>
            </a:r>
            <a:r>
              <a:rPr lang="en-GB" sz="3200" i="1" dirty="0">
                <a:effectLst/>
                <a:ea typeface="Calibri" panose="020F0502020204030204" pitchFamily="34" charset="0"/>
                <a:cs typeface="Times New Roman" panose="02020603050405020304" pitchFamily="18" charset="0"/>
              </a:rPr>
              <a:t> of </a:t>
            </a:r>
            <a:r>
              <a:rPr lang="en-GB" sz="3200" i="1" u="sng" dirty="0">
                <a:effectLst/>
                <a:ea typeface="Calibri" panose="020F0502020204030204" pitchFamily="34" charset="0"/>
                <a:cs typeface="Times New Roman" panose="02020603050405020304" pitchFamily="18" charset="0"/>
              </a:rPr>
              <a:t>God our Saviour and of Christ Jesus our hope</a:t>
            </a:r>
            <a:r>
              <a:rPr lang="en-GB" sz="3200" i="1" dirty="0">
                <a:effectLst/>
                <a:ea typeface="Calibri" panose="020F0502020204030204" pitchFamily="34" charset="0"/>
                <a:cs typeface="Times New Roman" panose="02020603050405020304" pitchFamily="18" charset="0"/>
              </a:rPr>
              <a:t>,</a:t>
            </a:r>
          </a:p>
          <a:p>
            <a:pPr marL="0" indent="0">
              <a:spcBef>
                <a:spcPts val="0"/>
              </a:spcBef>
              <a:spcAft>
                <a:spcPts val="0"/>
              </a:spcAft>
              <a:buNone/>
            </a:pPr>
            <a:r>
              <a:rPr lang="en-GB" sz="3200" i="1" dirty="0">
                <a:effectLst/>
                <a:ea typeface="Calibri" panose="020F0502020204030204" pitchFamily="34" charset="0"/>
                <a:cs typeface="Times New Roman" panose="02020603050405020304" pitchFamily="18" charset="0"/>
              </a:rPr>
              <a:t>2 To </a:t>
            </a:r>
            <a:r>
              <a:rPr lang="en-GB" sz="3200" i="1" u="sng" dirty="0">
                <a:effectLst/>
                <a:ea typeface="Calibri" panose="020F0502020204030204" pitchFamily="34" charset="0"/>
                <a:cs typeface="Times New Roman" panose="02020603050405020304" pitchFamily="18" charset="0"/>
              </a:rPr>
              <a:t>Timothy</a:t>
            </a:r>
            <a:r>
              <a:rPr lang="en-GB" sz="3200" i="1" dirty="0">
                <a:effectLst/>
                <a:ea typeface="Calibri" panose="020F0502020204030204" pitchFamily="34" charset="0"/>
                <a:cs typeface="Times New Roman" panose="02020603050405020304" pitchFamily="18" charset="0"/>
              </a:rPr>
              <a:t> my </a:t>
            </a:r>
            <a:r>
              <a:rPr lang="en-GB" sz="3200" i="1" dirty="0">
                <a:effectLst/>
                <a:highlight>
                  <a:srgbClr val="FF00FF"/>
                </a:highlight>
                <a:ea typeface="Calibri" panose="020F0502020204030204" pitchFamily="34" charset="0"/>
                <a:cs typeface="Times New Roman" panose="02020603050405020304" pitchFamily="18" charset="0"/>
              </a:rPr>
              <a:t>true son in the faith</a:t>
            </a:r>
            <a:r>
              <a:rPr lang="en-GB" sz="3200" i="1" dirty="0">
                <a:effectLst/>
                <a:ea typeface="Calibri" panose="020F0502020204030204" pitchFamily="34" charset="0"/>
                <a:cs typeface="Times New Roman" panose="02020603050405020304" pitchFamily="18" charset="0"/>
              </a:rPr>
              <a:t>: Grace, mercy and peace from God the Father and Christ Jesus our Lord.</a:t>
            </a:r>
          </a:p>
          <a:p>
            <a:pPr marL="0" indent="0">
              <a:buNone/>
            </a:pPr>
            <a:endParaRPr lang="en-US" altLang="en-US" sz="3200" dirty="0"/>
          </a:p>
        </p:txBody>
      </p:sp>
    </p:spTree>
    <p:extLst>
      <p:ext uri="{BB962C8B-B14F-4D97-AF65-F5344CB8AC3E}">
        <p14:creationId xmlns:p14="http://schemas.microsoft.com/office/powerpoint/2010/main" val="9085917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CA9BC6A1-38DB-A260-C9C1-9C2ACD3D439A}"/>
              </a:ext>
            </a:extLst>
          </p:cNvPr>
          <p:cNvSpPr>
            <a:spLocks noGrp="1" noChangeArrowheads="1"/>
          </p:cNvSpPr>
          <p:nvPr>
            <p:ph type="title"/>
          </p:nvPr>
        </p:nvSpPr>
        <p:spPr>
          <a:xfrm>
            <a:off x="2380343" y="274638"/>
            <a:ext cx="6639832" cy="1143000"/>
          </a:xfrm>
        </p:spPr>
        <p:txBody>
          <a:bodyPr/>
          <a:lstStyle/>
          <a:p>
            <a:r>
              <a:rPr lang="en-US" altLang="en-US" sz="6600" dirty="0"/>
              <a:t>1 Timothy 1:1-2</a:t>
            </a:r>
          </a:p>
        </p:txBody>
      </p:sp>
      <p:sp>
        <p:nvSpPr>
          <p:cNvPr id="51203" name="Rectangle 3">
            <a:extLst>
              <a:ext uri="{FF2B5EF4-FFF2-40B4-BE49-F238E27FC236}">
                <a16:creationId xmlns:a16="http://schemas.microsoft.com/office/drawing/2014/main" id="{2FC5B3EF-358A-5750-E61C-01F5CCA540DC}"/>
              </a:ext>
            </a:extLst>
          </p:cNvPr>
          <p:cNvSpPr>
            <a:spLocks noGrp="1" noChangeArrowheads="1"/>
          </p:cNvSpPr>
          <p:nvPr>
            <p:ph type="body" idx="1"/>
          </p:nvPr>
        </p:nvSpPr>
        <p:spPr>
          <a:xfrm>
            <a:off x="2578814" y="1600200"/>
            <a:ext cx="6441362" cy="4525963"/>
          </a:xfrm>
        </p:spPr>
        <p:txBody>
          <a:bodyPr/>
          <a:lstStyle/>
          <a:p>
            <a:pPr>
              <a:spcBef>
                <a:spcPts val="0"/>
              </a:spcBef>
              <a:spcAft>
                <a:spcPts val="0"/>
              </a:spcAft>
            </a:pPr>
            <a:r>
              <a:rPr lang="en-GB" sz="3200" i="1" dirty="0">
                <a:effectLst/>
                <a:ea typeface="Calibri" panose="020F0502020204030204" pitchFamily="34" charset="0"/>
                <a:cs typeface="Times New Roman" panose="02020603050405020304" pitchFamily="18" charset="0"/>
              </a:rPr>
              <a:t>Have confidence in your calling, whatever it may be…</a:t>
            </a:r>
          </a:p>
          <a:p>
            <a:pPr marL="0" indent="0">
              <a:buNone/>
            </a:pPr>
            <a:endParaRPr lang="en-US" altLang="en-US" sz="3200" dirty="0"/>
          </a:p>
        </p:txBody>
      </p:sp>
    </p:spTree>
    <p:extLst>
      <p:ext uri="{BB962C8B-B14F-4D97-AF65-F5344CB8AC3E}">
        <p14:creationId xmlns:p14="http://schemas.microsoft.com/office/powerpoint/2010/main" val="2817418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CA9BC6A1-38DB-A260-C9C1-9C2ACD3D439A}"/>
              </a:ext>
            </a:extLst>
          </p:cNvPr>
          <p:cNvSpPr>
            <a:spLocks noGrp="1" noChangeArrowheads="1"/>
          </p:cNvSpPr>
          <p:nvPr>
            <p:ph type="title"/>
          </p:nvPr>
        </p:nvSpPr>
        <p:spPr/>
        <p:txBody>
          <a:bodyPr/>
          <a:lstStyle/>
          <a:p>
            <a:r>
              <a:rPr lang="en-US" altLang="en-US" sz="6600" dirty="0"/>
              <a:t>1 Timothy</a:t>
            </a:r>
          </a:p>
        </p:txBody>
      </p:sp>
      <p:sp>
        <p:nvSpPr>
          <p:cNvPr id="51203" name="Rectangle 3">
            <a:extLst>
              <a:ext uri="{FF2B5EF4-FFF2-40B4-BE49-F238E27FC236}">
                <a16:creationId xmlns:a16="http://schemas.microsoft.com/office/drawing/2014/main" id="{2FC5B3EF-358A-5750-E61C-01F5CCA540DC}"/>
              </a:ext>
            </a:extLst>
          </p:cNvPr>
          <p:cNvSpPr>
            <a:spLocks noGrp="1" noChangeArrowheads="1"/>
          </p:cNvSpPr>
          <p:nvPr>
            <p:ph type="body" idx="1"/>
          </p:nvPr>
        </p:nvSpPr>
        <p:spPr>
          <a:xfrm>
            <a:off x="2578814" y="1600200"/>
            <a:ext cx="6441362" cy="4525963"/>
          </a:xfrm>
        </p:spPr>
        <p:txBody>
          <a:bodyPr/>
          <a:lstStyle/>
          <a:p>
            <a:endParaRPr lang="en-US" altLang="en-US" sz="4400" dirty="0"/>
          </a:p>
        </p:txBody>
      </p:sp>
    </p:spTree>
    <p:extLst>
      <p:ext uri="{BB962C8B-B14F-4D97-AF65-F5344CB8AC3E}">
        <p14:creationId xmlns:p14="http://schemas.microsoft.com/office/powerpoint/2010/main" val="3836895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CA9BC6A1-38DB-A260-C9C1-9C2ACD3D439A}"/>
              </a:ext>
            </a:extLst>
          </p:cNvPr>
          <p:cNvSpPr>
            <a:spLocks noGrp="1" noChangeArrowheads="1"/>
          </p:cNvSpPr>
          <p:nvPr>
            <p:ph type="title"/>
          </p:nvPr>
        </p:nvSpPr>
        <p:spPr>
          <a:xfrm>
            <a:off x="2380343" y="274638"/>
            <a:ext cx="6639832" cy="1143000"/>
          </a:xfrm>
        </p:spPr>
        <p:txBody>
          <a:bodyPr/>
          <a:lstStyle/>
          <a:p>
            <a:r>
              <a:rPr lang="en-US" altLang="en-US" sz="6600" dirty="0"/>
              <a:t>1 Timothy 1:1-2</a:t>
            </a:r>
          </a:p>
        </p:txBody>
      </p:sp>
      <p:sp>
        <p:nvSpPr>
          <p:cNvPr id="51203" name="Rectangle 3">
            <a:extLst>
              <a:ext uri="{FF2B5EF4-FFF2-40B4-BE49-F238E27FC236}">
                <a16:creationId xmlns:a16="http://schemas.microsoft.com/office/drawing/2014/main" id="{2FC5B3EF-358A-5750-E61C-01F5CCA540DC}"/>
              </a:ext>
            </a:extLst>
          </p:cNvPr>
          <p:cNvSpPr>
            <a:spLocks noGrp="1" noChangeArrowheads="1"/>
          </p:cNvSpPr>
          <p:nvPr>
            <p:ph type="body" idx="1"/>
          </p:nvPr>
        </p:nvSpPr>
        <p:spPr>
          <a:xfrm>
            <a:off x="2578814" y="1600200"/>
            <a:ext cx="6441362" cy="4525963"/>
          </a:xfrm>
        </p:spPr>
        <p:txBody>
          <a:bodyPr/>
          <a:lstStyle/>
          <a:p>
            <a:pPr>
              <a:spcBef>
                <a:spcPts val="0"/>
              </a:spcBef>
              <a:spcAft>
                <a:spcPts val="0"/>
              </a:spcAft>
            </a:pPr>
            <a:r>
              <a:rPr lang="en-GB" sz="3200" i="1" dirty="0">
                <a:effectLst/>
                <a:ea typeface="Calibri" panose="020F0502020204030204" pitchFamily="34" charset="0"/>
                <a:cs typeface="Times New Roman" panose="02020603050405020304" pitchFamily="18" charset="0"/>
              </a:rPr>
              <a:t>Invest in relationships, with Kingdom intentionality but no strings attached…</a:t>
            </a:r>
          </a:p>
          <a:p>
            <a:pPr marL="0" indent="0">
              <a:buNone/>
            </a:pPr>
            <a:endParaRPr lang="en-US" altLang="en-US" sz="3200" dirty="0"/>
          </a:p>
        </p:txBody>
      </p:sp>
    </p:spTree>
    <p:extLst>
      <p:ext uri="{BB962C8B-B14F-4D97-AF65-F5344CB8AC3E}">
        <p14:creationId xmlns:p14="http://schemas.microsoft.com/office/powerpoint/2010/main" val="22129897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CA9BC6A1-38DB-A260-C9C1-9C2ACD3D439A}"/>
              </a:ext>
            </a:extLst>
          </p:cNvPr>
          <p:cNvSpPr>
            <a:spLocks noGrp="1" noChangeArrowheads="1"/>
          </p:cNvSpPr>
          <p:nvPr>
            <p:ph type="title"/>
          </p:nvPr>
        </p:nvSpPr>
        <p:spPr>
          <a:xfrm>
            <a:off x="2380343" y="274638"/>
            <a:ext cx="6639832" cy="1143000"/>
          </a:xfrm>
        </p:spPr>
        <p:txBody>
          <a:bodyPr/>
          <a:lstStyle/>
          <a:p>
            <a:r>
              <a:rPr lang="en-US" altLang="en-US" sz="6600" dirty="0"/>
              <a:t>1 Timothy 1:1-2</a:t>
            </a:r>
          </a:p>
        </p:txBody>
      </p:sp>
      <p:sp>
        <p:nvSpPr>
          <p:cNvPr id="51203" name="Rectangle 3">
            <a:extLst>
              <a:ext uri="{FF2B5EF4-FFF2-40B4-BE49-F238E27FC236}">
                <a16:creationId xmlns:a16="http://schemas.microsoft.com/office/drawing/2014/main" id="{2FC5B3EF-358A-5750-E61C-01F5CCA540DC}"/>
              </a:ext>
            </a:extLst>
          </p:cNvPr>
          <p:cNvSpPr>
            <a:spLocks noGrp="1" noChangeArrowheads="1"/>
          </p:cNvSpPr>
          <p:nvPr>
            <p:ph type="body" idx="1"/>
          </p:nvPr>
        </p:nvSpPr>
        <p:spPr>
          <a:xfrm>
            <a:off x="2578814" y="1600200"/>
            <a:ext cx="6441362" cy="4525963"/>
          </a:xfrm>
        </p:spPr>
        <p:txBody>
          <a:bodyPr/>
          <a:lstStyle/>
          <a:p>
            <a:pPr>
              <a:spcBef>
                <a:spcPts val="0"/>
              </a:spcBef>
              <a:spcAft>
                <a:spcPts val="0"/>
              </a:spcAft>
            </a:pPr>
            <a:r>
              <a:rPr lang="en-GB" sz="3200" i="1" dirty="0">
                <a:effectLst/>
                <a:ea typeface="Calibri" panose="020F0502020204030204" pitchFamily="34" charset="0"/>
                <a:cs typeface="Times New Roman" panose="02020603050405020304" pitchFamily="18" charset="0"/>
              </a:rPr>
              <a:t>Invest in relationships, with Kingdom intentionality but no strings attached…</a:t>
            </a:r>
          </a:p>
          <a:p>
            <a:pPr>
              <a:spcBef>
                <a:spcPts val="0"/>
              </a:spcBef>
              <a:spcAft>
                <a:spcPts val="0"/>
              </a:spcAft>
            </a:pPr>
            <a:endParaRPr lang="en-GB" sz="3200" i="1" dirty="0">
              <a:ea typeface="Calibri" panose="020F0502020204030204" pitchFamily="34" charset="0"/>
              <a:cs typeface="Times New Roman" panose="02020603050405020304" pitchFamily="18" charset="0"/>
            </a:endParaRPr>
          </a:p>
          <a:p>
            <a:pPr marL="0" indent="0" algn="ctr">
              <a:spcBef>
                <a:spcPts val="0"/>
              </a:spcBef>
              <a:spcAft>
                <a:spcPts val="0"/>
              </a:spcAft>
              <a:buNone/>
            </a:pPr>
            <a:r>
              <a:rPr lang="en-GB" sz="3200" i="1" dirty="0">
                <a:effectLst/>
                <a:highlight>
                  <a:srgbClr val="FF00FF"/>
                </a:highlight>
                <a:ea typeface="Calibri" panose="020F0502020204030204" pitchFamily="34" charset="0"/>
                <a:cs typeface="Times New Roman" panose="02020603050405020304" pitchFamily="18" charset="0"/>
              </a:rPr>
              <a:t>Can you “invest in the one”?</a:t>
            </a:r>
          </a:p>
          <a:p>
            <a:pPr marL="0" indent="0">
              <a:buNone/>
            </a:pPr>
            <a:endParaRPr lang="en-US" altLang="en-US" sz="3200" dirty="0"/>
          </a:p>
        </p:txBody>
      </p:sp>
    </p:spTree>
    <p:extLst>
      <p:ext uri="{BB962C8B-B14F-4D97-AF65-F5344CB8AC3E}">
        <p14:creationId xmlns:p14="http://schemas.microsoft.com/office/powerpoint/2010/main" val="1396684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CA9BC6A1-38DB-A260-C9C1-9C2ACD3D439A}"/>
              </a:ext>
            </a:extLst>
          </p:cNvPr>
          <p:cNvSpPr>
            <a:spLocks noGrp="1" noChangeArrowheads="1"/>
          </p:cNvSpPr>
          <p:nvPr>
            <p:ph type="title"/>
          </p:nvPr>
        </p:nvSpPr>
        <p:spPr>
          <a:xfrm>
            <a:off x="2380343" y="274638"/>
            <a:ext cx="6639832" cy="1143000"/>
          </a:xfrm>
        </p:spPr>
        <p:txBody>
          <a:bodyPr/>
          <a:lstStyle/>
          <a:p>
            <a:r>
              <a:rPr lang="en-US" altLang="en-US" sz="6600" dirty="0"/>
              <a:t>1 Timothy 1:1-2</a:t>
            </a:r>
          </a:p>
        </p:txBody>
      </p:sp>
      <p:sp>
        <p:nvSpPr>
          <p:cNvPr id="51203" name="Rectangle 3">
            <a:extLst>
              <a:ext uri="{FF2B5EF4-FFF2-40B4-BE49-F238E27FC236}">
                <a16:creationId xmlns:a16="http://schemas.microsoft.com/office/drawing/2014/main" id="{2FC5B3EF-358A-5750-E61C-01F5CCA540DC}"/>
              </a:ext>
            </a:extLst>
          </p:cNvPr>
          <p:cNvSpPr>
            <a:spLocks noGrp="1" noChangeArrowheads="1"/>
          </p:cNvSpPr>
          <p:nvPr>
            <p:ph type="body" idx="1"/>
          </p:nvPr>
        </p:nvSpPr>
        <p:spPr>
          <a:xfrm>
            <a:off x="2578814" y="1600200"/>
            <a:ext cx="6441362" cy="4525963"/>
          </a:xfrm>
        </p:spPr>
        <p:txBody>
          <a:bodyPr/>
          <a:lstStyle/>
          <a:p>
            <a:pPr>
              <a:spcBef>
                <a:spcPts val="0"/>
              </a:spcBef>
              <a:spcAft>
                <a:spcPts val="0"/>
              </a:spcAft>
            </a:pPr>
            <a:r>
              <a:rPr lang="en-GB" sz="3200" i="1" dirty="0">
                <a:effectLst/>
                <a:ea typeface="Calibri" panose="020F0502020204030204" pitchFamily="34" charset="0"/>
                <a:cs typeface="Times New Roman" panose="02020603050405020304" pitchFamily="18" charset="0"/>
              </a:rPr>
              <a:t>The resources for ministry come from God, not from ourselves…</a:t>
            </a:r>
          </a:p>
          <a:p>
            <a:pPr>
              <a:spcBef>
                <a:spcPts val="0"/>
              </a:spcBef>
              <a:spcAft>
                <a:spcPts val="0"/>
              </a:spcAft>
            </a:pPr>
            <a:endParaRPr lang="en-GB" sz="3200" i="1" dirty="0">
              <a:ea typeface="Calibri" panose="020F0502020204030204" pitchFamily="34" charset="0"/>
              <a:cs typeface="Times New Roman" panose="02020603050405020304" pitchFamily="18" charset="0"/>
            </a:endParaRPr>
          </a:p>
          <a:p>
            <a:pPr marL="0" indent="0">
              <a:buNone/>
            </a:pPr>
            <a:endParaRPr lang="en-US" altLang="en-US" sz="3200" dirty="0"/>
          </a:p>
        </p:txBody>
      </p:sp>
    </p:spTree>
    <p:extLst>
      <p:ext uri="{BB962C8B-B14F-4D97-AF65-F5344CB8AC3E}">
        <p14:creationId xmlns:p14="http://schemas.microsoft.com/office/powerpoint/2010/main" val="41283207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CA9BC6A1-38DB-A260-C9C1-9C2ACD3D439A}"/>
              </a:ext>
            </a:extLst>
          </p:cNvPr>
          <p:cNvSpPr>
            <a:spLocks noGrp="1" noChangeArrowheads="1"/>
          </p:cNvSpPr>
          <p:nvPr>
            <p:ph type="title"/>
          </p:nvPr>
        </p:nvSpPr>
        <p:spPr>
          <a:xfrm>
            <a:off x="2380343" y="274638"/>
            <a:ext cx="6639832" cy="1143000"/>
          </a:xfrm>
        </p:spPr>
        <p:txBody>
          <a:bodyPr/>
          <a:lstStyle/>
          <a:p>
            <a:r>
              <a:rPr lang="en-US" altLang="en-US" sz="6600" dirty="0"/>
              <a:t>1 Timothy 1:1-2</a:t>
            </a:r>
          </a:p>
        </p:txBody>
      </p:sp>
      <p:sp>
        <p:nvSpPr>
          <p:cNvPr id="51203" name="Rectangle 3">
            <a:extLst>
              <a:ext uri="{FF2B5EF4-FFF2-40B4-BE49-F238E27FC236}">
                <a16:creationId xmlns:a16="http://schemas.microsoft.com/office/drawing/2014/main" id="{2FC5B3EF-358A-5750-E61C-01F5CCA540DC}"/>
              </a:ext>
            </a:extLst>
          </p:cNvPr>
          <p:cNvSpPr>
            <a:spLocks noGrp="1" noChangeArrowheads="1"/>
          </p:cNvSpPr>
          <p:nvPr>
            <p:ph type="body" idx="1"/>
          </p:nvPr>
        </p:nvSpPr>
        <p:spPr>
          <a:xfrm>
            <a:off x="2578814" y="1600200"/>
            <a:ext cx="6441362" cy="4525963"/>
          </a:xfrm>
        </p:spPr>
        <p:txBody>
          <a:bodyPr/>
          <a:lstStyle/>
          <a:p>
            <a:pPr>
              <a:spcBef>
                <a:spcPts val="0"/>
              </a:spcBef>
              <a:spcAft>
                <a:spcPts val="0"/>
              </a:spcAft>
            </a:pPr>
            <a:r>
              <a:rPr lang="en-GB" sz="3200" i="1" dirty="0">
                <a:effectLst/>
                <a:ea typeface="Calibri" panose="020F0502020204030204" pitchFamily="34" charset="0"/>
                <a:cs typeface="Times New Roman" panose="02020603050405020304" pitchFamily="18" charset="0"/>
              </a:rPr>
              <a:t>The resources for ministry come from God, not from ourselves…</a:t>
            </a:r>
          </a:p>
          <a:p>
            <a:pPr>
              <a:spcBef>
                <a:spcPts val="0"/>
              </a:spcBef>
              <a:spcAft>
                <a:spcPts val="0"/>
              </a:spcAft>
            </a:pPr>
            <a:endParaRPr lang="en-GB" sz="3200" i="1" dirty="0">
              <a:ea typeface="Calibri" panose="020F0502020204030204" pitchFamily="34" charset="0"/>
              <a:cs typeface="Times New Roman" panose="02020603050405020304" pitchFamily="18" charset="0"/>
            </a:endParaRPr>
          </a:p>
          <a:p>
            <a:pPr marL="0" indent="0" algn="ctr">
              <a:spcBef>
                <a:spcPts val="0"/>
              </a:spcBef>
              <a:spcAft>
                <a:spcPts val="0"/>
              </a:spcAft>
              <a:buNone/>
            </a:pPr>
            <a:r>
              <a:rPr lang="en-GB" sz="3200" i="1" dirty="0">
                <a:ea typeface="Calibri" panose="020F0502020204030204" pitchFamily="34" charset="0"/>
                <a:cs typeface="Times New Roman" panose="02020603050405020304" pitchFamily="18" charset="0"/>
              </a:rPr>
              <a:t>“Ministry takes place when </a:t>
            </a:r>
            <a:r>
              <a:rPr lang="en-GB" sz="3200" i="1" u="sng" dirty="0">
                <a:ea typeface="Calibri" panose="020F0502020204030204" pitchFamily="34" charset="0"/>
                <a:cs typeface="Times New Roman" panose="02020603050405020304" pitchFamily="18" charset="0"/>
              </a:rPr>
              <a:t>divine resources</a:t>
            </a:r>
            <a:r>
              <a:rPr lang="en-GB" sz="3200" i="1" dirty="0">
                <a:ea typeface="Calibri" panose="020F0502020204030204" pitchFamily="34" charset="0"/>
                <a:cs typeface="Times New Roman" panose="02020603050405020304" pitchFamily="18" charset="0"/>
              </a:rPr>
              <a:t> meet human needs, through loving channels to the glory of God”…</a:t>
            </a:r>
            <a:endParaRPr lang="en-GB" sz="3200" i="1" dirty="0">
              <a:effectLst/>
              <a:ea typeface="Calibri" panose="020F0502020204030204" pitchFamily="34" charset="0"/>
              <a:cs typeface="Times New Roman" panose="02020603050405020304" pitchFamily="18" charset="0"/>
            </a:endParaRPr>
          </a:p>
          <a:p>
            <a:pPr marL="0" indent="0">
              <a:buNone/>
            </a:pPr>
            <a:endParaRPr lang="en-US" altLang="en-US" sz="3200" dirty="0"/>
          </a:p>
        </p:txBody>
      </p:sp>
    </p:spTree>
    <p:extLst>
      <p:ext uri="{BB962C8B-B14F-4D97-AF65-F5344CB8AC3E}">
        <p14:creationId xmlns:p14="http://schemas.microsoft.com/office/powerpoint/2010/main" val="28552337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CA9BC6A1-38DB-A260-C9C1-9C2ACD3D439A}"/>
              </a:ext>
            </a:extLst>
          </p:cNvPr>
          <p:cNvSpPr>
            <a:spLocks noGrp="1" noChangeArrowheads="1"/>
          </p:cNvSpPr>
          <p:nvPr>
            <p:ph type="title"/>
          </p:nvPr>
        </p:nvSpPr>
        <p:spPr>
          <a:xfrm>
            <a:off x="2380343" y="274638"/>
            <a:ext cx="6639832" cy="1143000"/>
          </a:xfrm>
        </p:spPr>
        <p:txBody>
          <a:bodyPr/>
          <a:lstStyle/>
          <a:p>
            <a:r>
              <a:rPr lang="en-US" altLang="en-US" sz="6600" dirty="0"/>
              <a:t>1 Timothy 1:1-2</a:t>
            </a:r>
          </a:p>
        </p:txBody>
      </p:sp>
      <p:sp>
        <p:nvSpPr>
          <p:cNvPr id="51203" name="Rectangle 3">
            <a:extLst>
              <a:ext uri="{FF2B5EF4-FFF2-40B4-BE49-F238E27FC236}">
                <a16:creationId xmlns:a16="http://schemas.microsoft.com/office/drawing/2014/main" id="{2FC5B3EF-358A-5750-E61C-01F5CCA540DC}"/>
              </a:ext>
            </a:extLst>
          </p:cNvPr>
          <p:cNvSpPr>
            <a:spLocks noGrp="1" noChangeArrowheads="1"/>
          </p:cNvSpPr>
          <p:nvPr>
            <p:ph type="body" idx="1"/>
          </p:nvPr>
        </p:nvSpPr>
        <p:spPr>
          <a:xfrm>
            <a:off x="2578814" y="1600200"/>
            <a:ext cx="6441362" cy="4525963"/>
          </a:xfrm>
        </p:spPr>
        <p:txBody>
          <a:bodyPr/>
          <a:lstStyle/>
          <a:p>
            <a:pPr>
              <a:spcBef>
                <a:spcPts val="0"/>
              </a:spcBef>
              <a:spcAft>
                <a:spcPts val="0"/>
              </a:spcAft>
            </a:pPr>
            <a:r>
              <a:rPr lang="en-GB" sz="3200" i="1" dirty="0">
                <a:effectLst/>
                <a:ea typeface="Calibri" panose="020F0502020204030204" pitchFamily="34" charset="0"/>
                <a:cs typeface="Times New Roman" panose="02020603050405020304" pitchFamily="18" charset="0"/>
              </a:rPr>
              <a:t>The resources for ministry come from God, not from ourselves…</a:t>
            </a:r>
          </a:p>
          <a:p>
            <a:pPr>
              <a:spcBef>
                <a:spcPts val="0"/>
              </a:spcBef>
              <a:spcAft>
                <a:spcPts val="0"/>
              </a:spcAft>
            </a:pPr>
            <a:endParaRPr lang="en-GB" sz="3200" i="1" dirty="0">
              <a:ea typeface="Calibri" panose="020F0502020204030204" pitchFamily="34" charset="0"/>
              <a:cs typeface="Times New Roman" panose="02020603050405020304" pitchFamily="18" charset="0"/>
            </a:endParaRPr>
          </a:p>
          <a:p>
            <a:pPr marL="0" indent="0" algn="ctr">
              <a:spcBef>
                <a:spcPts val="0"/>
              </a:spcBef>
              <a:spcAft>
                <a:spcPts val="0"/>
              </a:spcAft>
              <a:buNone/>
            </a:pPr>
            <a:r>
              <a:rPr lang="en-GB" sz="3200" i="1" dirty="0">
                <a:ea typeface="Calibri" panose="020F0502020204030204" pitchFamily="34" charset="0"/>
                <a:cs typeface="Times New Roman" panose="02020603050405020304" pitchFamily="18" charset="0"/>
              </a:rPr>
              <a:t>…</a:t>
            </a:r>
            <a:r>
              <a:rPr lang="en-GB" sz="3200" i="1" u="sng" dirty="0">
                <a:ea typeface="Calibri" panose="020F0502020204030204" pitchFamily="34" charset="0"/>
                <a:cs typeface="Times New Roman" panose="02020603050405020304" pitchFamily="18" charset="0"/>
              </a:rPr>
              <a:t>grace</a:t>
            </a:r>
            <a:r>
              <a:rPr lang="en-GB" sz="3200" i="1" dirty="0">
                <a:ea typeface="Calibri" panose="020F0502020204030204" pitchFamily="34" charset="0"/>
                <a:cs typeface="Times New Roman" panose="02020603050405020304" pitchFamily="18" charset="0"/>
              </a:rPr>
              <a:t>, </a:t>
            </a:r>
            <a:r>
              <a:rPr lang="en-GB" sz="3200" i="1" u="sng" dirty="0">
                <a:ea typeface="Calibri" panose="020F0502020204030204" pitchFamily="34" charset="0"/>
                <a:cs typeface="Times New Roman" panose="02020603050405020304" pitchFamily="18" charset="0"/>
              </a:rPr>
              <a:t>mercy</a:t>
            </a:r>
            <a:r>
              <a:rPr lang="en-GB" sz="3200" i="1" dirty="0">
                <a:ea typeface="Calibri" panose="020F0502020204030204" pitchFamily="34" charset="0"/>
                <a:cs typeface="Times New Roman" panose="02020603050405020304" pitchFamily="18" charset="0"/>
              </a:rPr>
              <a:t> and </a:t>
            </a:r>
            <a:r>
              <a:rPr lang="en-GB" sz="3200" i="1" u="sng" dirty="0">
                <a:ea typeface="Calibri" panose="020F0502020204030204" pitchFamily="34" charset="0"/>
                <a:cs typeface="Times New Roman" panose="02020603050405020304" pitchFamily="18" charset="0"/>
              </a:rPr>
              <a:t>peace</a:t>
            </a:r>
            <a:r>
              <a:rPr lang="en-GB" sz="3200" i="1" dirty="0">
                <a:ea typeface="Calibri" panose="020F0502020204030204" pitchFamily="34" charset="0"/>
                <a:cs typeface="Times New Roman" panose="02020603050405020304" pitchFamily="18" charset="0"/>
              </a:rPr>
              <a:t> </a:t>
            </a:r>
            <a:r>
              <a:rPr lang="en-GB" sz="3200" i="1" dirty="0">
                <a:highlight>
                  <a:srgbClr val="FF00FF"/>
                </a:highlight>
                <a:ea typeface="Calibri" panose="020F0502020204030204" pitchFamily="34" charset="0"/>
                <a:cs typeface="Times New Roman" panose="02020603050405020304" pitchFamily="18" charset="0"/>
              </a:rPr>
              <a:t>from God the Father and Christ Jesus our Lord </a:t>
            </a:r>
            <a:r>
              <a:rPr lang="en-GB" sz="3200" i="1" dirty="0">
                <a:ea typeface="Calibri" panose="020F0502020204030204" pitchFamily="34" charset="0"/>
                <a:cs typeface="Times New Roman" panose="02020603050405020304" pitchFamily="18" charset="0"/>
              </a:rPr>
              <a:t>(v2)</a:t>
            </a:r>
            <a:endParaRPr lang="en-GB" sz="3200" i="1" dirty="0">
              <a:effectLst/>
              <a:ea typeface="Calibri" panose="020F0502020204030204" pitchFamily="34" charset="0"/>
              <a:cs typeface="Times New Roman" panose="02020603050405020304" pitchFamily="18" charset="0"/>
            </a:endParaRPr>
          </a:p>
          <a:p>
            <a:pPr marL="0" indent="0">
              <a:buNone/>
            </a:pPr>
            <a:endParaRPr lang="en-US" altLang="en-US" sz="3200" dirty="0"/>
          </a:p>
        </p:txBody>
      </p:sp>
    </p:spTree>
    <p:extLst>
      <p:ext uri="{BB962C8B-B14F-4D97-AF65-F5344CB8AC3E}">
        <p14:creationId xmlns:p14="http://schemas.microsoft.com/office/powerpoint/2010/main" val="10241595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CA9BC6A1-38DB-A260-C9C1-9C2ACD3D439A}"/>
              </a:ext>
            </a:extLst>
          </p:cNvPr>
          <p:cNvSpPr>
            <a:spLocks noGrp="1" noChangeArrowheads="1"/>
          </p:cNvSpPr>
          <p:nvPr>
            <p:ph type="title"/>
          </p:nvPr>
        </p:nvSpPr>
        <p:spPr>
          <a:xfrm>
            <a:off x="2380343" y="274638"/>
            <a:ext cx="6639832" cy="1143000"/>
          </a:xfrm>
        </p:spPr>
        <p:txBody>
          <a:bodyPr/>
          <a:lstStyle/>
          <a:p>
            <a:r>
              <a:rPr lang="en-US" altLang="en-US" sz="6600" dirty="0"/>
              <a:t>1 Timothy 1:3-11</a:t>
            </a:r>
          </a:p>
        </p:txBody>
      </p:sp>
      <p:sp>
        <p:nvSpPr>
          <p:cNvPr id="51203" name="Rectangle 3">
            <a:extLst>
              <a:ext uri="{FF2B5EF4-FFF2-40B4-BE49-F238E27FC236}">
                <a16:creationId xmlns:a16="http://schemas.microsoft.com/office/drawing/2014/main" id="{2FC5B3EF-358A-5750-E61C-01F5CCA540DC}"/>
              </a:ext>
            </a:extLst>
          </p:cNvPr>
          <p:cNvSpPr>
            <a:spLocks noGrp="1" noChangeArrowheads="1"/>
          </p:cNvSpPr>
          <p:nvPr>
            <p:ph type="body" idx="1"/>
          </p:nvPr>
        </p:nvSpPr>
        <p:spPr>
          <a:xfrm>
            <a:off x="2578813" y="1417638"/>
            <a:ext cx="6441362" cy="4525963"/>
          </a:xfrm>
        </p:spPr>
        <p:txBody>
          <a:bodyPr/>
          <a:lstStyle/>
          <a:p>
            <a:pPr marL="0" indent="0">
              <a:spcBef>
                <a:spcPts val="0"/>
              </a:spcBef>
              <a:spcAft>
                <a:spcPts val="0"/>
              </a:spcAft>
              <a:buNone/>
            </a:pPr>
            <a:r>
              <a:rPr lang="en-GB" sz="3200" i="1" dirty="0">
                <a:effectLst/>
                <a:ea typeface="Calibri" panose="020F0502020204030204" pitchFamily="34" charset="0"/>
                <a:cs typeface="Times New Roman" panose="02020603050405020304" pitchFamily="18" charset="0"/>
              </a:rPr>
              <a:t>3 As I urged you when I went into Macedonia, stay there in Ephesus </a:t>
            </a:r>
            <a:r>
              <a:rPr lang="en-GB" sz="3200" i="1" u="sng" dirty="0">
                <a:effectLst/>
                <a:ea typeface="Calibri" panose="020F0502020204030204" pitchFamily="34" charset="0"/>
                <a:cs typeface="Times New Roman" panose="02020603050405020304" pitchFamily="18" charset="0"/>
              </a:rPr>
              <a:t>so that you may command certain people not to teach false doctrines any longer</a:t>
            </a:r>
          </a:p>
          <a:p>
            <a:pPr marL="0" indent="0">
              <a:spcBef>
                <a:spcPts val="0"/>
              </a:spcBef>
              <a:spcAft>
                <a:spcPts val="0"/>
              </a:spcAft>
              <a:buNone/>
            </a:pPr>
            <a:endParaRPr lang="en-GB" sz="3200" i="1" dirty="0">
              <a:effectLst/>
              <a:ea typeface="Calibri" panose="020F0502020204030204" pitchFamily="34" charset="0"/>
              <a:cs typeface="Times New Roman" panose="02020603050405020304" pitchFamily="18" charset="0"/>
            </a:endParaRPr>
          </a:p>
          <a:p>
            <a:pPr marL="0" indent="0">
              <a:spcBef>
                <a:spcPts val="0"/>
              </a:spcBef>
              <a:spcAft>
                <a:spcPts val="0"/>
              </a:spcAft>
              <a:buNone/>
            </a:pPr>
            <a:r>
              <a:rPr lang="en-GB" sz="3200" i="1" dirty="0">
                <a:effectLst/>
                <a:ea typeface="Calibri" panose="020F0502020204030204" pitchFamily="34" charset="0"/>
                <a:cs typeface="Times New Roman" panose="02020603050405020304" pitchFamily="18" charset="0"/>
              </a:rPr>
              <a:t>7 </a:t>
            </a:r>
            <a:r>
              <a:rPr lang="en-GB" sz="3200" i="1" u="sng" dirty="0">
                <a:effectLst/>
                <a:ea typeface="Calibri" panose="020F0502020204030204" pitchFamily="34" charset="0"/>
                <a:cs typeface="Times New Roman" panose="02020603050405020304" pitchFamily="18" charset="0"/>
              </a:rPr>
              <a:t>They want to be teachers of the law, but they do not know what they are talking about </a:t>
            </a:r>
            <a:r>
              <a:rPr lang="en-GB" sz="3200" i="1" dirty="0">
                <a:effectLst/>
                <a:ea typeface="Calibri" panose="020F0502020204030204" pitchFamily="34" charset="0"/>
                <a:cs typeface="Times New Roman" panose="02020603050405020304" pitchFamily="18" charset="0"/>
              </a:rPr>
              <a:t>or what they so confidently affirm.</a:t>
            </a:r>
          </a:p>
          <a:p>
            <a:pPr marL="0" indent="0">
              <a:buNone/>
            </a:pPr>
            <a:endParaRPr lang="en-US" altLang="en-US" sz="3200" dirty="0"/>
          </a:p>
        </p:txBody>
      </p:sp>
    </p:spTree>
    <p:extLst>
      <p:ext uri="{BB962C8B-B14F-4D97-AF65-F5344CB8AC3E}">
        <p14:creationId xmlns:p14="http://schemas.microsoft.com/office/powerpoint/2010/main" val="27585877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CA9BC6A1-38DB-A260-C9C1-9C2ACD3D439A}"/>
              </a:ext>
            </a:extLst>
          </p:cNvPr>
          <p:cNvSpPr>
            <a:spLocks noGrp="1" noChangeArrowheads="1"/>
          </p:cNvSpPr>
          <p:nvPr>
            <p:ph type="title"/>
          </p:nvPr>
        </p:nvSpPr>
        <p:spPr>
          <a:xfrm>
            <a:off x="2380343" y="274638"/>
            <a:ext cx="6639832" cy="1143000"/>
          </a:xfrm>
        </p:spPr>
        <p:txBody>
          <a:bodyPr/>
          <a:lstStyle/>
          <a:p>
            <a:r>
              <a:rPr lang="en-US" altLang="en-US" sz="6600" dirty="0"/>
              <a:t>1 Timothy 1:3-11</a:t>
            </a:r>
          </a:p>
        </p:txBody>
      </p:sp>
      <p:sp>
        <p:nvSpPr>
          <p:cNvPr id="51203" name="Rectangle 3">
            <a:extLst>
              <a:ext uri="{FF2B5EF4-FFF2-40B4-BE49-F238E27FC236}">
                <a16:creationId xmlns:a16="http://schemas.microsoft.com/office/drawing/2014/main" id="{2FC5B3EF-358A-5750-E61C-01F5CCA540DC}"/>
              </a:ext>
            </a:extLst>
          </p:cNvPr>
          <p:cNvSpPr>
            <a:spLocks noGrp="1" noChangeArrowheads="1"/>
          </p:cNvSpPr>
          <p:nvPr>
            <p:ph type="body" idx="1"/>
          </p:nvPr>
        </p:nvSpPr>
        <p:spPr>
          <a:xfrm>
            <a:off x="2578813" y="1417638"/>
            <a:ext cx="6441362" cy="4525963"/>
          </a:xfrm>
        </p:spPr>
        <p:txBody>
          <a:bodyPr/>
          <a:lstStyle/>
          <a:p>
            <a:pPr marL="0" indent="0">
              <a:spcBef>
                <a:spcPts val="0"/>
              </a:spcBef>
              <a:spcAft>
                <a:spcPts val="0"/>
              </a:spcAft>
              <a:buNone/>
            </a:pPr>
            <a:r>
              <a:rPr lang="en-GB" sz="3200" i="1" dirty="0">
                <a:effectLst/>
                <a:ea typeface="Calibri" panose="020F0502020204030204" pitchFamily="34" charset="0"/>
                <a:cs typeface="Times New Roman" panose="02020603050405020304" pitchFamily="18" charset="0"/>
              </a:rPr>
              <a:t>8 We know that the law is </a:t>
            </a:r>
            <a:r>
              <a:rPr lang="en-GB" sz="3200" i="1" u="sng" dirty="0">
                <a:effectLst/>
                <a:ea typeface="Calibri" panose="020F0502020204030204" pitchFamily="34" charset="0"/>
                <a:cs typeface="Times New Roman" panose="02020603050405020304" pitchFamily="18" charset="0"/>
              </a:rPr>
              <a:t>good</a:t>
            </a:r>
            <a:r>
              <a:rPr lang="en-GB" sz="3200" i="1" dirty="0">
                <a:effectLst/>
                <a:ea typeface="Calibri" panose="020F0502020204030204" pitchFamily="34" charset="0"/>
                <a:cs typeface="Times New Roman" panose="02020603050405020304" pitchFamily="18" charset="0"/>
              </a:rPr>
              <a:t> if one </a:t>
            </a:r>
            <a:r>
              <a:rPr lang="en-GB" sz="3200" i="1" u="sng" dirty="0">
                <a:effectLst/>
                <a:ea typeface="Calibri" panose="020F0502020204030204" pitchFamily="34" charset="0"/>
                <a:cs typeface="Times New Roman" panose="02020603050405020304" pitchFamily="18" charset="0"/>
              </a:rPr>
              <a:t>uses it properly</a:t>
            </a:r>
            <a:r>
              <a:rPr lang="en-GB" sz="3200" i="1" dirty="0">
                <a:effectLst/>
                <a:ea typeface="Calibri" panose="020F0502020204030204" pitchFamily="34" charset="0"/>
                <a:cs typeface="Times New Roman" panose="02020603050405020304" pitchFamily="18" charset="0"/>
              </a:rPr>
              <a:t>.</a:t>
            </a:r>
          </a:p>
          <a:p>
            <a:pPr marL="0" indent="0">
              <a:spcBef>
                <a:spcPts val="0"/>
              </a:spcBef>
              <a:spcAft>
                <a:spcPts val="0"/>
              </a:spcAft>
              <a:buNone/>
            </a:pPr>
            <a:endParaRPr lang="en-GB" sz="3200" i="1" dirty="0">
              <a:effectLst/>
              <a:ea typeface="Calibri" panose="020F0502020204030204" pitchFamily="34" charset="0"/>
              <a:cs typeface="Times New Roman" panose="02020603050405020304" pitchFamily="18" charset="0"/>
            </a:endParaRPr>
          </a:p>
          <a:p>
            <a:pPr marL="0" indent="0">
              <a:buNone/>
            </a:pPr>
            <a:endParaRPr lang="en-US" altLang="en-US" sz="3200" dirty="0"/>
          </a:p>
        </p:txBody>
      </p:sp>
    </p:spTree>
    <p:extLst>
      <p:ext uri="{BB962C8B-B14F-4D97-AF65-F5344CB8AC3E}">
        <p14:creationId xmlns:p14="http://schemas.microsoft.com/office/powerpoint/2010/main" val="35251044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CA9BC6A1-38DB-A260-C9C1-9C2ACD3D439A}"/>
              </a:ext>
            </a:extLst>
          </p:cNvPr>
          <p:cNvSpPr>
            <a:spLocks noGrp="1" noChangeArrowheads="1"/>
          </p:cNvSpPr>
          <p:nvPr>
            <p:ph type="title"/>
          </p:nvPr>
        </p:nvSpPr>
        <p:spPr>
          <a:xfrm>
            <a:off x="2380343" y="274638"/>
            <a:ext cx="6639832" cy="1143000"/>
          </a:xfrm>
        </p:spPr>
        <p:txBody>
          <a:bodyPr/>
          <a:lstStyle/>
          <a:p>
            <a:r>
              <a:rPr lang="en-US" altLang="en-US" sz="6600" dirty="0"/>
              <a:t>1 Timothy 1:3-11</a:t>
            </a:r>
          </a:p>
        </p:txBody>
      </p:sp>
      <p:sp>
        <p:nvSpPr>
          <p:cNvPr id="51203" name="Rectangle 3">
            <a:extLst>
              <a:ext uri="{FF2B5EF4-FFF2-40B4-BE49-F238E27FC236}">
                <a16:creationId xmlns:a16="http://schemas.microsoft.com/office/drawing/2014/main" id="{2FC5B3EF-358A-5750-E61C-01F5CCA540DC}"/>
              </a:ext>
            </a:extLst>
          </p:cNvPr>
          <p:cNvSpPr>
            <a:spLocks noGrp="1" noChangeArrowheads="1"/>
          </p:cNvSpPr>
          <p:nvPr>
            <p:ph type="body" idx="1"/>
          </p:nvPr>
        </p:nvSpPr>
        <p:spPr>
          <a:xfrm>
            <a:off x="2578813" y="1417638"/>
            <a:ext cx="6441362" cy="4525963"/>
          </a:xfrm>
        </p:spPr>
        <p:txBody>
          <a:bodyPr/>
          <a:lstStyle/>
          <a:p>
            <a:pPr marL="0" indent="0">
              <a:spcBef>
                <a:spcPts val="0"/>
              </a:spcBef>
              <a:spcAft>
                <a:spcPts val="0"/>
              </a:spcAft>
              <a:buNone/>
            </a:pPr>
            <a:r>
              <a:rPr lang="en-GB" sz="3200" i="1" dirty="0">
                <a:effectLst/>
                <a:ea typeface="Calibri" panose="020F0502020204030204" pitchFamily="34" charset="0"/>
                <a:cs typeface="Times New Roman" panose="02020603050405020304" pitchFamily="18" charset="0"/>
              </a:rPr>
              <a:t>8 We know that the law is </a:t>
            </a:r>
            <a:r>
              <a:rPr lang="en-GB" sz="3200" i="1" u="sng" dirty="0">
                <a:effectLst/>
                <a:ea typeface="Calibri" panose="020F0502020204030204" pitchFamily="34" charset="0"/>
                <a:cs typeface="Times New Roman" panose="02020603050405020304" pitchFamily="18" charset="0"/>
              </a:rPr>
              <a:t>good</a:t>
            </a:r>
            <a:r>
              <a:rPr lang="en-GB" sz="3200" i="1" dirty="0">
                <a:effectLst/>
                <a:ea typeface="Calibri" panose="020F0502020204030204" pitchFamily="34" charset="0"/>
                <a:cs typeface="Times New Roman" panose="02020603050405020304" pitchFamily="18" charset="0"/>
              </a:rPr>
              <a:t> if one </a:t>
            </a:r>
            <a:r>
              <a:rPr lang="en-GB" sz="3200" i="1" u="sng" dirty="0">
                <a:effectLst/>
                <a:ea typeface="Calibri" panose="020F0502020204030204" pitchFamily="34" charset="0"/>
                <a:cs typeface="Times New Roman" panose="02020603050405020304" pitchFamily="18" charset="0"/>
              </a:rPr>
              <a:t>uses it properly</a:t>
            </a:r>
            <a:r>
              <a:rPr lang="en-GB" sz="3200" i="1" dirty="0">
                <a:effectLst/>
                <a:ea typeface="Calibri" panose="020F0502020204030204" pitchFamily="34" charset="0"/>
                <a:cs typeface="Times New Roman" panose="02020603050405020304" pitchFamily="18" charset="0"/>
              </a:rPr>
              <a:t>.</a:t>
            </a:r>
          </a:p>
          <a:p>
            <a:pPr marL="0" indent="0">
              <a:spcBef>
                <a:spcPts val="0"/>
              </a:spcBef>
              <a:spcAft>
                <a:spcPts val="0"/>
              </a:spcAft>
              <a:buNone/>
            </a:pPr>
            <a:endParaRPr lang="en-GB" sz="3200" i="1" dirty="0">
              <a:ea typeface="Calibri" panose="020F0502020204030204" pitchFamily="34" charset="0"/>
              <a:cs typeface="Times New Roman" panose="02020603050405020304" pitchFamily="18" charset="0"/>
            </a:endParaRPr>
          </a:p>
          <a:p>
            <a:pPr marL="0" indent="0" algn="ctr">
              <a:spcBef>
                <a:spcPts val="0"/>
              </a:spcBef>
              <a:spcAft>
                <a:spcPts val="0"/>
              </a:spcAft>
              <a:buNone/>
            </a:pPr>
            <a:r>
              <a:rPr lang="en-GB" sz="3200" i="1" dirty="0">
                <a:effectLst/>
                <a:ea typeface="Calibri" panose="020F0502020204030204" pitchFamily="34" charset="0"/>
                <a:cs typeface="Times New Roman" panose="02020603050405020304" pitchFamily="18" charset="0"/>
              </a:rPr>
              <a:t>“The law is not gospel, but the gospel is not lawless”</a:t>
            </a:r>
          </a:p>
          <a:p>
            <a:pPr marL="0" indent="0">
              <a:spcBef>
                <a:spcPts val="0"/>
              </a:spcBef>
              <a:spcAft>
                <a:spcPts val="0"/>
              </a:spcAft>
              <a:buNone/>
            </a:pPr>
            <a:endParaRPr lang="en-GB" sz="3200" i="1" dirty="0">
              <a:effectLst/>
              <a:ea typeface="Calibri" panose="020F0502020204030204" pitchFamily="34" charset="0"/>
              <a:cs typeface="Times New Roman" panose="02020603050405020304" pitchFamily="18" charset="0"/>
            </a:endParaRPr>
          </a:p>
          <a:p>
            <a:pPr marL="0" indent="0">
              <a:buNone/>
            </a:pPr>
            <a:endParaRPr lang="en-US" altLang="en-US" sz="3200" dirty="0"/>
          </a:p>
        </p:txBody>
      </p:sp>
    </p:spTree>
    <p:extLst>
      <p:ext uri="{BB962C8B-B14F-4D97-AF65-F5344CB8AC3E}">
        <p14:creationId xmlns:p14="http://schemas.microsoft.com/office/powerpoint/2010/main" val="3954348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CA9BC6A1-38DB-A260-C9C1-9C2ACD3D439A}"/>
              </a:ext>
            </a:extLst>
          </p:cNvPr>
          <p:cNvSpPr>
            <a:spLocks noGrp="1" noChangeArrowheads="1"/>
          </p:cNvSpPr>
          <p:nvPr>
            <p:ph type="title"/>
          </p:nvPr>
        </p:nvSpPr>
        <p:spPr>
          <a:xfrm>
            <a:off x="2479578" y="-228601"/>
            <a:ext cx="6639832" cy="1143000"/>
          </a:xfrm>
        </p:spPr>
        <p:txBody>
          <a:bodyPr/>
          <a:lstStyle/>
          <a:p>
            <a:r>
              <a:rPr lang="en-US" altLang="en-US" sz="4800" dirty="0"/>
              <a:t>Galatians 3:23-29</a:t>
            </a:r>
          </a:p>
        </p:txBody>
      </p:sp>
      <p:sp>
        <p:nvSpPr>
          <p:cNvPr id="51203" name="Rectangle 3">
            <a:extLst>
              <a:ext uri="{FF2B5EF4-FFF2-40B4-BE49-F238E27FC236}">
                <a16:creationId xmlns:a16="http://schemas.microsoft.com/office/drawing/2014/main" id="{2FC5B3EF-358A-5750-E61C-01F5CCA540DC}"/>
              </a:ext>
            </a:extLst>
          </p:cNvPr>
          <p:cNvSpPr>
            <a:spLocks noGrp="1" noChangeArrowheads="1"/>
          </p:cNvSpPr>
          <p:nvPr>
            <p:ph type="body" idx="1"/>
          </p:nvPr>
        </p:nvSpPr>
        <p:spPr>
          <a:xfrm>
            <a:off x="2578813" y="914399"/>
            <a:ext cx="6441362" cy="5943601"/>
          </a:xfrm>
        </p:spPr>
        <p:txBody>
          <a:bodyPr/>
          <a:lstStyle/>
          <a:p>
            <a:pPr marL="0" lvl="0" indent="0">
              <a:spcBef>
                <a:spcPts val="0"/>
              </a:spcBef>
              <a:spcAft>
                <a:spcPts val="0"/>
              </a:spcAft>
              <a:buNone/>
            </a:pPr>
            <a:r>
              <a:rPr lang="en-GB" i="1" baseline="30000" dirty="0">
                <a:effectLst/>
                <a:ea typeface="Times New Roman" panose="02020603050405020304" pitchFamily="18" charset="0"/>
                <a:cs typeface="Times New Roman" panose="02020603050405020304" pitchFamily="18" charset="0"/>
              </a:rPr>
              <a:t>23 </a:t>
            </a:r>
            <a:r>
              <a:rPr lang="en-GB" i="1" dirty="0">
                <a:effectLst/>
                <a:ea typeface="Times New Roman" panose="02020603050405020304" pitchFamily="18" charset="0"/>
                <a:cs typeface="Times New Roman" panose="02020603050405020304" pitchFamily="18" charset="0"/>
              </a:rPr>
              <a:t>Before the coming of this </a:t>
            </a:r>
            <a:r>
              <a:rPr lang="en-GB" i="1" u="sng" dirty="0">
                <a:effectLst/>
                <a:ea typeface="Times New Roman" panose="02020603050405020304" pitchFamily="18" charset="0"/>
                <a:cs typeface="Times New Roman" panose="02020603050405020304" pitchFamily="18" charset="0"/>
              </a:rPr>
              <a:t>faith</a:t>
            </a:r>
            <a:r>
              <a:rPr lang="en-GB" i="1" dirty="0">
                <a:effectLst/>
                <a:ea typeface="Times New Roman" panose="02020603050405020304" pitchFamily="18" charset="0"/>
                <a:cs typeface="Times New Roman" panose="02020603050405020304" pitchFamily="18" charset="0"/>
              </a:rPr>
              <a:t>, we were held in custody under the </a:t>
            </a:r>
            <a:r>
              <a:rPr lang="en-GB" i="1" u="sng" dirty="0">
                <a:effectLst/>
                <a:ea typeface="Times New Roman" panose="02020603050405020304" pitchFamily="18" charset="0"/>
                <a:cs typeface="Times New Roman" panose="02020603050405020304" pitchFamily="18" charset="0"/>
              </a:rPr>
              <a:t>law</a:t>
            </a:r>
            <a:r>
              <a:rPr lang="en-GB" i="1" dirty="0">
                <a:effectLst/>
                <a:ea typeface="Times New Roman" panose="02020603050405020304" pitchFamily="18" charset="0"/>
                <a:cs typeface="Times New Roman" panose="02020603050405020304" pitchFamily="18" charset="0"/>
              </a:rPr>
              <a:t>, locked up until the </a:t>
            </a:r>
            <a:r>
              <a:rPr lang="en-GB" i="1" u="sng" dirty="0">
                <a:effectLst/>
                <a:ea typeface="Times New Roman" panose="02020603050405020304" pitchFamily="18" charset="0"/>
                <a:cs typeface="Times New Roman" panose="02020603050405020304" pitchFamily="18" charset="0"/>
              </a:rPr>
              <a:t>faith</a:t>
            </a:r>
            <a:r>
              <a:rPr lang="en-GB" i="1" dirty="0">
                <a:effectLst/>
                <a:ea typeface="Times New Roman" panose="02020603050405020304" pitchFamily="18" charset="0"/>
                <a:cs typeface="Times New Roman" panose="02020603050405020304" pitchFamily="18" charset="0"/>
              </a:rPr>
              <a:t> that was to come would be revealed. </a:t>
            </a:r>
            <a:r>
              <a:rPr lang="en-GB" i="1" baseline="30000" dirty="0">
                <a:effectLst/>
                <a:ea typeface="Times New Roman" panose="02020603050405020304" pitchFamily="18" charset="0"/>
                <a:cs typeface="Times New Roman" panose="02020603050405020304" pitchFamily="18" charset="0"/>
              </a:rPr>
              <a:t>24 </a:t>
            </a:r>
            <a:r>
              <a:rPr lang="en-GB" i="1" dirty="0">
                <a:effectLst/>
                <a:ea typeface="Times New Roman" panose="02020603050405020304" pitchFamily="18" charset="0"/>
                <a:cs typeface="Times New Roman" panose="02020603050405020304" pitchFamily="18" charset="0"/>
              </a:rPr>
              <a:t>So the </a:t>
            </a:r>
            <a:r>
              <a:rPr lang="en-GB" i="1" u="sng" dirty="0">
                <a:effectLst/>
                <a:ea typeface="Times New Roman" panose="02020603050405020304" pitchFamily="18" charset="0"/>
                <a:cs typeface="Times New Roman" panose="02020603050405020304" pitchFamily="18" charset="0"/>
              </a:rPr>
              <a:t>law</a:t>
            </a:r>
            <a:r>
              <a:rPr lang="en-GB" i="1" dirty="0">
                <a:effectLst/>
                <a:ea typeface="Times New Roman" panose="02020603050405020304" pitchFamily="18" charset="0"/>
                <a:cs typeface="Times New Roman" panose="02020603050405020304" pitchFamily="18" charset="0"/>
              </a:rPr>
              <a:t> was our guardian until </a:t>
            </a:r>
            <a:r>
              <a:rPr lang="en-GB" i="1" u="sng" dirty="0">
                <a:effectLst/>
                <a:ea typeface="Times New Roman" panose="02020603050405020304" pitchFamily="18" charset="0"/>
                <a:cs typeface="Times New Roman" panose="02020603050405020304" pitchFamily="18" charset="0"/>
              </a:rPr>
              <a:t>Christ</a:t>
            </a:r>
            <a:r>
              <a:rPr lang="en-GB" i="1" dirty="0">
                <a:effectLst/>
                <a:ea typeface="Times New Roman" panose="02020603050405020304" pitchFamily="18" charset="0"/>
                <a:cs typeface="Times New Roman" panose="02020603050405020304" pitchFamily="18" charset="0"/>
              </a:rPr>
              <a:t> came that we might be justified by faith. </a:t>
            </a:r>
            <a:r>
              <a:rPr lang="en-GB" i="1" baseline="30000" dirty="0">
                <a:effectLst/>
                <a:ea typeface="Times New Roman" panose="02020603050405020304" pitchFamily="18" charset="0"/>
                <a:cs typeface="Times New Roman" panose="02020603050405020304" pitchFamily="18" charset="0"/>
              </a:rPr>
              <a:t>25 </a:t>
            </a:r>
            <a:r>
              <a:rPr lang="en-GB" i="1" dirty="0">
                <a:effectLst/>
                <a:ea typeface="Times New Roman" panose="02020603050405020304" pitchFamily="18" charset="0"/>
                <a:cs typeface="Times New Roman" panose="02020603050405020304" pitchFamily="18" charset="0"/>
              </a:rPr>
              <a:t>Now that this faith has come, we are no longer under a </a:t>
            </a:r>
            <a:r>
              <a:rPr lang="en-GB" i="1" u="sng" dirty="0">
                <a:effectLst/>
                <a:ea typeface="Times New Roman" panose="02020603050405020304" pitchFamily="18" charset="0"/>
                <a:cs typeface="Times New Roman" panose="02020603050405020304" pitchFamily="18" charset="0"/>
              </a:rPr>
              <a:t>guardian</a:t>
            </a:r>
            <a:r>
              <a:rPr lang="en-GB" i="1" dirty="0">
                <a:effectLst/>
                <a:ea typeface="Times New Roman" panose="02020603050405020304" pitchFamily="18" charset="0"/>
                <a:cs typeface="Times New Roman" panose="02020603050405020304" pitchFamily="18" charset="0"/>
              </a:rPr>
              <a:t>. </a:t>
            </a:r>
            <a:r>
              <a:rPr lang="en-GB" i="1" baseline="30000" dirty="0">
                <a:effectLst/>
                <a:ea typeface="Times New Roman" panose="02020603050405020304" pitchFamily="18" charset="0"/>
                <a:cs typeface="Times New Roman" panose="02020603050405020304" pitchFamily="18" charset="0"/>
              </a:rPr>
              <a:t>26 </a:t>
            </a:r>
            <a:r>
              <a:rPr lang="en-GB" i="1" dirty="0">
                <a:effectLst/>
                <a:ea typeface="Times New Roman" panose="02020603050405020304" pitchFamily="18" charset="0"/>
                <a:cs typeface="Times New Roman" panose="02020603050405020304" pitchFamily="18" charset="0"/>
              </a:rPr>
              <a:t>So in </a:t>
            </a:r>
            <a:r>
              <a:rPr lang="en-GB" i="1" u="sng" dirty="0">
                <a:effectLst/>
                <a:ea typeface="Times New Roman" panose="02020603050405020304" pitchFamily="18" charset="0"/>
                <a:cs typeface="Times New Roman" panose="02020603050405020304" pitchFamily="18" charset="0"/>
              </a:rPr>
              <a:t>Christ Jesus </a:t>
            </a:r>
            <a:r>
              <a:rPr lang="en-GB" i="1" dirty="0">
                <a:effectLst/>
                <a:ea typeface="Times New Roman" panose="02020603050405020304" pitchFamily="18" charset="0"/>
                <a:cs typeface="Times New Roman" panose="02020603050405020304" pitchFamily="18" charset="0"/>
              </a:rPr>
              <a:t>you are all children of God through </a:t>
            </a:r>
            <a:r>
              <a:rPr lang="en-GB" i="1" u="sng" dirty="0">
                <a:effectLst/>
                <a:ea typeface="Times New Roman" panose="02020603050405020304" pitchFamily="18" charset="0"/>
                <a:cs typeface="Times New Roman" panose="02020603050405020304" pitchFamily="18" charset="0"/>
              </a:rPr>
              <a:t>faith</a:t>
            </a:r>
            <a:r>
              <a:rPr lang="en-GB" i="1" dirty="0">
                <a:effectLst/>
                <a:ea typeface="Times New Roman" panose="02020603050405020304" pitchFamily="18" charset="0"/>
                <a:cs typeface="Times New Roman" panose="02020603050405020304" pitchFamily="18" charset="0"/>
              </a:rPr>
              <a:t>, </a:t>
            </a:r>
            <a:r>
              <a:rPr lang="en-GB" i="1" baseline="30000" dirty="0">
                <a:effectLst/>
                <a:ea typeface="Times New Roman" panose="02020603050405020304" pitchFamily="18" charset="0"/>
                <a:cs typeface="Times New Roman" panose="02020603050405020304" pitchFamily="18" charset="0"/>
              </a:rPr>
              <a:t>27 </a:t>
            </a:r>
            <a:r>
              <a:rPr lang="en-GB" i="1" dirty="0">
                <a:effectLst/>
                <a:ea typeface="Times New Roman" panose="02020603050405020304" pitchFamily="18" charset="0"/>
                <a:cs typeface="Times New Roman" panose="02020603050405020304" pitchFamily="18" charset="0"/>
              </a:rPr>
              <a:t>for all of you who were baptised into </a:t>
            </a:r>
            <a:r>
              <a:rPr lang="en-GB" i="1" u="sng" dirty="0">
                <a:effectLst/>
                <a:ea typeface="Times New Roman" panose="02020603050405020304" pitchFamily="18" charset="0"/>
                <a:cs typeface="Times New Roman" panose="02020603050405020304" pitchFamily="18" charset="0"/>
              </a:rPr>
              <a:t>Christ</a:t>
            </a:r>
            <a:r>
              <a:rPr lang="en-GB" i="1" dirty="0">
                <a:effectLst/>
                <a:ea typeface="Times New Roman" panose="02020603050405020304" pitchFamily="18" charset="0"/>
                <a:cs typeface="Times New Roman" panose="02020603050405020304" pitchFamily="18" charset="0"/>
              </a:rPr>
              <a:t> have clothed yourselves with </a:t>
            </a:r>
            <a:r>
              <a:rPr lang="en-GB" i="1" u="sng" dirty="0">
                <a:effectLst/>
                <a:ea typeface="Times New Roman" panose="02020603050405020304" pitchFamily="18" charset="0"/>
                <a:cs typeface="Times New Roman" panose="02020603050405020304" pitchFamily="18" charset="0"/>
              </a:rPr>
              <a:t>Christ</a:t>
            </a:r>
            <a:r>
              <a:rPr lang="en-GB" i="1" dirty="0">
                <a:effectLst/>
                <a:ea typeface="Times New Roman" panose="02020603050405020304" pitchFamily="18" charset="0"/>
                <a:cs typeface="Times New Roman" panose="02020603050405020304" pitchFamily="18" charset="0"/>
              </a:rPr>
              <a:t>. </a:t>
            </a:r>
            <a:r>
              <a:rPr lang="en-GB" i="1" baseline="30000" dirty="0">
                <a:effectLst/>
                <a:ea typeface="Times New Roman" panose="02020603050405020304" pitchFamily="18" charset="0"/>
                <a:cs typeface="Times New Roman" panose="02020603050405020304" pitchFamily="18" charset="0"/>
              </a:rPr>
              <a:t>28 </a:t>
            </a:r>
            <a:r>
              <a:rPr lang="en-GB" i="1" dirty="0">
                <a:effectLst/>
                <a:ea typeface="Times New Roman" panose="02020603050405020304" pitchFamily="18" charset="0"/>
                <a:cs typeface="Times New Roman" panose="02020603050405020304" pitchFamily="18" charset="0"/>
              </a:rPr>
              <a:t>There is neither Jew nor Gentile, neither slave nor free, nor is there male and female, for you are all one in </a:t>
            </a:r>
            <a:r>
              <a:rPr lang="en-GB" i="1" u="sng" dirty="0">
                <a:effectLst/>
                <a:ea typeface="Times New Roman" panose="02020603050405020304" pitchFamily="18" charset="0"/>
                <a:cs typeface="Times New Roman" panose="02020603050405020304" pitchFamily="18" charset="0"/>
              </a:rPr>
              <a:t>Christ Jesus</a:t>
            </a:r>
            <a:r>
              <a:rPr lang="en-GB" i="1" dirty="0">
                <a:effectLst/>
                <a:ea typeface="Times New Roman" panose="02020603050405020304" pitchFamily="18" charset="0"/>
                <a:cs typeface="Times New Roman" panose="02020603050405020304" pitchFamily="18" charset="0"/>
              </a:rPr>
              <a:t>. </a:t>
            </a:r>
            <a:r>
              <a:rPr lang="en-GB" i="1" baseline="30000" dirty="0">
                <a:effectLst/>
                <a:ea typeface="Times New Roman" panose="02020603050405020304" pitchFamily="18" charset="0"/>
                <a:cs typeface="Times New Roman" panose="02020603050405020304" pitchFamily="18" charset="0"/>
              </a:rPr>
              <a:t>29 </a:t>
            </a:r>
            <a:r>
              <a:rPr lang="en-GB" i="1" dirty="0">
                <a:effectLst/>
                <a:ea typeface="Times New Roman" panose="02020603050405020304" pitchFamily="18" charset="0"/>
                <a:cs typeface="Times New Roman" panose="02020603050405020304" pitchFamily="18" charset="0"/>
              </a:rPr>
              <a:t>If you belong to </a:t>
            </a:r>
            <a:r>
              <a:rPr lang="en-GB" i="1" u="sng" dirty="0">
                <a:effectLst/>
                <a:ea typeface="Times New Roman" panose="02020603050405020304" pitchFamily="18" charset="0"/>
                <a:cs typeface="Times New Roman" panose="02020603050405020304" pitchFamily="18" charset="0"/>
              </a:rPr>
              <a:t>Christ</a:t>
            </a:r>
            <a:r>
              <a:rPr lang="en-GB" i="1" dirty="0">
                <a:effectLst/>
                <a:ea typeface="Times New Roman" panose="02020603050405020304" pitchFamily="18" charset="0"/>
                <a:cs typeface="Times New Roman" panose="02020603050405020304" pitchFamily="18" charset="0"/>
              </a:rPr>
              <a:t>, then you are Abraham’s seed, and heirs according to the promise.</a:t>
            </a:r>
            <a:endParaRPr lang="en-GB" i="1" dirty="0">
              <a:effectLst/>
              <a:ea typeface="Calibri" panose="020F0502020204030204" pitchFamily="34" charset="0"/>
              <a:cs typeface="Times New Roman" panose="02020603050405020304" pitchFamily="18" charset="0"/>
            </a:endParaRPr>
          </a:p>
          <a:p>
            <a:pPr marL="0" indent="0">
              <a:spcBef>
                <a:spcPts val="0"/>
              </a:spcBef>
              <a:spcAft>
                <a:spcPts val="0"/>
              </a:spcAft>
              <a:buNone/>
            </a:pPr>
            <a:endParaRPr lang="en-GB" sz="3200" i="1" dirty="0">
              <a:effectLst/>
              <a:ea typeface="Calibri" panose="020F0502020204030204" pitchFamily="34" charset="0"/>
              <a:cs typeface="Times New Roman" panose="02020603050405020304" pitchFamily="18" charset="0"/>
            </a:endParaRPr>
          </a:p>
          <a:p>
            <a:pPr marL="0" indent="0">
              <a:buNone/>
            </a:pPr>
            <a:endParaRPr lang="en-US" altLang="en-US" sz="3200" dirty="0"/>
          </a:p>
        </p:txBody>
      </p:sp>
    </p:spTree>
    <p:extLst>
      <p:ext uri="{BB962C8B-B14F-4D97-AF65-F5344CB8AC3E}">
        <p14:creationId xmlns:p14="http://schemas.microsoft.com/office/powerpoint/2010/main" val="27397611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CA9BC6A1-38DB-A260-C9C1-9C2ACD3D439A}"/>
              </a:ext>
            </a:extLst>
          </p:cNvPr>
          <p:cNvSpPr>
            <a:spLocks noGrp="1" noChangeArrowheads="1"/>
          </p:cNvSpPr>
          <p:nvPr>
            <p:ph type="title"/>
          </p:nvPr>
        </p:nvSpPr>
        <p:spPr>
          <a:xfrm>
            <a:off x="2380343" y="274638"/>
            <a:ext cx="6639832" cy="1143000"/>
          </a:xfrm>
        </p:spPr>
        <p:txBody>
          <a:bodyPr/>
          <a:lstStyle/>
          <a:p>
            <a:r>
              <a:rPr lang="en-US" altLang="en-US" sz="6600" dirty="0"/>
              <a:t>1 Timothy 1:3-11</a:t>
            </a:r>
          </a:p>
        </p:txBody>
      </p:sp>
      <p:sp>
        <p:nvSpPr>
          <p:cNvPr id="51203" name="Rectangle 3">
            <a:extLst>
              <a:ext uri="{FF2B5EF4-FFF2-40B4-BE49-F238E27FC236}">
                <a16:creationId xmlns:a16="http://schemas.microsoft.com/office/drawing/2014/main" id="{2FC5B3EF-358A-5750-E61C-01F5CCA540DC}"/>
              </a:ext>
            </a:extLst>
          </p:cNvPr>
          <p:cNvSpPr>
            <a:spLocks noGrp="1" noChangeArrowheads="1"/>
          </p:cNvSpPr>
          <p:nvPr>
            <p:ph type="body" idx="1"/>
          </p:nvPr>
        </p:nvSpPr>
        <p:spPr>
          <a:xfrm>
            <a:off x="2578813" y="1417638"/>
            <a:ext cx="6441362" cy="4525963"/>
          </a:xfrm>
        </p:spPr>
        <p:txBody>
          <a:bodyPr/>
          <a:lstStyle/>
          <a:p>
            <a:pPr marL="0" indent="0">
              <a:spcBef>
                <a:spcPts val="0"/>
              </a:spcBef>
              <a:spcAft>
                <a:spcPts val="0"/>
              </a:spcAft>
              <a:buNone/>
            </a:pPr>
            <a:r>
              <a:rPr lang="en-GB" sz="3200" i="1" dirty="0">
                <a:effectLst/>
                <a:ea typeface="Calibri" panose="020F0502020204030204" pitchFamily="34" charset="0"/>
                <a:cs typeface="Times New Roman" panose="02020603050405020304" pitchFamily="18" charset="0"/>
              </a:rPr>
              <a:t>5 The goal of this command is </a:t>
            </a:r>
            <a:r>
              <a:rPr lang="en-GB" sz="3200" i="1" u="sng" dirty="0">
                <a:effectLst/>
                <a:ea typeface="Calibri" panose="020F0502020204030204" pitchFamily="34" charset="0"/>
                <a:cs typeface="Times New Roman" panose="02020603050405020304" pitchFamily="18" charset="0"/>
              </a:rPr>
              <a:t>love</a:t>
            </a:r>
            <a:r>
              <a:rPr lang="en-GB" sz="3200" i="1" dirty="0">
                <a:effectLst/>
                <a:ea typeface="Calibri" panose="020F0502020204030204" pitchFamily="34" charset="0"/>
                <a:cs typeface="Times New Roman" panose="02020603050405020304" pitchFamily="18" charset="0"/>
              </a:rPr>
              <a:t>, which comes from a pure heart and a good conscience and a sincere faith.</a:t>
            </a:r>
          </a:p>
          <a:p>
            <a:pPr marL="0" indent="0">
              <a:spcBef>
                <a:spcPts val="0"/>
              </a:spcBef>
              <a:spcAft>
                <a:spcPts val="0"/>
              </a:spcAft>
              <a:buNone/>
            </a:pPr>
            <a:endParaRPr lang="en-GB" sz="3200" i="1" dirty="0">
              <a:effectLst/>
              <a:ea typeface="Calibri" panose="020F0502020204030204" pitchFamily="34" charset="0"/>
              <a:cs typeface="Times New Roman" panose="02020603050405020304" pitchFamily="18" charset="0"/>
            </a:endParaRPr>
          </a:p>
          <a:p>
            <a:pPr marL="0" indent="0">
              <a:buNone/>
            </a:pPr>
            <a:endParaRPr lang="en-US" altLang="en-US" sz="3200" dirty="0"/>
          </a:p>
        </p:txBody>
      </p:sp>
    </p:spTree>
    <p:extLst>
      <p:ext uri="{BB962C8B-B14F-4D97-AF65-F5344CB8AC3E}">
        <p14:creationId xmlns:p14="http://schemas.microsoft.com/office/powerpoint/2010/main" val="2092721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CA9BC6A1-38DB-A260-C9C1-9C2ACD3D439A}"/>
              </a:ext>
            </a:extLst>
          </p:cNvPr>
          <p:cNvSpPr>
            <a:spLocks noGrp="1" noChangeArrowheads="1"/>
          </p:cNvSpPr>
          <p:nvPr>
            <p:ph type="title"/>
          </p:nvPr>
        </p:nvSpPr>
        <p:spPr/>
        <p:txBody>
          <a:bodyPr/>
          <a:lstStyle/>
          <a:p>
            <a:r>
              <a:rPr lang="en-US" altLang="en-US" sz="6600" dirty="0"/>
              <a:t>1 Timothy</a:t>
            </a:r>
          </a:p>
        </p:txBody>
      </p:sp>
      <p:sp>
        <p:nvSpPr>
          <p:cNvPr id="51203" name="Rectangle 3">
            <a:extLst>
              <a:ext uri="{FF2B5EF4-FFF2-40B4-BE49-F238E27FC236}">
                <a16:creationId xmlns:a16="http://schemas.microsoft.com/office/drawing/2014/main" id="{2FC5B3EF-358A-5750-E61C-01F5CCA540DC}"/>
              </a:ext>
            </a:extLst>
          </p:cNvPr>
          <p:cNvSpPr>
            <a:spLocks noGrp="1" noChangeArrowheads="1"/>
          </p:cNvSpPr>
          <p:nvPr>
            <p:ph type="body" idx="1"/>
          </p:nvPr>
        </p:nvSpPr>
        <p:spPr>
          <a:xfrm>
            <a:off x="2578814" y="1600200"/>
            <a:ext cx="6441362" cy="4525963"/>
          </a:xfrm>
        </p:spPr>
        <p:txBody>
          <a:bodyPr/>
          <a:lstStyle/>
          <a:p>
            <a:r>
              <a:rPr lang="en-US" altLang="en-US" sz="4400" dirty="0"/>
              <a:t>Introduction to the letter and its major themes</a:t>
            </a:r>
          </a:p>
          <a:p>
            <a:r>
              <a:rPr lang="en-US" altLang="en-US" sz="4400" dirty="0"/>
              <a:t>1 Timothy 1:1-11</a:t>
            </a:r>
          </a:p>
        </p:txBody>
      </p:sp>
    </p:spTree>
    <p:extLst>
      <p:ext uri="{BB962C8B-B14F-4D97-AF65-F5344CB8AC3E}">
        <p14:creationId xmlns:p14="http://schemas.microsoft.com/office/powerpoint/2010/main" val="18968716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CA9BC6A1-38DB-A260-C9C1-9C2ACD3D439A}"/>
              </a:ext>
            </a:extLst>
          </p:cNvPr>
          <p:cNvSpPr>
            <a:spLocks noGrp="1" noChangeArrowheads="1"/>
          </p:cNvSpPr>
          <p:nvPr>
            <p:ph type="title"/>
          </p:nvPr>
        </p:nvSpPr>
        <p:spPr>
          <a:xfrm>
            <a:off x="2380343" y="274638"/>
            <a:ext cx="6639832" cy="1143000"/>
          </a:xfrm>
        </p:spPr>
        <p:txBody>
          <a:bodyPr/>
          <a:lstStyle/>
          <a:p>
            <a:r>
              <a:rPr lang="en-US" altLang="en-US" sz="6600" dirty="0"/>
              <a:t>1 Timothy 1:3-11</a:t>
            </a:r>
          </a:p>
        </p:txBody>
      </p:sp>
      <p:sp>
        <p:nvSpPr>
          <p:cNvPr id="51203" name="Rectangle 3">
            <a:extLst>
              <a:ext uri="{FF2B5EF4-FFF2-40B4-BE49-F238E27FC236}">
                <a16:creationId xmlns:a16="http://schemas.microsoft.com/office/drawing/2014/main" id="{2FC5B3EF-358A-5750-E61C-01F5CCA540DC}"/>
              </a:ext>
            </a:extLst>
          </p:cNvPr>
          <p:cNvSpPr>
            <a:spLocks noGrp="1" noChangeArrowheads="1"/>
          </p:cNvSpPr>
          <p:nvPr>
            <p:ph type="body" idx="1"/>
          </p:nvPr>
        </p:nvSpPr>
        <p:spPr>
          <a:xfrm>
            <a:off x="2578813" y="1417638"/>
            <a:ext cx="6441362" cy="4525963"/>
          </a:xfrm>
        </p:spPr>
        <p:txBody>
          <a:bodyPr/>
          <a:lstStyle/>
          <a:p>
            <a:pPr marL="0" indent="0">
              <a:spcBef>
                <a:spcPts val="0"/>
              </a:spcBef>
              <a:spcAft>
                <a:spcPts val="0"/>
              </a:spcAft>
              <a:buNone/>
            </a:pPr>
            <a:r>
              <a:rPr lang="en-GB" sz="3200" i="1" dirty="0">
                <a:effectLst/>
                <a:ea typeface="Calibri" panose="020F0502020204030204" pitchFamily="34" charset="0"/>
                <a:cs typeface="Times New Roman" panose="02020603050405020304" pitchFamily="18" charset="0"/>
              </a:rPr>
              <a:t>5 The goal of this command is </a:t>
            </a:r>
            <a:r>
              <a:rPr lang="en-GB" sz="3200" i="1" u="sng" dirty="0">
                <a:effectLst/>
                <a:ea typeface="Calibri" panose="020F0502020204030204" pitchFamily="34" charset="0"/>
                <a:cs typeface="Times New Roman" panose="02020603050405020304" pitchFamily="18" charset="0"/>
              </a:rPr>
              <a:t>love</a:t>
            </a:r>
            <a:r>
              <a:rPr lang="en-GB" sz="3200" i="1" dirty="0">
                <a:effectLst/>
                <a:ea typeface="Calibri" panose="020F0502020204030204" pitchFamily="34" charset="0"/>
                <a:cs typeface="Times New Roman" panose="02020603050405020304" pitchFamily="18" charset="0"/>
              </a:rPr>
              <a:t>, which comes from a pure heart and a good conscience and a sincere faith.</a:t>
            </a:r>
          </a:p>
          <a:p>
            <a:pPr marL="0" indent="0">
              <a:spcBef>
                <a:spcPts val="0"/>
              </a:spcBef>
              <a:spcAft>
                <a:spcPts val="0"/>
              </a:spcAft>
              <a:buNone/>
            </a:pPr>
            <a:endParaRPr lang="en-GB" sz="3200" i="1" dirty="0">
              <a:ea typeface="Calibri" panose="020F0502020204030204" pitchFamily="34" charset="0"/>
              <a:cs typeface="Times New Roman" panose="02020603050405020304" pitchFamily="18" charset="0"/>
            </a:endParaRPr>
          </a:p>
          <a:p>
            <a:pPr marL="0" indent="0" algn="ctr">
              <a:spcBef>
                <a:spcPts val="0"/>
              </a:spcBef>
              <a:spcAft>
                <a:spcPts val="0"/>
              </a:spcAft>
              <a:buNone/>
            </a:pPr>
            <a:r>
              <a:rPr lang="en-GB" sz="3200" i="1" dirty="0">
                <a:effectLst/>
                <a:ea typeface="Calibri" panose="020F0502020204030204" pitchFamily="34" charset="0"/>
                <a:cs typeface="Times New Roman" panose="02020603050405020304" pitchFamily="18" charset="0"/>
              </a:rPr>
              <a:t>“The gospel is not only a way of thinking, it is a way of living. And it always involves both doctrine and practice”…</a:t>
            </a:r>
          </a:p>
          <a:p>
            <a:pPr marL="0" indent="0">
              <a:spcBef>
                <a:spcPts val="0"/>
              </a:spcBef>
              <a:spcAft>
                <a:spcPts val="0"/>
              </a:spcAft>
              <a:buNone/>
            </a:pPr>
            <a:endParaRPr lang="en-GB" sz="3200" i="1" dirty="0">
              <a:effectLst/>
              <a:ea typeface="Calibri" panose="020F0502020204030204" pitchFamily="34" charset="0"/>
              <a:cs typeface="Times New Roman" panose="02020603050405020304" pitchFamily="18" charset="0"/>
            </a:endParaRPr>
          </a:p>
          <a:p>
            <a:pPr marL="0" indent="0">
              <a:buNone/>
            </a:pPr>
            <a:endParaRPr lang="en-US" altLang="en-US" sz="3200" dirty="0"/>
          </a:p>
        </p:txBody>
      </p:sp>
    </p:spTree>
    <p:extLst>
      <p:ext uri="{BB962C8B-B14F-4D97-AF65-F5344CB8AC3E}">
        <p14:creationId xmlns:p14="http://schemas.microsoft.com/office/powerpoint/2010/main" val="15541258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CA9BC6A1-38DB-A260-C9C1-9C2ACD3D439A}"/>
              </a:ext>
            </a:extLst>
          </p:cNvPr>
          <p:cNvSpPr>
            <a:spLocks noGrp="1" noChangeArrowheads="1"/>
          </p:cNvSpPr>
          <p:nvPr>
            <p:ph type="title"/>
          </p:nvPr>
        </p:nvSpPr>
        <p:spPr/>
        <p:txBody>
          <a:bodyPr/>
          <a:lstStyle/>
          <a:p>
            <a:endParaRPr lang="en-US" altLang="en-US"/>
          </a:p>
        </p:txBody>
      </p:sp>
      <p:sp>
        <p:nvSpPr>
          <p:cNvPr id="51203" name="Rectangle 3">
            <a:extLst>
              <a:ext uri="{FF2B5EF4-FFF2-40B4-BE49-F238E27FC236}">
                <a16:creationId xmlns:a16="http://schemas.microsoft.com/office/drawing/2014/main" id="{2FC5B3EF-358A-5750-E61C-01F5CCA540DC}"/>
              </a:ext>
            </a:extLst>
          </p:cNvPr>
          <p:cNvSpPr>
            <a:spLocks noGrp="1" noChangeArrowheads="1"/>
          </p:cNvSpPr>
          <p:nvPr>
            <p:ph type="body" idx="1"/>
          </p:nvPr>
        </p:nvSpPr>
        <p:spPr/>
        <p:txBody>
          <a:bodyPr/>
          <a:lstStyle/>
          <a:p>
            <a:endParaRPr lang="en-US" alt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Rectangle 4">
            <a:extLst>
              <a:ext uri="{FF2B5EF4-FFF2-40B4-BE49-F238E27FC236}">
                <a16:creationId xmlns:a16="http://schemas.microsoft.com/office/drawing/2014/main" id="{1FD4B6E9-5616-6933-EF6B-79CF0F6B4108}"/>
              </a:ext>
            </a:extLst>
          </p:cNvPr>
          <p:cNvSpPr>
            <a:spLocks noGrp="1" noChangeArrowheads="1"/>
          </p:cNvSpPr>
          <p:nvPr>
            <p:ph type="ctrTitle"/>
          </p:nvPr>
        </p:nvSpPr>
        <p:spPr/>
        <p:txBody>
          <a:bodyPr/>
          <a:lstStyle/>
          <a:p>
            <a:endParaRPr lang="en-US" altLang="en-US"/>
          </a:p>
        </p:txBody>
      </p:sp>
      <p:sp>
        <p:nvSpPr>
          <p:cNvPr id="52229" name="Rectangle 5">
            <a:extLst>
              <a:ext uri="{FF2B5EF4-FFF2-40B4-BE49-F238E27FC236}">
                <a16:creationId xmlns:a16="http://schemas.microsoft.com/office/drawing/2014/main" id="{5D3467E8-4CDA-E42B-CA12-CFB9A91197E1}"/>
              </a:ext>
            </a:extLst>
          </p:cNvPr>
          <p:cNvSpPr>
            <a:spLocks noGrp="1" noChangeArrowheads="1"/>
          </p:cNvSpPr>
          <p:nvPr>
            <p:ph type="subTitle" idx="1"/>
          </p:nvPr>
        </p:nvSpPr>
        <p:spPr/>
        <p:txBody>
          <a:bodyPr/>
          <a:lstStyle/>
          <a:p>
            <a:endParaRPr lang="en-US" alt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917AA7FB-1690-1E64-3D43-7D298D7C2E9D}"/>
              </a:ext>
            </a:extLst>
          </p:cNvPr>
          <p:cNvSpPr>
            <a:spLocks noGrp="1" noChangeArrowheads="1"/>
          </p:cNvSpPr>
          <p:nvPr>
            <p:ph type="title"/>
          </p:nvPr>
        </p:nvSpPr>
        <p:spPr/>
        <p:txBody>
          <a:bodyPr/>
          <a:lstStyle/>
          <a:p>
            <a:endParaRPr lang="en-US" altLang="en-US"/>
          </a:p>
        </p:txBody>
      </p:sp>
      <p:sp>
        <p:nvSpPr>
          <p:cNvPr id="53251" name="Rectangle 3">
            <a:extLst>
              <a:ext uri="{FF2B5EF4-FFF2-40B4-BE49-F238E27FC236}">
                <a16:creationId xmlns:a16="http://schemas.microsoft.com/office/drawing/2014/main" id="{946BE230-7586-0F3F-5B1A-D1442A5AAA96}"/>
              </a:ext>
            </a:extLst>
          </p:cNvPr>
          <p:cNvSpPr>
            <a:spLocks noGrp="1" noChangeArrowheads="1"/>
          </p:cNvSpPr>
          <p:nvPr>
            <p:ph type="body" idx="1"/>
          </p:nvPr>
        </p:nvSpPr>
        <p:spPr/>
        <p:txBody>
          <a:bodyPr/>
          <a:lstStyle/>
          <a:p>
            <a:endParaRPr lang="en-US" alt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7409BB10-5783-9A85-5126-23E46BCF0400}"/>
              </a:ext>
            </a:extLst>
          </p:cNvPr>
          <p:cNvSpPr>
            <a:spLocks noGrp="1" noChangeArrowheads="1"/>
          </p:cNvSpPr>
          <p:nvPr>
            <p:ph type="ctrTitle"/>
          </p:nvPr>
        </p:nvSpPr>
        <p:spPr/>
        <p:txBody>
          <a:bodyPr/>
          <a:lstStyle/>
          <a:p>
            <a:br>
              <a:rPr lang="en-US" altLang="en-US" dirty="0"/>
            </a:br>
            <a:br>
              <a:rPr lang="en-US" altLang="en-US" dirty="0"/>
            </a:br>
            <a:endParaRPr lang="en-US" altLang="en-US" dirty="0"/>
          </a:p>
        </p:txBody>
      </p:sp>
      <p:sp>
        <p:nvSpPr>
          <p:cNvPr id="50179" name="Rectangle 3">
            <a:extLst>
              <a:ext uri="{FF2B5EF4-FFF2-40B4-BE49-F238E27FC236}">
                <a16:creationId xmlns:a16="http://schemas.microsoft.com/office/drawing/2014/main" id="{3FB0C008-8915-76B8-7B8B-FB3A71EF659A}"/>
              </a:ext>
            </a:extLst>
          </p:cNvPr>
          <p:cNvSpPr>
            <a:spLocks noGrp="1" noChangeArrowheads="1"/>
          </p:cNvSpPr>
          <p:nvPr>
            <p:ph type="subTitle" idx="1"/>
          </p:nvPr>
        </p:nvSpPr>
        <p:spPr/>
        <p:txBody>
          <a:bodyPr/>
          <a:lstStyle/>
          <a:p>
            <a:endParaRPr lang="en-US"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CA9BC6A1-38DB-A260-C9C1-9C2ACD3D439A}"/>
              </a:ext>
            </a:extLst>
          </p:cNvPr>
          <p:cNvSpPr>
            <a:spLocks noGrp="1" noChangeArrowheads="1"/>
          </p:cNvSpPr>
          <p:nvPr>
            <p:ph type="title"/>
          </p:nvPr>
        </p:nvSpPr>
        <p:spPr/>
        <p:txBody>
          <a:bodyPr/>
          <a:lstStyle/>
          <a:p>
            <a:r>
              <a:rPr lang="en-US" altLang="en-US" sz="6600" dirty="0"/>
              <a:t>1 Timothy</a:t>
            </a:r>
          </a:p>
        </p:txBody>
      </p:sp>
      <p:sp>
        <p:nvSpPr>
          <p:cNvPr id="51203" name="Rectangle 3">
            <a:extLst>
              <a:ext uri="{FF2B5EF4-FFF2-40B4-BE49-F238E27FC236}">
                <a16:creationId xmlns:a16="http://schemas.microsoft.com/office/drawing/2014/main" id="{2FC5B3EF-358A-5750-E61C-01F5CCA540DC}"/>
              </a:ext>
            </a:extLst>
          </p:cNvPr>
          <p:cNvSpPr>
            <a:spLocks noGrp="1" noChangeArrowheads="1"/>
          </p:cNvSpPr>
          <p:nvPr>
            <p:ph type="body" idx="1"/>
          </p:nvPr>
        </p:nvSpPr>
        <p:spPr>
          <a:xfrm>
            <a:off x="2578814" y="1600200"/>
            <a:ext cx="6441362" cy="4525963"/>
          </a:xfrm>
        </p:spPr>
        <p:txBody>
          <a:bodyPr/>
          <a:lstStyle/>
          <a:p>
            <a:r>
              <a:rPr lang="en-US" altLang="en-US" sz="4400" dirty="0"/>
              <a:t>22</a:t>
            </a:r>
            <a:r>
              <a:rPr lang="en-US" altLang="en-US" sz="4400" baseline="30000" dirty="0"/>
              <a:t>nd</a:t>
            </a:r>
            <a:r>
              <a:rPr lang="en-US" altLang="en-US" sz="4400" dirty="0"/>
              <a:t> May, Bible study teaching day</a:t>
            </a:r>
          </a:p>
          <a:p>
            <a:r>
              <a:rPr lang="en-US" altLang="en-US" sz="4400" dirty="0"/>
              <a:t>10.30am + lunch + afternoon seminar</a:t>
            </a:r>
          </a:p>
          <a:p>
            <a:r>
              <a:rPr lang="en-US" altLang="en-US" sz="4400" dirty="0"/>
              <a:t>Please register with Sue in the church office</a:t>
            </a:r>
          </a:p>
        </p:txBody>
      </p:sp>
    </p:spTree>
    <p:extLst>
      <p:ext uri="{BB962C8B-B14F-4D97-AF65-F5344CB8AC3E}">
        <p14:creationId xmlns:p14="http://schemas.microsoft.com/office/powerpoint/2010/main" val="1574312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CA9BC6A1-38DB-A260-C9C1-9C2ACD3D439A}"/>
              </a:ext>
            </a:extLst>
          </p:cNvPr>
          <p:cNvSpPr>
            <a:spLocks noGrp="1" noChangeArrowheads="1"/>
          </p:cNvSpPr>
          <p:nvPr>
            <p:ph type="title"/>
          </p:nvPr>
        </p:nvSpPr>
        <p:spPr/>
        <p:txBody>
          <a:bodyPr/>
          <a:lstStyle/>
          <a:p>
            <a:r>
              <a:rPr lang="en-US" altLang="en-US" sz="6600" dirty="0"/>
              <a:t>1 Timothy</a:t>
            </a:r>
          </a:p>
        </p:txBody>
      </p:sp>
      <p:sp>
        <p:nvSpPr>
          <p:cNvPr id="51203" name="Rectangle 3">
            <a:extLst>
              <a:ext uri="{FF2B5EF4-FFF2-40B4-BE49-F238E27FC236}">
                <a16:creationId xmlns:a16="http://schemas.microsoft.com/office/drawing/2014/main" id="{2FC5B3EF-358A-5750-E61C-01F5CCA540DC}"/>
              </a:ext>
            </a:extLst>
          </p:cNvPr>
          <p:cNvSpPr>
            <a:spLocks noGrp="1" noChangeArrowheads="1"/>
          </p:cNvSpPr>
          <p:nvPr>
            <p:ph type="body" idx="1"/>
          </p:nvPr>
        </p:nvSpPr>
        <p:spPr>
          <a:xfrm>
            <a:off x="2578814" y="1600200"/>
            <a:ext cx="6441362" cy="4525963"/>
          </a:xfrm>
        </p:spPr>
        <p:txBody>
          <a:bodyPr/>
          <a:lstStyle/>
          <a:p>
            <a:endParaRPr lang="en-US" altLang="en-US" sz="4400" dirty="0"/>
          </a:p>
        </p:txBody>
      </p:sp>
    </p:spTree>
    <p:extLst>
      <p:ext uri="{BB962C8B-B14F-4D97-AF65-F5344CB8AC3E}">
        <p14:creationId xmlns:p14="http://schemas.microsoft.com/office/powerpoint/2010/main" val="2077089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CA9BC6A1-38DB-A260-C9C1-9C2ACD3D439A}"/>
              </a:ext>
            </a:extLst>
          </p:cNvPr>
          <p:cNvSpPr>
            <a:spLocks noGrp="1" noChangeArrowheads="1"/>
          </p:cNvSpPr>
          <p:nvPr>
            <p:ph type="title"/>
          </p:nvPr>
        </p:nvSpPr>
        <p:spPr/>
        <p:txBody>
          <a:bodyPr/>
          <a:lstStyle/>
          <a:p>
            <a:r>
              <a:rPr lang="en-US" altLang="en-US" sz="6600" dirty="0"/>
              <a:t>1 Timothy</a:t>
            </a:r>
          </a:p>
        </p:txBody>
      </p:sp>
      <p:sp>
        <p:nvSpPr>
          <p:cNvPr id="51203" name="Rectangle 3">
            <a:extLst>
              <a:ext uri="{FF2B5EF4-FFF2-40B4-BE49-F238E27FC236}">
                <a16:creationId xmlns:a16="http://schemas.microsoft.com/office/drawing/2014/main" id="{2FC5B3EF-358A-5750-E61C-01F5CCA540DC}"/>
              </a:ext>
            </a:extLst>
          </p:cNvPr>
          <p:cNvSpPr>
            <a:spLocks noGrp="1" noChangeArrowheads="1"/>
          </p:cNvSpPr>
          <p:nvPr>
            <p:ph type="body" idx="1"/>
          </p:nvPr>
        </p:nvSpPr>
        <p:spPr>
          <a:xfrm>
            <a:off x="2578814" y="1600200"/>
            <a:ext cx="6441362" cy="4525963"/>
          </a:xfrm>
        </p:spPr>
        <p:txBody>
          <a:bodyPr/>
          <a:lstStyle/>
          <a:p>
            <a:r>
              <a:rPr lang="en-US" altLang="en-US" sz="4400" dirty="0"/>
              <a:t>From Paul, to Timothy in Ephesus</a:t>
            </a:r>
          </a:p>
          <a:p>
            <a:r>
              <a:rPr lang="en-US" altLang="en-US" sz="4400" dirty="0" err="1"/>
              <a:t>Approx</a:t>
            </a:r>
            <a:r>
              <a:rPr lang="en-US" altLang="en-US" sz="4400" dirty="0"/>
              <a:t> 62-65 AD</a:t>
            </a:r>
          </a:p>
        </p:txBody>
      </p:sp>
    </p:spTree>
    <p:extLst>
      <p:ext uri="{BB962C8B-B14F-4D97-AF65-F5344CB8AC3E}">
        <p14:creationId xmlns:p14="http://schemas.microsoft.com/office/powerpoint/2010/main" val="3353420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CA9BC6A1-38DB-A260-C9C1-9C2ACD3D439A}"/>
              </a:ext>
            </a:extLst>
          </p:cNvPr>
          <p:cNvSpPr>
            <a:spLocks noGrp="1" noChangeArrowheads="1"/>
          </p:cNvSpPr>
          <p:nvPr>
            <p:ph type="title"/>
          </p:nvPr>
        </p:nvSpPr>
        <p:spPr>
          <a:xfrm>
            <a:off x="1190171" y="274638"/>
            <a:ext cx="7830004" cy="1143000"/>
          </a:xfrm>
        </p:spPr>
        <p:txBody>
          <a:bodyPr/>
          <a:lstStyle/>
          <a:p>
            <a:r>
              <a:rPr lang="en-US" altLang="en-US" sz="6600" dirty="0"/>
              <a:t>1 Timothy - Purpose</a:t>
            </a:r>
          </a:p>
        </p:txBody>
      </p:sp>
      <p:sp>
        <p:nvSpPr>
          <p:cNvPr id="51203" name="Rectangle 3">
            <a:extLst>
              <a:ext uri="{FF2B5EF4-FFF2-40B4-BE49-F238E27FC236}">
                <a16:creationId xmlns:a16="http://schemas.microsoft.com/office/drawing/2014/main" id="{2FC5B3EF-358A-5750-E61C-01F5CCA540DC}"/>
              </a:ext>
            </a:extLst>
          </p:cNvPr>
          <p:cNvSpPr>
            <a:spLocks noGrp="1" noChangeArrowheads="1"/>
          </p:cNvSpPr>
          <p:nvPr>
            <p:ph type="body" idx="1"/>
          </p:nvPr>
        </p:nvSpPr>
        <p:spPr>
          <a:xfrm>
            <a:off x="2578814" y="1600200"/>
            <a:ext cx="6441362" cy="4525963"/>
          </a:xfrm>
        </p:spPr>
        <p:txBody>
          <a:bodyPr/>
          <a:lstStyle/>
          <a:p>
            <a:r>
              <a:rPr lang="en-US" altLang="en-US" sz="3200" dirty="0"/>
              <a:t>Stay there in Ephesus so that you may command certain people not to teach false doctrines any longer 	</a:t>
            </a:r>
          </a:p>
          <a:p>
            <a:pPr marL="0" indent="0" algn="r">
              <a:buNone/>
            </a:pPr>
            <a:r>
              <a:rPr lang="en-US" altLang="en-US" sz="3200" dirty="0"/>
              <a:t>(1:3)</a:t>
            </a:r>
          </a:p>
        </p:txBody>
      </p:sp>
    </p:spTree>
    <p:extLst>
      <p:ext uri="{BB962C8B-B14F-4D97-AF65-F5344CB8AC3E}">
        <p14:creationId xmlns:p14="http://schemas.microsoft.com/office/powerpoint/2010/main" val="2833564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CA9BC6A1-38DB-A260-C9C1-9C2ACD3D439A}"/>
              </a:ext>
            </a:extLst>
          </p:cNvPr>
          <p:cNvSpPr>
            <a:spLocks noGrp="1" noChangeArrowheads="1"/>
          </p:cNvSpPr>
          <p:nvPr>
            <p:ph type="title"/>
          </p:nvPr>
        </p:nvSpPr>
        <p:spPr>
          <a:xfrm>
            <a:off x="1190171" y="274638"/>
            <a:ext cx="7830004" cy="1143000"/>
          </a:xfrm>
        </p:spPr>
        <p:txBody>
          <a:bodyPr/>
          <a:lstStyle/>
          <a:p>
            <a:r>
              <a:rPr lang="en-US" altLang="en-US" sz="6600" dirty="0"/>
              <a:t>1 Timothy - Purpose</a:t>
            </a:r>
          </a:p>
        </p:txBody>
      </p:sp>
      <p:sp>
        <p:nvSpPr>
          <p:cNvPr id="51203" name="Rectangle 3">
            <a:extLst>
              <a:ext uri="{FF2B5EF4-FFF2-40B4-BE49-F238E27FC236}">
                <a16:creationId xmlns:a16="http://schemas.microsoft.com/office/drawing/2014/main" id="{2FC5B3EF-358A-5750-E61C-01F5CCA540DC}"/>
              </a:ext>
            </a:extLst>
          </p:cNvPr>
          <p:cNvSpPr>
            <a:spLocks noGrp="1" noChangeArrowheads="1"/>
          </p:cNvSpPr>
          <p:nvPr>
            <p:ph type="body" idx="1"/>
          </p:nvPr>
        </p:nvSpPr>
        <p:spPr>
          <a:xfrm>
            <a:off x="2578814" y="1600200"/>
            <a:ext cx="6441362" cy="4525963"/>
          </a:xfrm>
        </p:spPr>
        <p:txBody>
          <a:bodyPr/>
          <a:lstStyle/>
          <a:p>
            <a:r>
              <a:rPr lang="en-US" altLang="en-US" sz="3200" dirty="0"/>
              <a:t>Although I hope to come to you soon, I am writing these instructions so that, if I am delayed, you will know how people ought to conduct themselves in God’s household, which is the church of the living God, the pillar and foundation of the truth.</a:t>
            </a:r>
            <a:r>
              <a:rPr lang="en-US" altLang="en-US" sz="3600" dirty="0"/>
              <a:t>	</a:t>
            </a:r>
          </a:p>
          <a:p>
            <a:pPr marL="0" indent="0" algn="r">
              <a:buNone/>
            </a:pPr>
            <a:r>
              <a:rPr lang="en-US" altLang="en-US" sz="3200" dirty="0"/>
              <a:t>(3:14-15)</a:t>
            </a:r>
          </a:p>
        </p:txBody>
      </p:sp>
    </p:spTree>
    <p:extLst>
      <p:ext uri="{BB962C8B-B14F-4D97-AF65-F5344CB8AC3E}">
        <p14:creationId xmlns:p14="http://schemas.microsoft.com/office/powerpoint/2010/main" val="22274485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CA9BC6A1-38DB-A260-C9C1-9C2ACD3D439A}"/>
              </a:ext>
            </a:extLst>
          </p:cNvPr>
          <p:cNvSpPr>
            <a:spLocks noGrp="1" noChangeArrowheads="1"/>
          </p:cNvSpPr>
          <p:nvPr>
            <p:ph type="title"/>
          </p:nvPr>
        </p:nvSpPr>
        <p:spPr>
          <a:xfrm>
            <a:off x="1190171" y="274638"/>
            <a:ext cx="7830004" cy="1143000"/>
          </a:xfrm>
        </p:spPr>
        <p:txBody>
          <a:bodyPr/>
          <a:lstStyle/>
          <a:p>
            <a:r>
              <a:rPr lang="en-US" altLang="en-US" sz="6600" dirty="0"/>
              <a:t>1 Timothy - Purpose</a:t>
            </a:r>
          </a:p>
        </p:txBody>
      </p:sp>
      <p:sp>
        <p:nvSpPr>
          <p:cNvPr id="51203" name="Rectangle 3">
            <a:extLst>
              <a:ext uri="{FF2B5EF4-FFF2-40B4-BE49-F238E27FC236}">
                <a16:creationId xmlns:a16="http://schemas.microsoft.com/office/drawing/2014/main" id="{2FC5B3EF-358A-5750-E61C-01F5CCA540DC}"/>
              </a:ext>
            </a:extLst>
          </p:cNvPr>
          <p:cNvSpPr>
            <a:spLocks noGrp="1" noChangeArrowheads="1"/>
          </p:cNvSpPr>
          <p:nvPr>
            <p:ph type="body" idx="1"/>
          </p:nvPr>
        </p:nvSpPr>
        <p:spPr>
          <a:xfrm>
            <a:off x="2578814" y="1600200"/>
            <a:ext cx="6441362" cy="4525963"/>
          </a:xfrm>
        </p:spPr>
        <p:txBody>
          <a:bodyPr/>
          <a:lstStyle/>
          <a:p>
            <a:r>
              <a:rPr lang="en-US" altLang="en-US" sz="4400" dirty="0"/>
              <a:t>That God’s people know the truth and live accordingly…</a:t>
            </a:r>
          </a:p>
        </p:txBody>
      </p:sp>
    </p:spTree>
    <p:extLst>
      <p:ext uri="{BB962C8B-B14F-4D97-AF65-F5344CB8AC3E}">
        <p14:creationId xmlns:p14="http://schemas.microsoft.com/office/powerpoint/2010/main" val="417160849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RNRSTYLE" val="Indezine_SM_Title"/>
</p:tagLst>
</file>

<file path=ppt/tags/tag2.xml><?xml version="1.0" encoding="utf-8"?>
<p:tagLst xmlns:a="http://schemas.openxmlformats.org/drawingml/2006/main" xmlns:r="http://schemas.openxmlformats.org/officeDocument/2006/relationships" xmlns:p="http://schemas.openxmlformats.org/presentationml/2006/main">
  <p:tag name="RNRSTYLE" val="Indezine_SM_Text"/>
</p:tagLst>
</file>

<file path=ppt/tags/tag3.xml><?xml version="1.0" encoding="utf-8"?>
<p:tagLst xmlns:a="http://schemas.openxmlformats.org/drawingml/2006/main" xmlns:r="http://schemas.openxmlformats.org/officeDocument/2006/relationships" xmlns:p="http://schemas.openxmlformats.org/presentationml/2006/main">
  <p:tag name="RNRSTYLE" val="Indezine_TM_Title"/>
</p:tagLst>
</file>

<file path=ppt/tags/tag4.xml><?xml version="1.0" encoding="utf-8"?>
<p:tagLst xmlns:a="http://schemas.openxmlformats.org/drawingml/2006/main" xmlns:r="http://schemas.openxmlformats.org/officeDocument/2006/relationships" xmlns:p="http://schemas.openxmlformats.org/presentationml/2006/main">
  <p:tag name="RNRSTYLE" val="Indezine_TM_Text"/>
</p:tagLst>
</file>

<file path=ppt/tags/tag5.xml><?xml version="1.0" encoding="utf-8"?>
<p:tagLst xmlns:a="http://schemas.openxmlformats.org/drawingml/2006/main" xmlns:r="http://schemas.openxmlformats.org/officeDocument/2006/relationships" xmlns:p="http://schemas.openxmlformats.org/presentationml/2006/main">
  <p:tag name="RNRSTYLE" val="Indezine_SM2_Title"/>
</p:tagLst>
</file>

<file path=ppt/tags/tag6.xml><?xml version="1.0" encoding="utf-8"?>
<p:tagLst xmlns:a="http://schemas.openxmlformats.org/drawingml/2006/main" xmlns:r="http://schemas.openxmlformats.org/officeDocument/2006/relationships" xmlns:p="http://schemas.openxmlformats.org/presentationml/2006/main">
  <p:tag name="RNRSTYLE" val="Indezine_SM2_Text"/>
</p:tagLst>
</file>

<file path=ppt/tags/tag7.xml><?xml version="1.0" encoding="utf-8"?>
<p:tagLst xmlns:a="http://schemas.openxmlformats.org/drawingml/2006/main" xmlns:r="http://schemas.openxmlformats.org/officeDocument/2006/relationships" xmlns:p="http://schemas.openxmlformats.org/presentationml/2006/main">
  <p:tag name="RNRSTYLE" val="Indezine_TM2_Title"/>
</p:tagLst>
</file>

<file path=ppt/tags/tag8.xml><?xml version="1.0" encoding="utf-8"?>
<p:tagLst xmlns:a="http://schemas.openxmlformats.org/drawingml/2006/main" xmlns:r="http://schemas.openxmlformats.org/officeDocument/2006/relationships" xmlns:p="http://schemas.openxmlformats.org/presentationml/2006/main">
  <p:tag name="RNRSTYLE" val="Indezine_TM2_Text"/>
</p:tagLst>
</file>

<file path=ppt/theme/theme1.xml><?xml version="1.0" encoding="utf-8"?>
<a:theme xmlns:a="http://schemas.openxmlformats.org/drawingml/2006/main" name="Office Theme">
  <a:themeElements>
    <a:clrScheme name="Office Theme 2">
      <a:dk1>
        <a:srgbClr val="000000"/>
      </a:dk1>
      <a:lt1>
        <a:srgbClr val="FFFFFF"/>
      </a:lt1>
      <a:dk2>
        <a:srgbClr val="003300"/>
      </a:dk2>
      <a:lt2>
        <a:srgbClr val="FFFFFF"/>
      </a:lt2>
      <a:accent1>
        <a:srgbClr val="ABD921"/>
      </a:accent1>
      <a:accent2>
        <a:srgbClr val="31C6F7"/>
      </a:accent2>
      <a:accent3>
        <a:srgbClr val="AAADAA"/>
      </a:accent3>
      <a:accent4>
        <a:srgbClr val="DADADA"/>
      </a:accent4>
      <a:accent5>
        <a:srgbClr val="D2E9AB"/>
      </a:accent5>
      <a:accent6>
        <a:srgbClr val="2BB3E0"/>
      </a:accent6>
      <a:hlink>
        <a:srgbClr val="75E075"/>
      </a:hlink>
      <a:folHlink>
        <a:srgbClr val="99C4FF"/>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Office Theme 1">
        <a:dk1>
          <a:srgbClr val="000000"/>
        </a:dk1>
        <a:lt1>
          <a:srgbClr val="FFFFFF"/>
        </a:lt1>
        <a:dk2>
          <a:srgbClr val="003300"/>
        </a:dk2>
        <a:lt2>
          <a:srgbClr val="FFFFFF"/>
        </a:lt2>
        <a:accent1>
          <a:srgbClr val="41D941"/>
        </a:accent1>
        <a:accent2>
          <a:srgbClr val="2ADB7A"/>
        </a:accent2>
        <a:accent3>
          <a:srgbClr val="AAADAA"/>
        </a:accent3>
        <a:accent4>
          <a:srgbClr val="DADADA"/>
        </a:accent4>
        <a:accent5>
          <a:srgbClr val="B0E9B0"/>
        </a:accent5>
        <a:accent6>
          <a:srgbClr val="25C66E"/>
        </a:accent6>
        <a:hlink>
          <a:srgbClr val="7EE689"/>
        </a:hlink>
        <a:folHlink>
          <a:srgbClr val="6FEDB4"/>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FF"/>
        </a:lt1>
        <a:dk2>
          <a:srgbClr val="003300"/>
        </a:dk2>
        <a:lt2>
          <a:srgbClr val="FFFFFF"/>
        </a:lt2>
        <a:accent1>
          <a:srgbClr val="ABD921"/>
        </a:accent1>
        <a:accent2>
          <a:srgbClr val="31C6F7"/>
        </a:accent2>
        <a:accent3>
          <a:srgbClr val="AAADAA"/>
        </a:accent3>
        <a:accent4>
          <a:srgbClr val="DADADA"/>
        </a:accent4>
        <a:accent5>
          <a:srgbClr val="D2E9AB"/>
        </a:accent5>
        <a:accent6>
          <a:srgbClr val="2BB3E0"/>
        </a:accent6>
        <a:hlink>
          <a:srgbClr val="75E075"/>
        </a:hlink>
        <a:folHlink>
          <a:srgbClr val="99C4FF"/>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FF"/>
        </a:lt1>
        <a:dk2>
          <a:srgbClr val="003300"/>
        </a:dk2>
        <a:lt2>
          <a:srgbClr val="FFFFFF"/>
        </a:lt2>
        <a:accent1>
          <a:srgbClr val="F7A1D3"/>
        </a:accent1>
        <a:accent2>
          <a:srgbClr val="6CD96C"/>
        </a:accent2>
        <a:accent3>
          <a:srgbClr val="AAADAA"/>
        </a:accent3>
        <a:accent4>
          <a:srgbClr val="DADADA"/>
        </a:accent4>
        <a:accent5>
          <a:srgbClr val="FACDE6"/>
        </a:accent5>
        <a:accent6>
          <a:srgbClr val="61C461"/>
        </a:accent6>
        <a:hlink>
          <a:srgbClr val="E6B2FF"/>
        </a:hlink>
        <a:folHlink>
          <a:srgbClr val="FFC299"/>
        </a:folHlink>
      </a:clrScheme>
      <a:clrMap bg1="dk2" tx1="lt1" bg2="dk1" tx2="lt2" accent1="accent1" accent2="accent2" accent3="accent3" accent4="accent4" accent5="accent5" accent6="accent6" hlink="hlink" folHlink="folHlink"/>
    </a:extraClrScheme>
    <a:extraClrScheme>
      <a:clrScheme name="Office Theme 4">
        <a:dk1>
          <a:srgbClr val="000000"/>
        </a:dk1>
        <a:lt1>
          <a:srgbClr val="FFFFFF"/>
        </a:lt1>
        <a:dk2>
          <a:srgbClr val="003300"/>
        </a:dk2>
        <a:lt2>
          <a:srgbClr val="FFFFFF"/>
        </a:lt2>
        <a:accent1>
          <a:srgbClr val="EDC72F"/>
        </a:accent1>
        <a:accent2>
          <a:srgbClr val="C8BDFF"/>
        </a:accent2>
        <a:accent3>
          <a:srgbClr val="AAADAA"/>
        </a:accent3>
        <a:accent4>
          <a:srgbClr val="DADADA"/>
        </a:accent4>
        <a:accent5>
          <a:srgbClr val="F4E0AD"/>
        </a:accent5>
        <a:accent6>
          <a:srgbClr val="B5ABE7"/>
        </a:accent6>
        <a:hlink>
          <a:srgbClr val="75E075"/>
        </a:hlink>
        <a:folHlink>
          <a:srgbClr val="F7BABA"/>
        </a:folHlink>
      </a:clrScheme>
      <a:clrMap bg1="dk2" tx1="lt1" bg2="dk1" tx2="lt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B2B2B2"/>
        </a:lt2>
        <a:accent1>
          <a:srgbClr val="41D941"/>
        </a:accent1>
        <a:accent2>
          <a:srgbClr val="2ADB7A"/>
        </a:accent2>
        <a:accent3>
          <a:srgbClr val="FFFFFF"/>
        </a:accent3>
        <a:accent4>
          <a:srgbClr val="000000"/>
        </a:accent4>
        <a:accent5>
          <a:srgbClr val="B0E9B0"/>
        </a:accent5>
        <a:accent6>
          <a:srgbClr val="25C66E"/>
        </a:accent6>
        <a:hlink>
          <a:srgbClr val="7EE689"/>
        </a:hlink>
        <a:folHlink>
          <a:srgbClr val="6FEDB4"/>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B2B2B2"/>
        </a:lt2>
        <a:accent1>
          <a:srgbClr val="ABD921"/>
        </a:accent1>
        <a:accent2>
          <a:srgbClr val="31C6F7"/>
        </a:accent2>
        <a:accent3>
          <a:srgbClr val="FFFFFF"/>
        </a:accent3>
        <a:accent4>
          <a:srgbClr val="000000"/>
        </a:accent4>
        <a:accent5>
          <a:srgbClr val="D2E9AB"/>
        </a:accent5>
        <a:accent6>
          <a:srgbClr val="2BB3E0"/>
        </a:accent6>
        <a:hlink>
          <a:srgbClr val="75E075"/>
        </a:hlink>
        <a:folHlink>
          <a:srgbClr val="99C4FF"/>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B2B2B2"/>
        </a:lt2>
        <a:accent1>
          <a:srgbClr val="F7A1D3"/>
        </a:accent1>
        <a:accent2>
          <a:srgbClr val="6CD96C"/>
        </a:accent2>
        <a:accent3>
          <a:srgbClr val="FFFFFF"/>
        </a:accent3>
        <a:accent4>
          <a:srgbClr val="000000"/>
        </a:accent4>
        <a:accent5>
          <a:srgbClr val="FACDE6"/>
        </a:accent5>
        <a:accent6>
          <a:srgbClr val="61C461"/>
        </a:accent6>
        <a:hlink>
          <a:srgbClr val="E6B2FF"/>
        </a:hlink>
        <a:folHlink>
          <a:srgbClr val="FFC299"/>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000000"/>
        </a:dk2>
        <a:lt2>
          <a:srgbClr val="B2B2B2"/>
        </a:lt2>
        <a:accent1>
          <a:srgbClr val="EDC72F"/>
        </a:accent1>
        <a:accent2>
          <a:srgbClr val="C8BDFF"/>
        </a:accent2>
        <a:accent3>
          <a:srgbClr val="FFFFFF"/>
        </a:accent3>
        <a:accent4>
          <a:srgbClr val="000000"/>
        </a:accent4>
        <a:accent5>
          <a:srgbClr val="F4E0AD"/>
        </a:accent5>
        <a:accent6>
          <a:srgbClr val="B5ABE7"/>
        </a:accent6>
        <a:hlink>
          <a:srgbClr val="75E075"/>
        </a:hlink>
        <a:folHlink>
          <a:srgbClr val="F7BABA"/>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Design">
  <a:themeElements>
    <a:clrScheme name="1_Default Design 2">
      <a:dk1>
        <a:srgbClr val="000000"/>
      </a:dk1>
      <a:lt1>
        <a:srgbClr val="FFFFFF"/>
      </a:lt1>
      <a:dk2>
        <a:srgbClr val="003300"/>
      </a:dk2>
      <a:lt2>
        <a:srgbClr val="FFFFFF"/>
      </a:lt2>
      <a:accent1>
        <a:srgbClr val="ABD921"/>
      </a:accent1>
      <a:accent2>
        <a:srgbClr val="31C6F7"/>
      </a:accent2>
      <a:accent3>
        <a:srgbClr val="AAADAA"/>
      </a:accent3>
      <a:accent4>
        <a:srgbClr val="DADADA"/>
      </a:accent4>
      <a:accent5>
        <a:srgbClr val="D2E9AB"/>
      </a:accent5>
      <a:accent6>
        <a:srgbClr val="2BB3E0"/>
      </a:accent6>
      <a:hlink>
        <a:srgbClr val="75E075"/>
      </a:hlink>
      <a:folHlink>
        <a:srgbClr val="99C4FF"/>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1_Default Design 1">
        <a:dk1>
          <a:srgbClr val="000000"/>
        </a:dk1>
        <a:lt1>
          <a:srgbClr val="FFFFFF"/>
        </a:lt1>
        <a:dk2>
          <a:srgbClr val="003300"/>
        </a:dk2>
        <a:lt2>
          <a:srgbClr val="FFFFFF"/>
        </a:lt2>
        <a:accent1>
          <a:srgbClr val="41D941"/>
        </a:accent1>
        <a:accent2>
          <a:srgbClr val="2ADB7A"/>
        </a:accent2>
        <a:accent3>
          <a:srgbClr val="AAADAA"/>
        </a:accent3>
        <a:accent4>
          <a:srgbClr val="DADADA"/>
        </a:accent4>
        <a:accent5>
          <a:srgbClr val="B0E9B0"/>
        </a:accent5>
        <a:accent6>
          <a:srgbClr val="25C66E"/>
        </a:accent6>
        <a:hlink>
          <a:srgbClr val="7EE689"/>
        </a:hlink>
        <a:folHlink>
          <a:srgbClr val="6FEDB4"/>
        </a:folHlink>
      </a:clrScheme>
      <a:clrMap bg1="dk2" tx1="lt1" bg2="dk1" tx2="lt2" accent1="accent1" accent2="accent2" accent3="accent3" accent4="accent4" accent5="accent5" accent6="accent6" hlink="hlink" folHlink="folHlink"/>
    </a:extraClrScheme>
    <a:extraClrScheme>
      <a:clrScheme name="1_Default Design 2">
        <a:dk1>
          <a:srgbClr val="000000"/>
        </a:dk1>
        <a:lt1>
          <a:srgbClr val="FFFFFF"/>
        </a:lt1>
        <a:dk2>
          <a:srgbClr val="003300"/>
        </a:dk2>
        <a:lt2>
          <a:srgbClr val="FFFFFF"/>
        </a:lt2>
        <a:accent1>
          <a:srgbClr val="ABD921"/>
        </a:accent1>
        <a:accent2>
          <a:srgbClr val="31C6F7"/>
        </a:accent2>
        <a:accent3>
          <a:srgbClr val="AAADAA"/>
        </a:accent3>
        <a:accent4>
          <a:srgbClr val="DADADA"/>
        </a:accent4>
        <a:accent5>
          <a:srgbClr val="D2E9AB"/>
        </a:accent5>
        <a:accent6>
          <a:srgbClr val="2BB3E0"/>
        </a:accent6>
        <a:hlink>
          <a:srgbClr val="75E075"/>
        </a:hlink>
        <a:folHlink>
          <a:srgbClr val="99C4FF"/>
        </a:folHlink>
      </a:clrScheme>
      <a:clrMap bg1="dk2" tx1="lt1" bg2="dk1" tx2="lt2" accent1="accent1" accent2="accent2" accent3="accent3" accent4="accent4" accent5="accent5" accent6="accent6" hlink="hlink" folHlink="folHlink"/>
    </a:extraClrScheme>
    <a:extraClrScheme>
      <a:clrScheme name="1_Default Design 3">
        <a:dk1>
          <a:srgbClr val="000000"/>
        </a:dk1>
        <a:lt1>
          <a:srgbClr val="FFFFFF"/>
        </a:lt1>
        <a:dk2>
          <a:srgbClr val="003300"/>
        </a:dk2>
        <a:lt2>
          <a:srgbClr val="FFFFFF"/>
        </a:lt2>
        <a:accent1>
          <a:srgbClr val="F7A1D3"/>
        </a:accent1>
        <a:accent2>
          <a:srgbClr val="6CD96C"/>
        </a:accent2>
        <a:accent3>
          <a:srgbClr val="AAADAA"/>
        </a:accent3>
        <a:accent4>
          <a:srgbClr val="DADADA"/>
        </a:accent4>
        <a:accent5>
          <a:srgbClr val="FACDE6"/>
        </a:accent5>
        <a:accent6>
          <a:srgbClr val="61C461"/>
        </a:accent6>
        <a:hlink>
          <a:srgbClr val="E6B2FF"/>
        </a:hlink>
        <a:folHlink>
          <a:srgbClr val="FFC299"/>
        </a:folHlink>
      </a:clrScheme>
      <a:clrMap bg1="dk2" tx1="lt1" bg2="dk1" tx2="lt2" accent1="accent1" accent2="accent2" accent3="accent3" accent4="accent4" accent5="accent5" accent6="accent6" hlink="hlink" folHlink="folHlink"/>
    </a:extraClrScheme>
    <a:extraClrScheme>
      <a:clrScheme name="1_Default Design 4">
        <a:dk1>
          <a:srgbClr val="000000"/>
        </a:dk1>
        <a:lt1>
          <a:srgbClr val="FFFFFF"/>
        </a:lt1>
        <a:dk2>
          <a:srgbClr val="003300"/>
        </a:dk2>
        <a:lt2>
          <a:srgbClr val="FFFFFF"/>
        </a:lt2>
        <a:accent1>
          <a:srgbClr val="EDC72F"/>
        </a:accent1>
        <a:accent2>
          <a:srgbClr val="C8BDFF"/>
        </a:accent2>
        <a:accent3>
          <a:srgbClr val="AAADAA"/>
        </a:accent3>
        <a:accent4>
          <a:srgbClr val="DADADA"/>
        </a:accent4>
        <a:accent5>
          <a:srgbClr val="F4E0AD"/>
        </a:accent5>
        <a:accent6>
          <a:srgbClr val="B5ABE7"/>
        </a:accent6>
        <a:hlink>
          <a:srgbClr val="75E075"/>
        </a:hlink>
        <a:folHlink>
          <a:srgbClr val="F7BABA"/>
        </a:folHlink>
      </a:clrScheme>
      <a:clrMap bg1="dk2" tx1="lt1" bg2="dk1" tx2="lt2" accent1="accent1" accent2="accent2" accent3="accent3" accent4="accent4" accent5="accent5" accent6="accent6" hlink="hlink" folHlink="folHlink"/>
    </a:extraClrScheme>
    <a:extraClrScheme>
      <a:clrScheme name="1_Default Design 5">
        <a:dk1>
          <a:srgbClr val="000000"/>
        </a:dk1>
        <a:lt1>
          <a:srgbClr val="FFFFFF"/>
        </a:lt1>
        <a:dk2>
          <a:srgbClr val="000000"/>
        </a:dk2>
        <a:lt2>
          <a:srgbClr val="B2B2B2"/>
        </a:lt2>
        <a:accent1>
          <a:srgbClr val="41D941"/>
        </a:accent1>
        <a:accent2>
          <a:srgbClr val="2ADB7A"/>
        </a:accent2>
        <a:accent3>
          <a:srgbClr val="FFFFFF"/>
        </a:accent3>
        <a:accent4>
          <a:srgbClr val="000000"/>
        </a:accent4>
        <a:accent5>
          <a:srgbClr val="B0E9B0"/>
        </a:accent5>
        <a:accent6>
          <a:srgbClr val="25C66E"/>
        </a:accent6>
        <a:hlink>
          <a:srgbClr val="7EE689"/>
        </a:hlink>
        <a:folHlink>
          <a:srgbClr val="6FEDB4"/>
        </a:folHlink>
      </a:clrScheme>
      <a:clrMap bg1="lt1" tx1="dk1" bg2="lt2" tx2="dk2" accent1="accent1" accent2="accent2" accent3="accent3" accent4="accent4" accent5="accent5" accent6="accent6" hlink="hlink" folHlink="folHlink"/>
    </a:extraClrScheme>
    <a:extraClrScheme>
      <a:clrScheme name="1_Default Design 6">
        <a:dk1>
          <a:srgbClr val="000000"/>
        </a:dk1>
        <a:lt1>
          <a:srgbClr val="FFFFFF"/>
        </a:lt1>
        <a:dk2>
          <a:srgbClr val="000000"/>
        </a:dk2>
        <a:lt2>
          <a:srgbClr val="B2B2B2"/>
        </a:lt2>
        <a:accent1>
          <a:srgbClr val="ABD921"/>
        </a:accent1>
        <a:accent2>
          <a:srgbClr val="31C6F7"/>
        </a:accent2>
        <a:accent3>
          <a:srgbClr val="FFFFFF"/>
        </a:accent3>
        <a:accent4>
          <a:srgbClr val="000000"/>
        </a:accent4>
        <a:accent5>
          <a:srgbClr val="D2E9AB"/>
        </a:accent5>
        <a:accent6>
          <a:srgbClr val="2BB3E0"/>
        </a:accent6>
        <a:hlink>
          <a:srgbClr val="75E075"/>
        </a:hlink>
        <a:folHlink>
          <a:srgbClr val="99C4FF"/>
        </a:folHlink>
      </a:clrScheme>
      <a:clrMap bg1="lt1" tx1="dk1" bg2="lt2" tx2="dk2" accent1="accent1" accent2="accent2" accent3="accent3" accent4="accent4" accent5="accent5" accent6="accent6" hlink="hlink" folHlink="folHlink"/>
    </a:extraClrScheme>
    <a:extraClrScheme>
      <a:clrScheme name="1_Default Design 7">
        <a:dk1>
          <a:srgbClr val="000000"/>
        </a:dk1>
        <a:lt1>
          <a:srgbClr val="FFFFFF"/>
        </a:lt1>
        <a:dk2>
          <a:srgbClr val="000000"/>
        </a:dk2>
        <a:lt2>
          <a:srgbClr val="B2B2B2"/>
        </a:lt2>
        <a:accent1>
          <a:srgbClr val="F7A1D3"/>
        </a:accent1>
        <a:accent2>
          <a:srgbClr val="6CD96C"/>
        </a:accent2>
        <a:accent3>
          <a:srgbClr val="FFFFFF"/>
        </a:accent3>
        <a:accent4>
          <a:srgbClr val="000000"/>
        </a:accent4>
        <a:accent5>
          <a:srgbClr val="FACDE6"/>
        </a:accent5>
        <a:accent6>
          <a:srgbClr val="61C461"/>
        </a:accent6>
        <a:hlink>
          <a:srgbClr val="E6B2FF"/>
        </a:hlink>
        <a:folHlink>
          <a:srgbClr val="FFC299"/>
        </a:folHlink>
      </a:clrScheme>
      <a:clrMap bg1="lt1" tx1="dk1" bg2="lt2" tx2="dk2" accent1="accent1" accent2="accent2" accent3="accent3" accent4="accent4" accent5="accent5" accent6="accent6" hlink="hlink" folHlink="folHlink"/>
    </a:extraClrScheme>
    <a:extraClrScheme>
      <a:clrScheme name="1_Default Design 8">
        <a:dk1>
          <a:srgbClr val="000000"/>
        </a:dk1>
        <a:lt1>
          <a:srgbClr val="FFFFFF"/>
        </a:lt1>
        <a:dk2>
          <a:srgbClr val="000000"/>
        </a:dk2>
        <a:lt2>
          <a:srgbClr val="B2B2B2"/>
        </a:lt2>
        <a:accent1>
          <a:srgbClr val="EDC72F"/>
        </a:accent1>
        <a:accent2>
          <a:srgbClr val="C8BDFF"/>
        </a:accent2>
        <a:accent3>
          <a:srgbClr val="FFFFFF"/>
        </a:accent3>
        <a:accent4>
          <a:srgbClr val="000000"/>
        </a:accent4>
        <a:accent5>
          <a:srgbClr val="F4E0AD"/>
        </a:accent5>
        <a:accent6>
          <a:srgbClr val="B5ABE7"/>
        </a:accent6>
        <a:hlink>
          <a:srgbClr val="75E075"/>
        </a:hlink>
        <a:folHlink>
          <a:srgbClr val="F7BABA"/>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chri_1226_sllide</Template>
  <TotalTime>1133</TotalTime>
  <Words>1065</Words>
  <Application>Microsoft Office PowerPoint</Application>
  <PresentationFormat>On-screen Show (4:3)</PresentationFormat>
  <Paragraphs>89</Paragraphs>
  <Slides>34</Slides>
  <Notes>0</Notes>
  <HiddenSlides>0</HiddenSlides>
  <MMClips>0</MMClips>
  <ScaleCrop>false</ScaleCrop>
  <HeadingPairs>
    <vt:vector size="6" baseType="variant">
      <vt:variant>
        <vt:lpstr>Fonts Used</vt:lpstr>
      </vt:variant>
      <vt:variant>
        <vt:i4>1</vt:i4>
      </vt:variant>
      <vt:variant>
        <vt:lpstr>Theme</vt:lpstr>
      </vt:variant>
      <vt:variant>
        <vt:i4>2</vt:i4>
      </vt:variant>
      <vt:variant>
        <vt:lpstr>Slide Titles</vt:lpstr>
      </vt:variant>
      <vt:variant>
        <vt:i4>34</vt:i4>
      </vt:variant>
    </vt:vector>
  </HeadingPairs>
  <TitlesOfParts>
    <vt:vector size="37" baseType="lpstr">
      <vt:lpstr>Arial</vt:lpstr>
      <vt:lpstr>Office Theme</vt:lpstr>
      <vt:lpstr>1_Default Design</vt:lpstr>
      <vt:lpstr>PowerPoint Presentation</vt:lpstr>
      <vt:lpstr>1 Timothy</vt:lpstr>
      <vt:lpstr>1 Timothy</vt:lpstr>
      <vt:lpstr>1 Timothy</vt:lpstr>
      <vt:lpstr>1 Timothy</vt:lpstr>
      <vt:lpstr>1 Timothy</vt:lpstr>
      <vt:lpstr>1 Timothy - Purpose</vt:lpstr>
      <vt:lpstr>1 Timothy - Purpose</vt:lpstr>
      <vt:lpstr>1 Timothy - Purpose</vt:lpstr>
      <vt:lpstr>1 Timothy</vt:lpstr>
      <vt:lpstr>1 Timothy</vt:lpstr>
      <vt:lpstr>1 Timothy 1:1-11</vt:lpstr>
      <vt:lpstr>1 Timothy 1:1-11</vt:lpstr>
      <vt:lpstr>1 Timothy 1:1-11</vt:lpstr>
      <vt:lpstr>1 Timothy 1:1-11</vt:lpstr>
      <vt:lpstr>1 Timothy 1:1-11</vt:lpstr>
      <vt:lpstr>1 Timothy 1:1-2</vt:lpstr>
      <vt:lpstr>1 Timothy 1:1-2</vt:lpstr>
      <vt:lpstr>1 Timothy 1:1-2</vt:lpstr>
      <vt:lpstr>1 Timothy 1:1-2</vt:lpstr>
      <vt:lpstr>1 Timothy 1:1-2</vt:lpstr>
      <vt:lpstr>1 Timothy 1:1-2</vt:lpstr>
      <vt:lpstr>1 Timothy 1:1-2</vt:lpstr>
      <vt:lpstr>1 Timothy 1:1-2</vt:lpstr>
      <vt:lpstr>1 Timothy 1:3-11</vt:lpstr>
      <vt:lpstr>1 Timothy 1:3-11</vt:lpstr>
      <vt:lpstr>1 Timothy 1:3-11</vt:lpstr>
      <vt:lpstr>Galatians 3:23-29</vt:lpstr>
      <vt:lpstr>1 Timothy 1:3-11</vt:lpstr>
      <vt:lpstr>1 Timothy 1:3-11</vt:lpstr>
      <vt:lpstr>PowerPoint Presentation</vt:lpstr>
      <vt:lpstr>PowerPoint Presentation</vt:lpstr>
      <vt:lpstr>PowerPoint Presentation</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Simon Bramwell</dc:creator>
  <cp:lastModifiedBy>Simon Bramwell</cp:lastModifiedBy>
  <cp:revision>19</cp:revision>
  <dcterms:created xsi:type="dcterms:W3CDTF">2022-05-06T13:25:22Z</dcterms:created>
  <dcterms:modified xsi:type="dcterms:W3CDTF">2022-05-07T23:03:42Z</dcterms:modified>
</cp:coreProperties>
</file>