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1"/>
  </p:notesMasterIdLst>
  <p:sldIdLst>
    <p:sldId id="260" r:id="rId3"/>
    <p:sldId id="276" r:id="rId4"/>
    <p:sldId id="277" r:id="rId5"/>
    <p:sldId id="278" r:id="rId6"/>
    <p:sldId id="279" r:id="rId7"/>
    <p:sldId id="280" r:id="rId8"/>
    <p:sldId id="281" r:id="rId9"/>
    <p:sldId id="282" r:id="rId10"/>
    <p:sldId id="283" r:id="rId11"/>
    <p:sldId id="284" r:id="rId12"/>
    <p:sldId id="275" r:id="rId13"/>
    <p:sldId id="285" r:id="rId14"/>
    <p:sldId id="286" r:id="rId15"/>
    <p:sldId id="287" r:id="rId16"/>
    <p:sldId id="288" r:id="rId17"/>
    <p:sldId id="290" r:id="rId18"/>
    <p:sldId id="291" r:id="rId19"/>
    <p:sldId id="292" r:id="rId20"/>
    <p:sldId id="293" r:id="rId21"/>
    <p:sldId id="294" r:id="rId22"/>
    <p:sldId id="296" r:id="rId23"/>
    <p:sldId id="295" r:id="rId24"/>
    <p:sldId id="297" r:id="rId25"/>
    <p:sldId id="298" r:id="rId26"/>
    <p:sldId id="299" r:id="rId27"/>
    <p:sldId id="301" r:id="rId28"/>
    <p:sldId id="300" r:id="rId29"/>
    <p:sldId id="302" r:id="rId30"/>
  </p:sldIdLst>
  <p:sldSz cx="12192000" cy="6858000"/>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ramwell" userId="bca58ee0-e8a9-4cba-a1a5-7dc7b1466e81" providerId="ADAL" clId="{41832807-91CA-4E13-93C7-67CEEE66DE5E}"/>
    <pc:docChg chg="undo redo custSel addSld delSld modSld">
      <pc:chgData name="Simon Bramwell" userId="bca58ee0-e8a9-4cba-a1a5-7dc7b1466e81" providerId="ADAL" clId="{41832807-91CA-4E13-93C7-67CEEE66DE5E}" dt="2022-05-14T06:20:06.955" v="1555" actId="113"/>
      <pc:docMkLst>
        <pc:docMk/>
      </pc:docMkLst>
      <pc:sldChg chg="del">
        <pc:chgData name="Simon Bramwell" userId="bca58ee0-e8a9-4cba-a1a5-7dc7b1466e81" providerId="ADAL" clId="{41832807-91CA-4E13-93C7-67CEEE66DE5E}" dt="2022-05-13T21:16:38.899" v="29" actId="47"/>
        <pc:sldMkLst>
          <pc:docMk/>
          <pc:sldMk cId="0" sldId="256"/>
        </pc:sldMkLst>
      </pc:sldChg>
      <pc:sldChg chg="del">
        <pc:chgData name="Simon Bramwell" userId="bca58ee0-e8a9-4cba-a1a5-7dc7b1466e81" providerId="ADAL" clId="{41832807-91CA-4E13-93C7-67CEEE66DE5E}" dt="2022-05-13T21:16:38.899" v="29" actId="47"/>
        <pc:sldMkLst>
          <pc:docMk/>
          <pc:sldMk cId="0" sldId="257"/>
        </pc:sldMkLst>
      </pc:sldChg>
      <pc:sldChg chg="del">
        <pc:chgData name="Simon Bramwell" userId="bca58ee0-e8a9-4cba-a1a5-7dc7b1466e81" providerId="ADAL" clId="{41832807-91CA-4E13-93C7-67CEEE66DE5E}" dt="2022-05-13T21:16:38.899" v="29" actId="47"/>
        <pc:sldMkLst>
          <pc:docMk/>
          <pc:sldMk cId="0" sldId="258"/>
        </pc:sldMkLst>
      </pc:sldChg>
      <pc:sldChg chg="del">
        <pc:chgData name="Simon Bramwell" userId="bca58ee0-e8a9-4cba-a1a5-7dc7b1466e81" providerId="ADAL" clId="{41832807-91CA-4E13-93C7-67CEEE66DE5E}" dt="2022-05-13T21:16:38.899" v="29" actId="47"/>
        <pc:sldMkLst>
          <pc:docMk/>
          <pc:sldMk cId="0" sldId="259"/>
        </pc:sldMkLst>
      </pc:sldChg>
      <pc:sldChg chg="addSp delSp modSp add">
        <pc:chgData name="Simon Bramwell" userId="bca58ee0-e8a9-4cba-a1a5-7dc7b1466e81" providerId="ADAL" clId="{41832807-91CA-4E13-93C7-67CEEE66DE5E}" dt="2022-05-13T21:17:25.959" v="32" actId="478"/>
        <pc:sldMkLst>
          <pc:docMk/>
          <pc:sldMk cId="1977049756" sldId="260"/>
        </pc:sldMkLst>
        <pc:spChg chg="add mod">
          <ac:chgData name="Simon Bramwell" userId="bca58ee0-e8a9-4cba-a1a5-7dc7b1466e81" providerId="ADAL" clId="{41832807-91CA-4E13-93C7-67CEEE66DE5E}" dt="2022-05-13T21:17:10.219" v="31" actId="1076"/>
          <ac:spMkLst>
            <pc:docMk/>
            <pc:sldMk cId="1977049756" sldId="260"/>
            <ac:spMk id="4" creationId="{D78A7801-DCF2-1146-1901-D474C397A6C8}"/>
          </ac:spMkLst>
        </pc:spChg>
        <pc:spChg chg="del">
          <ac:chgData name="Simon Bramwell" userId="bca58ee0-e8a9-4cba-a1a5-7dc7b1466e81" providerId="ADAL" clId="{41832807-91CA-4E13-93C7-67CEEE66DE5E}" dt="2022-05-13T21:17:25.959" v="32" actId="478"/>
          <ac:spMkLst>
            <pc:docMk/>
            <pc:sldMk cId="1977049756" sldId="260"/>
            <ac:spMk id="51202" creationId="{CA9BC6A1-38DB-A260-C9C1-9C2ACD3D439A}"/>
          </ac:spMkLst>
        </pc:spChg>
      </pc:sldChg>
      <pc:sldChg chg="add del">
        <pc:chgData name="Simon Bramwell" userId="bca58ee0-e8a9-4cba-a1a5-7dc7b1466e81" providerId="ADAL" clId="{41832807-91CA-4E13-93C7-67CEEE66DE5E}" dt="2022-05-13T21:15:55.398" v="13"/>
        <pc:sldMkLst>
          <pc:docMk/>
          <pc:sldMk cId="3942802663" sldId="260"/>
        </pc:sldMkLst>
      </pc:sldChg>
      <pc:sldChg chg="add del">
        <pc:chgData name="Simon Bramwell" userId="bca58ee0-e8a9-4cba-a1a5-7dc7b1466e81" providerId="ADAL" clId="{41832807-91CA-4E13-93C7-67CEEE66DE5E}" dt="2022-05-13T21:15:55.097" v="12"/>
        <pc:sldMkLst>
          <pc:docMk/>
          <pc:sldMk cId="1804353313" sldId="261"/>
        </pc:sldMkLst>
      </pc:sldChg>
      <pc:sldChg chg="add del">
        <pc:chgData name="Simon Bramwell" userId="bca58ee0-e8a9-4cba-a1a5-7dc7b1466e81" providerId="ADAL" clId="{41832807-91CA-4E13-93C7-67CEEE66DE5E}" dt="2022-05-14T06:09:38.328" v="1543" actId="47"/>
        <pc:sldMkLst>
          <pc:docMk/>
          <pc:sldMk cId="3522276348" sldId="261"/>
        </pc:sldMkLst>
      </pc:sldChg>
      <pc:sldChg chg="add del">
        <pc:chgData name="Simon Bramwell" userId="bca58ee0-e8a9-4cba-a1a5-7dc7b1466e81" providerId="ADAL" clId="{41832807-91CA-4E13-93C7-67CEEE66DE5E}" dt="2022-05-14T06:09:40.176" v="1544" actId="47"/>
        <pc:sldMkLst>
          <pc:docMk/>
          <pc:sldMk cId="3633682693" sldId="262"/>
        </pc:sldMkLst>
      </pc:sldChg>
      <pc:sldChg chg="add del">
        <pc:chgData name="Simon Bramwell" userId="bca58ee0-e8a9-4cba-a1a5-7dc7b1466e81" providerId="ADAL" clId="{41832807-91CA-4E13-93C7-67CEEE66DE5E}" dt="2022-05-13T21:15:54.788" v="11"/>
        <pc:sldMkLst>
          <pc:docMk/>
          <pc:sldMk cId="3690163416" sldId="262"/>
        </pc:sldMkLst>
      </pc:sldChg>
      <pc:sldChg chg="add del">
        <pc:chgData name="Simon Bramwell" userId="bca58ee0-e8a9-4cba-a1a5-7dc7b1466e81" providerId="ADAL" clId="{41832807-91CA-4E13-93C7-67CEEE66DE5E}" dt="2022-05-14T06:09:42.116" v="1545" actId="47"/>
        <pc:sldMkLst>
          <pc:docMk/>
          <pc:sldMk cId="3065935249" sldId="263"/>
        </pc:sldMkLst>
      </pc:sldChg>
      <pc:sldChg chg="add del">
        <pc:chgData name="Simon Bramwell" userId="bca58ee0-e8a9-4cba-a1a5-7dc7b1466e81" providerId="ADAL" clId="{41832807-91CA-4E13-93C7-67CEEE66DE5E}" dt="2022-05-13T21:15:54.498" v="10"/>
        <pc:sldMkLst>
          <pc:docMk/>
          <pc:sldMk cId="4149409180" sldId="263"/>
        </pc:sldMkLst>
      </pc:sldChg>
      <pc:sldChg chg="add del">
        <pc:chgData name="Simon Bramwell" userId="bca58ee0-e8a9-4cba-a1a5-7dc7b1466e81" providerId="ADAL" clId="{41832807-91CA-4E13-93C7-67CEEE66DE5E}" dt="2022-05-14T06:09:43.596" v="1546" actId="47"/>
        <pc:sldMkLst>
          <pc:docMk/>
          <pc:sldMk cId="1545594788" sldId="264"/>
        </pc:sldMkLst>
      </pc:sldChg>
      <pc:sldChg chg="add del">
        <pc:chgData name="Simon Bramwell" userId="bca58ee0-e8a9-4cba-a1a5-7dc7b1466e81" providerId="ADAL" clId="{41832807-91CA-4E13-93C7-67CEEE66DE5E}" dt="2022-05-13T21:15:54.198" v="9"/>
        <pc:sldMkLst>
          <pc:docMk/>
          <pc:sldMk cId="1871335200" sldId="264"/>
        </pc:sldMkLst>
      </pc:sldChg>
      <pc:sldChg chg="add del">
        <pc:chgData name="Simon Bramwell" userId="bca58ee0-e8a9-4cba-a1a5-7dc7b1466e81" providerId="ADAL" clId="{41832807-91CA-4E13-93C7-67CEEE66DE5E}" dt="2022-05-13T21:15:53.852" v="8"/>
        <pc:sldMkLst>
          <pc:docMk/>
          <pc:sldMk cId="1214142784" sldId="265"/>
        </pc:sldMkLst>
      </pc:sldChg>
      <pc:sldChg chg="add del">
        <pc:chgData name="Simon Bramwell" userId="bca58ee0-e8a9-4cba-a1a5-7dc7b1466e81" providerId="ADAL" clId="{41832807-91CA-4E13-93C7-67CEEE66DE5E}" dt="2022-05-14T06:09:44.716" v="1547" actId="47"/>
        <pc:sldMkLst>
          <pc:docMk/>
          <pc:sldMk cId="2743041624" sldId="265"/>
        </pc:sldMkLst>
      </pc:sldChg>
      <pc:sldChg chg="add del">
        <pc:chgData name="Simon Bramwell" userId="bca58ee0-e8a9-4cba-a1a5-7dc7b1466e81" providerId="ADAL" clId="{41832807-91CA-4E13-93C7-67CEEE66DE5E}" dt="2022-05-13T21:15:50.910" v="7"/>
        <pc:sldMkLst>
          <pc:docMk/>
          <pc:sldMk cId="2382017739" sldId="266"/>
        </pc:sldMkLst>
      </pc:sldChg>
      <pc:sldChg chg="add del">
        <pc:chgData name="Simon Bramwell" userId="bca58ee0-e8a9-4cba-a1a5-7dc7b1466e81" providerId="ADAL" clId="{41832807-91CA-4E13-93C7-67CEEE66DE5E}" dt="2022-05-14T06:09:45.596" v="1548" actId="47"/>
        <pc:sldMkLst>
          <pc:docMk/>
          <pc:sldMk cId="3441626350" sldId="266"/>
        </pc:sldMkLst>
      </pc:sldChg>
      <pc:sldChg chg="add del">
        <pc:chgData name="Simon Bramwell" userId="bca58ee0-e8a9-4cba-a1a5-7dc7b1466e81" providerId="ADAL" clId="{41832807-91CA-4E13-93C7-67CEEE66DE5E}" dt="2022-05-14T06:09:46.776" v="1549" actId="47"/>
        <pc:sldMkLst>
          <pc:docMk/>
          <pc:sldMk cId="2644876957" sldId="267"/>
        </pc:sldMkLst>
      </pc:sldChg>
      <pc:sldChg chg="add del">
        <pc:chgData name="Simon Bramwell" userId="bca58ee0-e8a9-4cba-a1a5-7dc7b1466e81" providerId="ADAL" clId="{41832807-91CA-4E13-93C7-67CEEE66DE5E}" dt="2022-05-14T06:09:47.826" v="1550" actId="47"/>
        <pc:sldMkLst>
          <pc:docMk/>
          <pc:sldMk cId="1945272684" sldId="268"/>
        </pc:sldMkLst>
      </pc:sldChg>
      <pc:sldChg chg="add del">
        <pc:chgData name="Simon Bramwell" userId="bca58ee0-e8a9-4cba-a1a5-7dc7b1466e81" providerId="ADAL" clId="{41832807-91CA-4E13-93C7-67CEEE66DE5E}" dt="2022-05-14T06:09:49.396" v="1551" actId="47"/>
        <pc:sldMkLst>
          <pc:docMk/>
          <pc:sldMk cId="495314001" sldId="269"/>
        </pc:sldMkLst>
      </pc:sldChg>
      <pc:sldChg chg="add del">
        <pc:chgData name="Simon Bramwell" userId="bca58ee0-e8a9-4cba-a1a5-7dc7b1466e81" providerId="ADAL" clId="{41832807-91CA-4E13-93C7-67CEEE66DE5E}" dt="2022-05-14T06:09:58.497" v="1552" actId="47"/>
        <pc:sldMkLst>
          <pc:docMk/>
          <pc:sldMk cId="3816356131" sldId="270"/>
        </pc:sldMkLst>
      </pc:sldChg>
      <pc:sldChg chg="add del">
        <pc:chgData name="Simon Bramwell" userId="bca58ee0-e8a9-4cba-a1a5-7dc7b1466e81" providerId="ADAL" clId="{41832807-91CA-4E13-93C7-67CEEE66DE5E}" dt="2022-05-14T06:09:58.497" v="1552" actId="47"/>
        <pc:sldMkLst>
          <pc:docMk/>
          <pc:sldMk cId="1058413914" sldId="271"/>
        </pc:sldMkLst>
      </pc:sldChg>
      <pc:sldChg chg="add del">
        <pc:chgData name="Simon Bramwell" userId="bca58ee0-e8a9-4cba-a1a5-7dc7b1466e81" providerId="ADAL" clId="{41832807-91CA-4E13-93C7-67CEEE66DE5E}" dt="2022-05-14T06:10:03.566" v="1553" actId="47"/>
        <pc:sldMkLst>
          <pc:docMk/>
          <pc:sldMk cId="903532607" sldId="272"/>
        </pc:sldMkLst>
      </pc:sldChg>
      <pc:sldChg chg="add del">
        <pc:chgData name="Simon Bramwell" userId="bca58ee0-e8a9-4cba-a1a5-7dc7b1466e81" providerId="ADAL" clId="{41832807-91CA-4E13-93C7-67CEEE66DE5E}" dt="2022-05-14T06:09:58.497" v="1552" actId="47"/>
        <pc:sldMkLst>
          <pc:docMk/>
          <pc:sldMk cId="3913824787" sldId="273"/>
        </pc:sldMkLst>
      </pc:sldChg>
      <pc:sldChg chg="add del">
        <pc:chgData name="Simon Bramwell" userId="bca58ee0-e8a9-4cba-a1a5-7dc7b1466e81" providerId="ADAL" clId="{41832807-91CA-4E13-93C7-67CEEE66DE5E}" dt="2022-05-14T06:09:58.497" v="1552" actId="47"/>
        <pc:sldMkLst>
          <pc:docMk/>
          <pc:sldMk cId="2176544682" sldId="274"/>
        </pc:sldMkLst>
      </pc:sldChg>
      <pc:sldChg chg="modSp add mod">
        <pc:chgData name="Simon Bramwell" userId="bca58ee0-e8a9-4cba-a1a5-7dc7b1466e81" providerId="ADAL" clId="{41832807-91CA-4E13-93C7-67CEEE66DE5E}" dt="2022-05-14T04:55:37.926" v="255" actId="115"/>
        <pc:sldMkLst>
          <pc:docMk/>
          <pc:sldMk cId="4281675537" sldId="275"/>
        </pc:sldMkLst>
        <pc:spChg chg="mod">
          <ac:chgData name="Simon Bramwell" userId="bca58ee0-e8a9-4cba-a1a5-7dc7b1466e81" providerId="ADAL" clId="{41832807-91CA-4E13-93C7-67CEEE66DE5E}" dt="2022-05-14T04:51:36.243" v="245" actId="20577"/>
          <ac:spMkLst>
            <pc:docMk/>
            <pc:sldMk cId="4281675537" sldId="275"/>
            <ac:spMk id="4" creationId="{D78A7801-DCF2-1146-1901-D474C397A6C8}"/>
          </ac:spMkLst>
        </pc:spChg>
        <pc:spChg chg="mod">
          <ac:chgData name="Simon Bramwell" userId="bca58ee0-e8a9-4cba-a1a5-7dc7b1466e81" providerId="ADAL" clId="{41832807-91CA-4E13-93C7-67CEEE66DE5E}" dt="2022-05-14T04:55:37.926" v="255" actId="115"/>
          <ac:spMkLst>
            <pc:docMk/>
            <pc:sldMk cId="4281675537" sldId="275"/>
            <ac:spMk id="51203" creationId="{2FC5B3EF-358A-5750-E61C-01F5CCA540DC}"/>
          </ac:spMkLst>
        </pc:spChg>
      </pc:sldChg>
      <pc:sldChg chg="modSp add mod">
        <pc:chgData name="Simon Bramwell" userId="bca58ee0-e8a9-4cba-a1a5-7dc7b1466e81" providerId="ADAL" clId="{41832807-91CA-4E13-93C7-67CEEE66DE5E}" dt="2022-05-13T21:28:25.265" v="77" actId="14100"/>
        <pc:sldMkLst>
          <pc:docMk/>
          <pc:sldMk cId="4171608499" sldId="276"/>
        </pc:sldMkLst>
        <pc:spChg chg="mod">
          <ac:chgData name="Simon Bramwell" userId="bca58ee0-e8a9-4cba-a1a5-7dc7b1466e81" providerId="ADAL" clId="{41832807-91CA-4E13-93C7-67CEEE66DE5E}" dt="2022-05-13T21:28:25.265" v="77" actId="14100"/>
          <ac:spMkLst>
            <pc:docMk/>
            <pc:sldMk cId="4171608499" sldId="276"/>
            <ac:spMk id="51203" creationId="{2FC5B3EF-358A-5750-E61C-01F5CCA540DC}"/>
          </ac:spMkLst>
        </pc:spChg>
      </pc:sldChg>
      <pc:sldChg chg="modSp add mod">
        <pc:chgData name="Simon Bramwell" userId="bca58ee0-e8a9-4cba-a1a5-7dc7b1466e81" providerId="ADAL" clId="{41832807-91CA-4E13-93C7-67CEEE66DE5E}" dt="2022-05-13T21:23:38.082" v="49" actId="114"/>
        <pc:sldMkLst>
          <pc:docMk/>
          <pc:sldMk cId="436420467" sldId="277"/>
        </pc:sldMkLst>
        <pc:spChg chg="mod">
          <ac:chgData name="Simon Bramwell" userId="bca58ee0-e8a9-4cba-a1a5-7dc7b1466e81" providerId="ADAL" clId="{41832807-91CA-4E13-93C7-67CEEE66DE5E}" dt="2022-05-13T21:23:38.082" v="49" actId="114"/>
          <ac:spMkLst>
            <pc:docMk/>
            <pc:sldMk cId="436420467" sldId="277"/>
            <ac:spMk id="51203" creationId="{2FC5B3EF-358A-5750-E61C-01F5CCA540DC}"/>
          </ac:spMkLst>
        </pc:spChg>
      </pc:sldChg>
      <pc:sldChg chg="modSp add mod">
        <pc:chgData name="Simon Bramwell" userId="bca58ee0-e8a9-4cba-a1a5-7dc7b1466e81" providerId="ADAL" clId="{41832807-91CA-4E13-93C7-67CEEE66DE5E}" dt="2022-05-13T21:30:34.157" v="88" actId="404"/>
        <pc:sldMkLst>
          <pc:docMk/>
          <pc:sldMk cId="3961857716" sldId="278"/>
        </pc:sldMkLst>
        <pc:spChg chg="mod">
          <ac:chgData name="Simon Bramwell" userId="bca58ee0-e8a9-4cba-a1a5-7dc7b1466e81" providerId="ADAL" clId="{41832807-91CA-4E13-93C7-67CEEE66DE5E}" dt="2022-05-13T21:25:40.663" v="62" actId="14100"/>
          <ac:spMkLst>
            <pc:docMk/>
            <pc:sldMk cId="3961857716" sldId="278"/>
            <ac:spMk id="51202" creationId="{CA9BC6A1-38DB-A260-C9C1-9C2ACD3D439A}"/>
          </ac:spMkLst>
        </pc:spChg>
        <pc:spChg chg="mod">
          <ac:chgData name="Simon Bramwell" userId="bca58ee0-e8a9-4cba-a1a5-7dc7b1466e81" providerId="ADAL" clId="{41832807-91CA-4E13-93C7-67CEEE66DE5E}" dt="2022-05-13T21:30:34.157" v="88" actId="404"/>
          <ac:spMkLst>
            <pc:docMk/>
            <pc:sldMk cId="3961857716" sldId="278"/>
            <ac:spMk id="51203" creationId="{2FC5B3EF-358A-5750-E61C-01F5CCA540DC}"/>
          </ac:spMkLst>
        </pc:spChg>
      </pc:sldChg>
      <pc:sldChg chg="modSp add mod">
        <pc:chgData name="Simon Bramwell" userId="bca58ee0-e8a9-4cba-a1a5-7dc7b1466e81" providerId="ADAL" clId="{41832807-91CA-4E13-93C7-67CEEE66DE5E}" dt="2022-05-13T21:29:50.296" v="86" actId="114"/>
        <pc:sldMkLst>
          <pc:docMk/>
          <pc:sldMk cId="3442685871" sldId="279"/>
        </pc:sldMkLst>
        <pc:spChg chg="mod">
          <ac:chgData name="Simon Bramwell" userId="bca58ee0-e8a9-4cba-a1a5-7dc7b1466e81" providerId="ADAL" clId="{41832807-91CA-4E13-93C7-67CEEE66DE5E}" dt="2022-05-13T21:29:50.296" v="86" actId="114"/>
          <ac:spMkLst>
            <pc:docMk/>
            <pc:sldMk cId="3442685871" sldId="279"/>
            <ac:spMk id="51203" creationId="{2FC5B3EF-358A-5750-E61C-01F5CCA540DC}"/>
          </ac:spMkLst>
        </pc:spChg>
      </pc:sldChg>
      <pc:sldChg chg="modSp add mod">
        <pc:chgData name="Simon Bramwell" userId="bca58ee0-e8a9-4cba-a1a5-7dc7b1466e81" providerId="ADAL" clId="{41832807-91CA-4E13-93C7-67CEEE66DE5E}" dt="2022-05-13T21:31:23.157" v="95" actId="114"/>
        <pc:sldMkLst>
          <pc:docMk/>
          <pc:sldMk cId="4244296381" sldId="280"/>
        </pc:sldMkLst>
        <pc:spChg chg="mod">
          <ac:chgData name="Simon Bramwell" userId="bca58ee0-e8a9-4cba-a1a5-7dc7b1466e81" providerId="ADAL" clId="{41832807-91CA-4E13-93C7-67CEEE66DE5E}" dt="2022-05-13T21:31:23.157" v="95" actId="114"/>
          <ac:spMkLst>
            <pc:docMk/>
            <pc:sldMk cId="4244296381" sldId="280"/>
            <ac:spMk id="51203" creationId="{2FC5B3EF-358A-5750-E61C-01F5CCA540DC}"/>
          </ac:spMkLst>
        </pc:spChg>
      </pc:sldChg>
      <pc:sldChg chg="modSp add mod">
        <pc:chgData name="Simon Bramwell" userId="bca58ee0-e8a9-4cba-a1a5-7dc7b1466e81" providerId="ADAL" clId="{41832807-91CA-4E13-93C7-67CEEE66DE5E}" dt="2022-05-13T21:33:57.551" v="109" actId="114"/>
        <pc:sldMkLst>
          <pc:docMk/>
          <pc:sldMk cId="3207527895" sldId="281"/>
        </pc:sldMkLst>
        <pc:spChg chg="mod">
          <ac:chgData name="Simon Bramwell" userId="bca58ee0-e8a9-4cba-a1a5-7dc7b1466e81" providerId="ADAL" clId="{41832807-91CA-4E13-93C7-67CEEE66DE5E}" dt="2022-05-13T21:33:57.551" v="109" actId="114"/>
          <ac:spMkLst>
            <pc:docMk/>
            <pc:sldMk cId="3207527895" sldId="281"/>
            <ac:spMk id="51203" creationId="{2FC5B3EF-358A-5750-E61C-01F5CCA540DC}"/>
          </ac:spMkLst>
        </pc:spChg>
      </pc:sldChg>
      <pc:sldChg chg="modSp add mod">
        <pc:chgData name="Simon Bramwell" userId="bca58ee0-e8a9-4cba-a1a5-7dc7b1466e81" providerId="ADAL" clId="{41832807-91CA-4E13-93C7-67CEEE66DE5E}" dt="2022-05-13T21:40:50.992" v="164" actId="404"/>
        <pc:sldMkLst>
          <pc:docMk/>
          <pc:sldMk cId="1958399218" sldId="282"/>
        </pc:sldMkLst>
        <pc:spChg chg="mod">
          <ac:chgData name="Simon Bramwell" userId="bca58ee0-e8a9-4cba-a1a5-7dc7b1466e81" providerId="ADAL" clId="{41832807-91CA-4E13-93C7-67CEEE66DE5E}" dt="2022-05-13T21:40:50.992" v="164" actId="404"/>
          <ac:spMkLst>
            <pc:docMk/>
            <pc:sldMk cId="1958399218" sldId="282"/>
            <ac:spMk id="51202" creationId="{CA9BC6A1-38DB-A260-C9C1-9C2ACD3D439A}"/>
          </ac:spMkLst>
        </pc:spChg>
        <pc:spChg chg="mod">
          <ac:chgData name="Simon Bramwell" userId="bca58ee0-e8a9-4cba-a1a5-7dc7b1466e81" providerId="ADAL" clId="{41832807-91CA-4E13-93C7-67CEEE66DE5E}" dt="2022-05-13T21:34:03.738" v="111" actId="114"/>
          <ac:spMkLst>
            <pc:docMk/>
            <pc:sldMk cId="1958399218" sldId="282"/>
            <ac:spMk id="51203" creationId="{2FC5B3EF-358A-5750-E61C-01F5CCA540DC}"/>
          </ac:spMkLst>
        </pc:spChg>
      </pc:sldChg>
      <pc:sldChg chg="modSp add mod">
        <pc:chgData name="Simon Bramwell" userId="bca58ee0-e8a9-4cba-a1a5-7dc7b1466e81" providerId="ADAL" clId="{41832807-91CA-4E13-93C7-67CEEE66DE5E}" dt="2022-05-13T21:45:15.785" v="241" actId="403"/>
        <pc:sldMkLst>
          <pc:docMk/>
          <pc:sldMk cId="3264349171" sldId="283"/>
        </pc:sldMkLst>
        <pc:spChg chg="mod">
          <ac:chgData name="Simon Bramwell" userId="bca58ee0-e8a9-4cba-a1a5-7dc7b1466e81" providerId="ADAL" clId="{41832807-91CA-4E13-93C7-67CEEE66DE5E}" dt="2022-05-13T21:41:24.897" v="173" actId="20577"/>
          <ac:spMkLst>
            <pc:docMk/>
            <pc:sldMk cId="3264349171" sldId="283"/>
            <ac:spMk id="51202" creationId="{CA9BC6A1-38DB-A260-C9C1-9C2ACD3D439A}"/>
          </ac:spMkLst>
        </pc:spChg>
        <pc:spChg chg="mod">
          <ac:chgData name="Simon Bramwell" userId="bca58ee0-e8a9-4cba-a1a5-7dc7b1466e81" providerId="ADAL" clId="{41832807-91CA-4E13-93C7-67CEEE66DE5E}" dt="2022-05-13T21:45:15.785" v="241" actId="403"/>
          <ac:spMkLst>
            <pc:docMk/>
            <pc:sldMk cId="3264349171" sldId="283"/>
            <ac:spMk id="51203" creationId="{2FC5B3EF-358A-5750-E61C-01F5CCA540DC}"/>
          </ac:spMkLst>
        </pc:spChg>
      </pc:sldChg>
      <pc:sldChg chg="modSp add mod">
        <pc:chgData name="Simon Bramwell" userId="bca58ee0-e8a9-4cba-a1a5-7dc7b1466e81" providerId="ADAL" clId="{41832807-91CA-4E13-93C7-67CEEE66DE5E}" dt="2022-05-14T06:20:06.955" v="1555" actId="113"/>
        <pc:sldMkLst>
          <pc:docMk/>
          <pc:sldMk cId="4142729478" sldId="284"/>
        </pc:sldMkLst>
        <pc:spChg chg="mod">
          <ac:chgData name="Simon Bramwell" userId="bca58ee0-e8a9-4cba-a1a5-7dc7b1466e81" providerId="ADAL" clId="{41832807-91CA-4E13-93C7-67CEEE66DE5E}" dt="2022-05-14T06:20:06.955" v="1555" actId="113"/>
          <ac:spMkLst>
            <pc:docMk/>
            <pc:sldMk cId="4142729478" sldId="284"/>
            <ac:spMk id="51203" creationId="{2FC5B3EF-358A-5750-E61C-01F5CCA540DC}"/>
          </ac:spMkLst>
        </pc:spChg>
      </pc:sldChg>
      <pc:sldChg chg="addSp delSp modSp add mod">
        <pc:chgData name="Simon Bramwell" userId="bca58ee0-e8a9-4cba-a1a5-7dc7b1466e81" providerId="ADAL" clId="{41832807-91CA-4E13-93C7-67CEEE66DE5E}" dt="2022-05-14T05:00:44.502" v="269" actId="22"/>
        <pc:sldMkLst>
          <pc:docMk/>
          <pc:sldMk cId="1076418659" sldId="285"/>
        </pc:sldMkLst>
        <pc:spChg chg="add del">
          <ac:chgData name="Simon Bramwell" userId="bca58ee0-e8a9-4cba-a1a5-7dc7b1466e81" providerId="ADAL" clId="{41832807-91CA-4E13-93C7-67CEEE66DE5E}" dt="2022-05-14T05:00:44.502" v="269" actId="22"/>
          <ac:spMkLst>
            <pc:docMk/>
            <pc:sldMk cId="1076418659" sldId="285"/>
            <ac:spMk id="5" creationId="{3B8478DF-DBD5-CB03-406A-C1252C9C5A19}"/>
          </ac:spMkLst>
        </pc:spChg>
        <pc:spChg chg="mod">
          <ac:chgData name="Simon Bramwell" userId="bca58ee0-e8a9-4cba-a1a5-7dc7b1466e81" providerId="ADAL" clId="{41832807-91CA-4E13-93C7-67CEEE66DE5E}" dt="2022-05-14T04:59:22.988" v="267" actId="403"/>
          <ac:spMkLst>
            <pc:docMk/>
            <pc:sldMk cId="1076418659" sldId="285"/>
            <ac:spMk id="51203" creationId="{2FC5B3EF-358A-5750-E61C-01F5CCA540DC}"/>
          </ac:spMkLst>
        </pc:spChg>
      </pc:sldChg>
      <pc:sldChg chg="modSp add mod">
        <pc:chgData name="Simon Bramwell" userId="bca58ee0-e8a9-4cba-a1a5-7dc7b1466e81" providerId="ADAL" clId="{41832807-91CA-4E13-93C7-67CEEE66DE5E}" dt="2022-05-14T05:02:45.539" v="380" actId="403"/>
        <pc:sldMkLst>
          <pc:docMk/>
          <pc:sldMk cId="2542423802" sldId="286"/>
        </pc:sldMkLst>
        <pc:spChg chg="mod">
          <ac:chgData name="Simon Bramwell" userId="bca58ee0-e8a9-4cba-a1a5-7dc7b1466e81" providerId="ADAL" clId="{41832807-91CA-4E13-93C7-67CEEE66DE5E}" dt="2022-05-14T05:02:45.539" v="380" actId="403"/>
          <ac:spMkLst>
            <pc:docMk/>
            <pc:sldMk cId="2542423802" sldId="286"/>
            <ac:spMk id="51203" creationId="{2FC5B3EF-358A-5750-E61C-01F5CCA540DC}"/>
          </ac:spMkLst>
        </pc:spChg>
      </pc:sldChg>
      <pc:sldChg chg="modSp add mod">
        <pc:chgData name="Simon Bramwell" userId="bca58ee0-e8a9-4cba-a1a5-7dc7b1466e81" providerId="ADAL" clId="{41832807-91CA-4E13-93C7-67CEEE66DE5E}" dt="2022-05-14T05:04:20.130" v="389" actId="6549"/>
        <pc:sldMkLst>
          <pc:docMk/>
          <pc:sldMk cId="1791790861" sldId="287"/>
        </pc:sldMkLst>
        <pc:spChg chg="mod">
          <ac:chgData name="Simon Bramwell" userId="bca58ee0-e8a9-4cba-a1a5-7dc7b1466e81" providerId="ADAL" clId="{41832807-91CA-4E13-93C7-67CEEE66DE5E}" dt="2022-05-14T05:04:14.900" v="388" actId="20577"/>
          <ac:spMkLst>
            <pc:docMk/>
            <pc:sldMk cId="1791790861" sldId="287"/>
            <ac:spMk id="4" creationId="{D78A7801-DCF2-1146-1901-D474C397A6C8}"/>
          </ac:spMkLst>
        </pc:spChg>
        <pc:spChg chg="mod">
          <ac:chgData name="Simon Bramwell" userId="bca58ee0-e8a9-4cba-a1a5-7dc7b1466e81" providerId="ADAL" clId="{41832807-91CA-4E13-93C7-67CEEE66DE5E}" dt="2022-05-14T05:04:20.130" v="389" actId="6549"/>
          <ac:spMkLst>
            <pc:docMk/>
            <pc:sldMk cId="1791790861" sldId="287"/>
            <ac:spMk id="51203" creationId="{2FC5B3EF-358A-5750-E61C-01F5CCA540DC}"/>
          </ac:spMkLst>
        </pc:spChg>
      </pc:sldChg>
      <pc:sldChg chg="modSp add mod">
        <pc:chgData name="Simon Bramwell" userId="bca58ee0-e8a9-4cba-a1a5-7dc7b1466e81" providerId="ADAL" clId="{41832807-91CA-4E13-93C7-67CEEE66DE5E}" dt="2022-05-14T05:08:28.041" v="428"/>
        <pc:sldMkLst>
          <pc:docMk/>
          <pc:sldMk cId="1044248061" sldId="288"/>
        </pc:sldMkLst>
        <pc:spChg chg="mod">
          <ac:chgData name="Simon Bramwell" userId="bca58ee0-e8a9-4cba-a1a5-7dc7b1466e81" providerId="ADAL" clId="{41832807-91CA-4E13-93C7-67CEEE66DE5E}" dt="2022-05-14T05:08:28.041" v="428"/>
          <ac:spMkLst>
            <pc:docMk/>
            <pc:sldMk cId="1044248061" sldId="288"/>
            <ac:spMk id="51203" creationId="{2FC5B3EF-358A-5750-E61C-01F5CCA540DC}"/>
          </ac:spMkLst>
        </pc:spChg>
      </pc:sldChg>
      <pc:sldChg chg="add del">
        <pc:chgData name="Simon Bramwell" userId="bca58ee0-e8a9-4cba-a1a5-7dc7b1466e81" providerId="ADAL" clId="{41832807-91CA-4E13-93C7-67CEEE66DE5E}" dt="2022-05-14T06:09:35.961" v="1542" actId="47"/>
        <pc:sldMkLst>
          <pc:docMk/>
          <pc:sldMk cId="3958677385" sldId="289"/>
        </pc:sldMkLst>
      </pc:sldChg>
      <pc:sldChg chg="modSp add mod">
        <pc:chgData name="Simon Bramwell" userId="bca58ee0-e8a9-4cba-a1a5-7dc7b1466e81" providerId="ADAL" clId="{41832807-91CA-4E13-93C7-67CEEE66DE5E}" dt="2022-05-14T05:15:17.591" v="771" actId="403"/>
        <pc:sldMkLst>
          <pc:docMk/>
          <pc:sldMk cId="2152952607" sldId="290"/>
        </pc:sldMkLst>
        <pc:spChg chg="mod">
          <ac:chgData name="Simon Bramwell" userId="bca58ee0-e8a9-4cba-a1a5-7dc7b1466e81" providerId="ADAL" clId="{41832807-91CA-4E13-93C7-67CEEE66DE5E}" dt="2022-05-14T05:11:31.851" v="451" actId="20577"/>
          <ac:spMkLst>
            <pc:docMk/>
            <pc:sldMk cId="2152952607" sldId="290"/>
            <ac:spMk id="4" creationId="{D78A7801-DCF2-1146-1901-D474C397A6C8}"/>
          </ac:spMkLst>
        </pc:spChg>
        <pc:spChg chg="mod">
          <ac:chgData name="Simon Bramwell" userId="bca58ee0-e8a9-4cba-a1a5-7dc7b1466e81" providerId="ADAL" clId="{41832807-91CA-4E13-93C7-67CEEE66DE5E}" dt="2022-05-14T05:15:17.591" v="771" actId="403"/>
          <ac:spMkLst>
            <pc:docMk/>
            <pc:sldMk cId="2152952607" sldId="290"/>
            <ac:spMk id="51203" creationId="{2FC5B3EF-358A-5750-E61C-01F5CCA540DC}"/>
          </ac:spMkLst>
        </pc:spChg>
      </pc:sldChg>
      <pc:sldChg chg="modSp add mod">
        <pc:chgData name="Simon Bramwell" userId="bca58ee0-e8a9-4cba-a1a5-7dc7b1466e81" providerId="ADAL" clId="{41832807-91CA-4E13-93C7-67CEEE66DE5E}" dt="2022-05-14T05:17:43.483" v="780" actId="20577"/>
        <pc:sldMkLst>
          <pc:docMk/>
          <pc:sldMk cId="1771336256" sldId="291"/>
        </pc:sldMkLst>
        <pc:spChg chg="mod">
          <ac:chgData name="Simon Bramwell" userId="bca58ee0-e8a9-4cba-a1a5-7dc7b1466e81" providerId="ADAL" clId="{41832807-91CA-4E13-93C7-67CEEE66DE5E}" dt="2022-05-14T05:17:43.483" v="780" actId="20577"/>
          <ac:spMkLst>
            <pc:docMk/>
            <pc:sldMk cId="1771336256" sldId="291"/>
            <ac:spMk id="51203" creationId="{2FC5B3EF-358A-5750-E61C-01F5CCA540DC}"/>
          </ac:spMkLst>
        </pc:spChg>
      </pc:sldChg>
      <pc:sldChg chg="modSp add mod">
        <pc:chgData name="Simon Bramwell" userId="bca58ee0-e8a9-4cba-a1a5-7dc7b1466e81" providerId="ADAL" clId="{41832807-91CA-4E13-93C7-67CEEE66DE5E}" dt="2022-05-14T05:22:50.234" v="851" actId="20577"/>
        <pc:sldMkLst>
          <pc:docMk/>
          <pc:sldMk cId="330520293" sldId="292"/>
        </pc:sldMkLst>
        <pc:spChg chg="mod">
          <ac:chgData name="Simon Bramwell" userId="bca58ee0-e8a9-4cba-a1a5-7dc7b1466e81" providerId="ADAL" clId="{41832807-91CA-4E13-93C7-67CEEE66DE5E}" dt="2022-05-14T05:21:10.891" v="798" actId="5793"/>
          <ac:spMkLst>
            <pc:docMk/>
            <pc:sldMk cId="330520293" sldId="292"/>
            <ac:spMk id="4" creationId="{D78A7801-DCF2-1146-1901-D474C397A6C8}"/>
          </ac:spMkLst>
        </pc:spChg>
        <pc:spChg chg="mod">
          <ac:chgData name="Simon Bramwell" userId="bca58ee0-e8a9-4cba-a1a5-7dc7b1466e81" providerId="ADAL" clId="{41832807-91CA-4E13-93C7-67CEEE66DE5E}" dt="2022-05-14T05:22:50.234" v="851" actId="20577"/>
          <ac:spMkLst>
            <pc:docMk/>
            <pc:sldMk cId="330520293" sldId="292"/>
            <ac:spMk id="51203" creationId="{2FC5B3EF-358A-5750-E61C-01F5CCA540DC}"/>
          </ac:spMkLst>
        </pc:spChg>
      </pc:sldChg>
      <pc:sldChg chg="modSp add mod">
        <pc:chgData name="Simon Bramwell" userId="bca58ee0-e8a9-4cba-a1a5-7dc7b1466e81" providerId="ADAL" clId="{41832807-91CA-4E13-93C7-67CEEE66DE5E}" dt="2022-05-14T05:24:57.425" v="907" actId="20577"/>
        <pc:sldMkLst>
          <pc:docMk/>
          <pc:sldMk cId="1371788251" sldId="293"/>
        </pc:sldMkLst>
        <pc:spChg chg="mod">
          <ac:chgData name="Simon Bramwell" userId="bca58ee0-e8a9-4cba-a1a5-7dc7b1466e81" providerId="ADAL" clId="{41832807-91CA-4E13-93C7-67CEEE66DE5E}" dt="2022-05-14T05:24:57.425" v="907" actId="20577"/>
          <ac:spMkLst>
            <pc:docMk/>
            <pc:sldMk cId="1371788251" sldId="293"/>
            <ac:spMk id="51203" creationId="{2FC5B3EF-358A-5750-E61C-01F5CCA540DC}"/>
          </ac:spMkLst>
        </pc:spChg>
      </pc:sldChg>
      <pc:sldChg chg="modSp add mod">
        <pc:chgData name="Simon Bramwell" userId="bca58ee0-e8a9-4cba-a1a5-7dc7b1466e81" providerId="ADAL" clId="{41832807-91CA-4E13-93C7-67CEEE66DE5E}" dt="2022-05-14T05:30:15.250" v="993" actId="404"/>
        <pc:sldMkLst>
          <pc:docMk/>
          <pc:sldMk cId="97754899" sldId="294"/>
        </pc:sldMkLst>
        <pc:spChg chg="mod">
          <ac:chgData name="Simon Bramwell" userId="bca58ee0-e8a9-4cba-a1a5-7dc7b1466e81" providerId="ADAL" clId="{41832807-91CA-4E13-93C7-67CEEE66DE5E}" dt="2022-05-14T05:30:15.250" v="993" actId="404"/>
          <ac:spMkLst>
            <pc:docMk/>
            <pc:sldMk cId="97754899" sldId="294"/>
            <ac:spMk id="51203" creationId="{2FC5B3EF-358A-5750-E61C-01F5CCA540DC}"/>
          </ac:spMkLst>
        </pc:spChg>
      </pc:sldChg>
      <pc:sldChg chg="modSp add mod">
        <pc:chgData name="Simon Bramwell" userId="bca58ee0-e8a9-4cba-a1a5-7dc7b1466e81" providerId="ADAL" clId="{41832807-91CA-4E13-93C7-67CEEE66DE5E}" dt="2022-05-14T05:33:10.359" v="1009" actId="20577"/>
        <pc:sldMkLst>
          <pc:docMk/>
          <pc:sldMk cId="4151975844" sldId="295"/>
        </pc:sldMkLst>
        <pc:spChg chg="mod">
          <ac:chgData name="Simon Bramwell" userId="bca58ee0-e8a9-4cba-a1a5-7dc7b1466e81" providerId="ADAL" clId="{41832807-91CA-4E13-93C7-67CEEE66DE5E}" dt="2022-05-14T05:31:06.171" v="997" actId="20577"/>
          <ac:spMkLst>
            <pc:docMk/>
            <pc:sldMk cId="4151975844" sldId="295"/>
            <ac:spMk id="4" creationId="{D78A7801-DCF2-1146-1901-D474C397A6C8}"/>
          </ac:spMkLst>
        </pc:spChg>
        <pc:spChg chg="mod">
          <ac:chgData name="Simon Bramwell" userId="bca58ee0-e8a9-4cba-a1a5-7dc7b1466e81" providerId="ADAL" clId="{41832807-91CA-4E13-93C7-67CEEE66DE5E}" dt="2022-05-14T05:33:10.359" v="1009" actId="20577"/>
          <ac:spMkLst>
            <pc:docMk/>
            <pc:sldMk cId="4151975844" sldId="295"/>
            <ac:spMk id="51203" creationId="{2FC5B3EF-358A-5750-E61C-01F5CCA540DC}"/>
          </ac:spMkLst>
        </pc:spChg>
      </pc:sldChg>
      <pc:sldChg chg="modSp add mod">
        <pc:chgData name="Simon Bramwell" userId="bca58ee0-e8a9-4cba-a1a5-7dc7b1466e81" providerId="ADAL" clId="{41832807-91CA-4E13-93C7-67CEEE66DE5E}" dt="2022-05-14T05:33:21.241" v="1011" actId="20577"/>
        <pc:sldMkLst>
          <pc:docMk/>
          <pc:sldMk cId="4113190475" sldId="296"/>
        </pc:sldMkLst>
        <pc:spChg chg="mod">
          <ac:chgData name="Simon Bramwell" userId="bca58ee0-e8a9-4cba-a1a5-7dc7b1466e81" providerId="ADAL" clId="{41832807-91CA-4E13-93C7-67CEEE66DE5E}" dt="2022-05-14T05:33:21.241" v="1011" actId="20577"/>
          <ac:spMkLst>
            <pc:docMk/>
            <pc:sldMk cId="4113190475" sldId="296"/>
            <ac:spMk id="51203" creationId="{2FC5B3EF-358A-5750-E61C-01F5CCA540DC}"/>
          </ac:spMkLst>
        </pc:spChg>
      </pc:sldChg>
      <pc:sldChg chg="modSp add mod">
        <pc:chgData name="Simon Bramwell" userId="bca58ee0-e8a9-4cba-a1a5-7dc7b1466e81" providerId="ADAL" clId="{41832807-91CA-4E13-93C7-67CEEE66DE5E}" dt="2022-05-14T05:37:16.795" v="1117" actId="20577"/>
        <pc:sldMkLst>
          <pc:docMk/>
          <pc:sldMk cId="1312624706" sldId="297"/>
        </pc:sldMkLst>
        <pc:spChg chg="mod">
          <ac:chgData name="Simon Bramwell" userId="bca58ee0-e8a9-4cba-a1a5-7dc7b1466e81" providerId="ADAL" clId="{41832807-91CA-4E13-93C7-67CEEE66DE5E}" dt="2022-05-14T05:37:16.795" v="1117" actId="20577"/>
          <ac:spMkLst>
            <pc:docMk/>
            <pc:sldMk cId="1312624706" sldId="297"/>
            <ac:spMk id="51203" creationId="{2FC5B3EF-358A-5750-E61C-01F5CCA540DC}"/>
          </ac:spMkLst>
        </pc:spChg>
      </pc:sldChg>
      <pc:sldChg chg="modSp add mod">
        <pc:chgData name="Simon Bramwell" userId="bca58ee0-e8a9-4cba-a1a5-7dc7b1466e81" providerId="ADAL" clId="{41832807-91CA-4E13-93C7-67CEEE66DE5E}" dt="2022-05-14T05:39:29.864" v="1148" actId="20577"/>
        <pc:sldMkLst>
          <pc:docMk/>
          <pc:sldMk cId="1981277630" sldId="298"/>
        </pc:sldMkLst>
        <pc:spChg chg="mod">
          <ac:chgData name="Simon Bramwell" userId="bca58ee0-e8a9-4cba-a1a5-7dc7b1466e81" providerId="ADAL" clId="{41832807-91CA-4E13-93C7-67CEEE66DE5E}" dt="2022-05-14T05:39:29.864" v="1148" actId="20577"/>
          <ac:spMkLst>
            <pc:docMk/>
            <pc:sldMk cId="1981277630" sldId="298"/>
            <ac:spMk id="51203" creationId="{2FC5B3EF-358A-5750-E61C-01F5CCA540DC}"/>
          </ac:spMkLst>
        </pc:spChg>
      </pc:sldChg>
      <pc:sldChg chg="addSp modSp add mod">
        <pc:chgData name="Simon Bramwell" userId="bca58ee0-e8a9-4cba-a1a5-7dc7b1466e81" providerId="ADAL" clId="{41832807-91CA-4E13-93C7-67CEEE66DE5E}" dt="2022-05-14T05:56:17.239" v="1377" actId="1076"/>
        <pc:sldMkLst>
          <pc:docMk/>
          <pc:sldMk cId="2974017318" sldId="299"/>
        </pc:sldMkLst>
        <pc:spChg chg="mod">
          <ac:chgData name="Simon Bramwell" userId="bca58ee0-e8a9-4cba-a1a5-7dc7b1466e81" providerId="ADAL" clId="{41832807-91CA-4E13-93C7-67CEEE66DE5E}" dt="2022-05-14T05:56:09.522" v="1376" actId="12"/>
          <ac:spMkLst>
            <pc:docMk/>
            <pc:sldMk cId="2974017318" sldId="299"/>
            <ac:spMk id="51203" creationId="{2FC5B3EF-358A-5750-E61C-01F5CCA540DC}"/>
          </ac:spMkLst>
        </pc:spChg>
        <pc:picChg chg="add mod">
          <ac:chgData name="Simon Bramwell" userId="bca58ee0-e8a9-4cba-a1a5-7dc7b1466e81" providerId="ADAL" clId="{41832807-91CA-4E13-93C7-67CEEE66DE5E}" dt="2022-05-14T05:56:17.239" v="1377" actId="1076"/>
          <ac:picMkLst>
            <pc:docMk/>
            <pc:sldMk cId="2974017318" sldId="299"/>
            <ac:picMk id="3" creationId="{C4AAED01-63B4-CACD-5EBF-189483D4E4B9}"/>
          </ac:picMkLst>
        </pc:picChg>
      </pc:sldChg>
      <pc:sldChg chg="modSp add mod">
        <pc:chgData name="Simon Bramwell" userId="bca58ee0-e8a9-4cba-a1a5-7dc7b1466e81" providerId="ADAL" clId="{41832807-91CA-4E13-93C7-67CEEE66DE5E}" dt="2022-05-14T05:59:40.210" v="1381" actId="6549"/>
        <pc:sldMkLst>
          <pc:docMk/>
          <pc:sldMk cId="1812857866" sldId="300"/>
        </pc:sldMkLst>
        <pc:spChg chg="mod">
          <ac:chgData name="Simon Bramwell" userId="bca58ee0-e8a9-4cba-a1a5-7dc7b1466e81" providerId="ADAL" clId="{41832807-91CA-4E13-93C7-67CEEE66DE5E}" dt="2022-05-14T05:59:40.210" v="1381" actId="6549"/>
          <ac:spMkLst>
            <pc:docMk/>
            <pc:sldMk cId="1812857866" sldId="300"/>
            <ac:spMk id="51203" creationId="{2FC5B3EF-358A-5750-E61C-01F5CCA540DC}"/>
          </ac:spMkLst>
        </pc:spChg>
      </pc:sldChg>
      <pc:sldChg chg="add">
        <pc:chgData name="Simon Bramwell" userId="bca58ee0-e8a9-4cba-a1a5-7dc7b1466e81" providerId="ADAL" clId="{41832807-91CA-4E13-93C7-67CEEE66DE5E}" dt="2022-05-14T05:55:14.540" v="1359"/>
        <pc:sldMkLst>
          <pc:docMk/>
          <pc:sldMk cId="2070629756" sldId="301"/>
        </pc:sldMkLst>
      </pc:sldChg>
      <pc:sldChg chg="add del">
        <pc:chgData name="Simon Bramwell" userId="bca58ee0-e8a9-4cba-a1a5-7dc7b1466e81" providerId="ADAL" clId="{41832807-91CA-4E13-93C7-67CEEE66DE5E}" dt="2022-05-14T05:59:06.295" v="1379" actId="47"/>
        <pc:sldMkLst>
          <pc:docMk/>
          <pc:sldMk cId="758692869" sldId="302"/>
        </pc:sldMkLst>
      </pc:sldChg>
      <pc:sldChg chg="modSp add mod">
        <pc:chgData name="Simon Bramwell" userId="bca58ee0-e8a9-4cba-a1a5-7dc7b1466e81" providerId="ADAL" clId="{41832807-91CA-4E13-93C7-67CEEE66DE5E}" dt="2022-05-14T06:11:15.684" v="1554" actId="113"/>
        <pc:sldMkLst>
          <pc:docMk/>
          <pc:sldMk cId="2024937656" sldId="302"/>
        </pc:sldMkLst>
        <pc:spChg chg="mod">
          <ac:chgData name="Simon Bramwell" userId="bca58ee0-e8a9-4cba-a1a5-7dc7b1466e81" providerId="ADAL" clId="{41832807-91CA-4E13-93C7-67CEEE66DE5E}" dt="2022-05-14T06:02:33.362" v="1383" actId="6549"/>
          <ac:spMkLst>
            <pc:docMk/>
            <pc:sldMk cId="2024937656" sldId="302"/>
            <ac:spMk id="4" creationId="{D78A7801-DCF2-1146-1901-D474C397A6C8}"/>
          </ac:spMkLst>
        </pc:spChg>
        <pc:spChg chg="mod">
          <ac:chgData name="Simon Bramwell" userId="bca58ee0-e8a9-4cba-a1a5-7dc7b1466e81" providerId="ADAL" clId="{41832807-91CA-4E13-93C7-67CEEE66DE5E}" dt="2022-05-14T06:11:15.684" v="1554" actId="113"/>
          <ac:spMkLst>
            <pc:docMk/>
            <pc:sldMk cId="2024937656" sldId="302"/>
            <ac:spMk id="51203" creationId="{2FC5B3EF-358A-5750-E61C-01F5CCA540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A7D6065-BE46-6306-3A92-578EE342FD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7891" name="Rectangle 3">
            <a:extLst>
              <a:ext uri="{FF2B5EF4-FFF2-40B4-BE49-F238E27FC236}">
                <a16:creationId xmlns:a16="http://schemas.microsoft.com/office/drawing/2014/main" id="{C6729FAC-A08B-1E60-CB1D-0F863BBAC2E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7892" name="Rectangle 4">
            <a:extLst>
              <a:ext uri="{FF2B5EF4-FFF2-40B4-BE49-F238E27FC236}">
                <a16:creationId xmlns:a16="http://schemas.microsoft.com/office/drawing/2014/main" id="{26C75FBF-491E-9DB2-3698-9F8A2B6DE9F8}"/>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a:extLst>
              <a:ext uri="{FF2B5EF4-FFF2-40B4-BE49-F238E27FC236}">
                <a16:creationId xmlns:a16="http://schemas.microsoft.com/office/drawing/2014/main" id="{9F798770-32C2-9CAA-08C4-9C29292792F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7894" name="Rectangle 6">
            <a:extLst>
              <a:ext uri="{FF2B5EF4-FFF2-40B4-BE49-F238E27FC236}">
                <a16:creationId xmlns:a16="http://schemas.microsoft.com/office/drawing/2014/main" id="{48461869-FF0E-01D7-55D5-A165D76796C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7895" name="Rectangle 7">
            <a:extLst>
              <a:ext uri="{FF2B5EF4-FFF2-40B4-BE49-F238E27FC236}">
                <a16:creationId xmlns:a16="http://schemas.microsoft.com/office/drawing/2014/main" id="{3218FF8A-A328-0700-6B22-B46B73188D7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97B262C-23A0-4740-97E3-F5F17010EB8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066B425-38A5-59A4-8915-B857DAC6F259}"/>
              </a:ext>
            </a:extLst>
          </p:cNvPr>
          <p:cNvSpPr>
            <a:spLocks noGrp="1" noChangeArrowheads="1"/>
          </p:cNvSpPr>
          <p:nvPr>
            <p:ph type="ctrTitle"/>
            <p:custDataLst>
              <p:tags r:id="rId1"/>
            </p:custDataLst>
          </p:nvPr>
        </p:nvSpPr>
        <p:spPr>
          <a:xfrm>
            <a:off x="3602567" y="2130426"/>
            <a:ext cx="6400800" cy="1470025"/>
          </a:xfrm>
        </p:spPr>
        <p:txBody>
          <a:bodyPr/>
          <a:lstStyle>
            <a:lvl1pPr>
              <a:buClr>
                <a:srgbClr val="FFFFFF"/>
              </a:buClr>
              <a:defRPr/>
            </a:lvl1pPr>
          </a:lstStyle>
          <a:p>
            <a:pPr lvl="0"/>
            <a:r>
              <a:rPr lang="en-US" altLang="en-US" noProof="0"/>
              <a:t>Click to edit Master title style</a:t>
            </a:r>
            <a:endParaRPr lang="en-GB" altLang="en-US" noProof="0"/>
          </a:p>
        </p:txBody>
      </p:sp>
      <p:sp>
        <p:nvSpPr>
          <p:cNvPr id="20483" name="Rectangle 3">
            <a:extLst>
              <a:ext uri="{FF2B5EF4-FFF2-40B4-BE49-F238E27FC236}">
                <a16:creationId xmlns:a16="http://schemas.microsoft.com/office/drawing/2014/main" id="{DFC7490E-F6C3-DBAB-4E0A-8629F652294D}"/>
              </a:ext>
            </a:extLst>
          </p:cNvPr>
          <p:cNvSpPr>
            <a:spLocks noGrp="1" noChangeArrowheads="1"/>
          </p:cNvSpPr>
          <p:nvPr>
            <p:ph type="subTitle" idx="1"/>
            <p:custDataLst>
              <p:tags r:id="rId2"/>
            </p:custDataLst>
          </p:nvPr>
        </p:nvSpPr>
        <p:spPr>
          <a:xfrm>
            <a:off x="3602567" y="3886200"/>
            <a:ext cx="5486400" cy="1752600"/>
          </a:xfrm>
        </p:spPr>
        <p:txBody>
          <a:bodyPr/>
          <a:lstStyle>
            <a:lvl1pPr marL="0" indent="0">
              <a:buClr>
                <a:srgbClr val="FFFFFF"/>
              </a:buClr>
              <a:buFontTx/>
              <a:buNone/>
              <a:defRPr/>
            </a:lvl1pPr>
          </a:lstStyle>
          <a:p>
            <a:pPr lvl="0"/>
            <a:r>
              <a:rPr lang="en-US" altLang="en-US" noProof="0"/>
              <a:t>Click to edit Master subtitle style</a:t>
            </a:r>
            <a:endParaRPr lang="en-GB" altLang="en-US" noProof="0"/>
          </a:p>
        </p:txBody>
      </p:sp>
      <p:sp>
        <p:nvSpPr>
          <p:cNvPr id="20484" name="Rectangle 4">
            <a:extLst>
              <a:ext uri="{FF2B5EF4-FFF2-40B4-BE49-F238E27FC236}">
                <a16:creationId xmlns:a16="http://schemas.microsoft.com/office/drawing/2014/main" id="{F905543D-9674-1E77-018D-F77170D95956}"/>
              </a:ext>
            </a:extLst>
          </p:cNvPr>
          <p:cNvSpPr>
            <a:spLocks noGrp="1" noChangeArrowheads="1"/>
          </p:cNvSpPr>
          <p:nvPr>
            <p:ph type="dt" sz="half" idx="2"/>
          </p:nvPr>
        </p:nvSpPr>
        <p:spPr/>
        <p:txBody>
          <a:bodyPr/>
          <a:lstStyle>
            <a:lvl1pPr>
              <a:defRPr/>
            </a:lvl1pPr>
          </a:lstStyle>
          <a:p>
            <a:endParaRPr lang="en-GB" altLang="en-US"/>
          </a:p>
        </p:txBody>
      </p:sp>
      <p:sp>
        <p:nvSpPr>
          <p:cNvPr id="20485" name="Rectangle 5">
            <a:extLst>
              <a:ext uri="{FF2B5EF4-FFF2-40B4-BE49-F238E27FC236}">
                <a16:creationId xmlns:a16="http://schemas.microsoft.com/office/drawing/2014/main" id="{8C147574-244E-C829-9630-003F2E463C7F}"/>
              </a:ext>
            </a:extLst>
          </p:cNvPr>
          <p:cNvSpPr>
            <a:spLocks noGrp="1" noChangeArrowheads="1"/>
          </p:cNvSpPr>
          <p:nvPr>
            <p:ph type="ftr" sz="quarter" idx="3"/>
          </p:nvPr>
        </p:nvSpPr>
        <p:spPr/>
        <p:txBody>
          <a:bodyPr/>
          <a:lstStyle>
            <a:lvl1pPr>
              <a:defRPr/>
            </a:lvl1pPr>
          </a:lstStyle>
          <a:p>
            <a:endParaRPr lang="en-GB" altLang="en-US"/>
          </a:p>
        </p:txBody>
      </p:sp>
      <p:sp>
        <p:nvSpPr>
          <p:cNvPr id="20486" name="Rectangle 6">
            <a:extLst>
              <a:ext uri="{FF2B5EF4-FFF2-40B4-BE49-F238E27FC236}">
                <a16:creationId xmlns:a16="http://schemas.microsoft.com/office/drawing/2014/main" id="{4D71FE3F-21DD-360F-51A2-155BD2AB9684}"/>
              </a:ext>
            </a:extLst>
          </p:cNvPr>
          <p:cNvSpPr>
            <a:spLocks noGrp="1" noChangeArrowheads="1"/>
          </p:cNvSpPr>
          <p:nvPr>
            <p:ph type="sldNum" sz="quarter" idx="4"/>
          </p:nvPr>
        </p:nvSpPr>
        <p:spPr/>
        <p:txBody>
          <a:bodyPr/>
          <a:lstStyle>
            <a:lvl1pPr>
              <a:defRPr/>
            </a:lvl1pPr>
          </a:lstStyle>
          <a:p>
            <a:fld id="{725E42C7-90D4-4215-B541-5B43408C0699}"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5C16-365C-D8C7-122B-469EA16642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1B7372-5C22-8D65-FACE-D4686D794B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B36505-3F61-5371-B519-0F4D7F359A7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3AD25B2-F0AC-3146-69AB-D5EE3060912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A513D05-95AD-99FC-2AFA-22F5FA1C4529}"/>
              </a:ext>
            </a:extLst>
          </p:cNvPr>
          <p:cNvSpPr>
            <a:spLocks noGrp="1"/>
          </p:cNvSpPr>
          <p:nvPr>
            <p:ph type="sldNum" sz="quarter" idx="12"/>
          </p:nvPr>
        </p:nvSpPr>
        <p:spPr/>
        <p:txBody>
          <a:bodyPr/>
          <a:lstStyle>
            <a:lvl1pPr>
              <a:defRPr/>
            </a:lvl1pPr>
          </a:lstStyle>
          <a:p>
            <a:fld id="{A50CFE00-28C2-4DD0-B7B2-1E07537A1018}" type="slidenum">
              <a:rPr lang="en-GB" altLang="en-US"/>
              <a:pPr/>
              <a:t>‹#›</a:t>
            </a:fld>
            <a:endParaRPr lang="en-GB" altLang="en-US"/>
          </a:p>
        </p:txBody>
      </p:sp>
    </p:spTree>
    <p:extLst>
      <p:ext uri="{BB962C8B-B14F-4D97-AF65-F5344CB8AC3E}">
        <p14:creationId xmlns:p14="http://schemas.microsoft.com/office/powerpoint/2010/main" val="169107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44619D-CFEB-B20E-8633-EAC54C4A5F08}"/>
              </a:ext>
            </a:extLst>
          </p:cNvPr>
          <p:cNvSpPr>
            <a:spLocks noGrp="1"/>
          </p:cNvSpPr>
          <p:nvPr>
            <p:ph type="title" orient="vert"/>
          </p:nvPr>
        </p:nvSpPr>
        <p:spPr>
          <a:xfrm>
            <a:off x="9918700" y="274639"/>
            <a:ext cx="21082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6C50AE-C804-B3D3-4857-8123B58C5845}"/>
              </a:ext>
            </a:extLst>
          </p:cNvPr>
          <p:cNvSpPr>
            <a:spLocks noGrp="1"/>
          </p:cNvSpPr>
          <p:nvPr>
            <p:ph type="body" orient="vert" idx="1"/>
          </p:nvPr>
        </p:nvSpPr>
        <p:spPr>
          <a:xfrm>
            <a:off x="3591985" y="274639"/>
            <a:ext cx="61235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5A84D0-C99F-FF37-A381-41D3AED4638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1D78361-C6ED-6FBA-B70A-76EE3A80E3F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8E468DE-B138-8159-B97A-1A30AE3B2DDD}"/>
              </a:ext>
            </a:extLst>
          </p:cNvPr>
          <p:cNvSpPr>
            <a:spLocks noGrp="1"/>
          </p:cNvSpPr>
          <p:nvPr>
            <p:ph type="sldNum" sz="quarter" idx="12"/>
          </p:nvPr>
        </p:nvSpPr>
        <p:spPr/>
        <p:txBody>
          <a:bodyPr/>
          <a:lstStyle>
            <a:lvl1pPr>
              <a:defRPr/>
            </a:lvl1pPr>
          </a:lstStyle>
          <a:p>
            <a:fld id="{425877E0-19DC-47AA-A966-9F49B88DB806}" type="slidenum">
              <a:rPr lang="en-GB" altLang="en-US"/>
              <a:pPr/>
              <a:t>‹#›</a:t>
            </a:fld>
            <a:endParaRPr lang="en-GB" altLang="en-US"/>
          </a:p>
        </p:txBody>
      </p:sp>
    </p:spTree>
    <p:extLst>
      <p:ext uri="{BB962C8B-B14F-4D97-AF65-F5344CB8AC3E}">
        <p14:creationId xmlns:p14="http://schemas.microsoft.com/office/powerpoint/2010/main" val="3909125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557033F-C065-7842-6CDE-4C7F71A779E8}"/>
              </a:ext>
            </a:extLst>
          </p:cNvPr>
          <p:cNvSpPr>
            <a:spLocks noChangeArrowheads="1"/>
          </p:cNvSpPr>
          <p:nvPr/>
        </p:nvSpPr>
        <p:spPr bwMode="auto">
          <a:xfrm>
            <a:off x="182033" y="136526"/>
            <a:ext cx="11821584"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1" name="Rectangle 3">
            <a:extLst>
              <a:ext uri="{FF2B5EF4-FFF2-40B4-BE49-F238E27FC236}">
                <a16:creationId xmlns:a16="http://schemas.microsoft.com/office/drawing/2014/main" id="{D1F7C951-8609-8FC1-9197-E8575D076AA6}"/>
              </a:ext>
            </a:extLst>
          </p:cNvPr>
          <p:cNvSpPr>
            <a:spLocks noGrp="1" noChangeArrowheads="1"/>
          </p:cNvSpPr>
          <p:nvPr>
            <p:ph type="ctrTitle"/>
            <p:custDataLst>
              <p:tags r:id="rId1"/>
            </p:custDataLst>
          </p:nvPr>
        </p:nvSpPr>
        <p:spPr>
          <a:xfrm>
            <a:off x="607484" y="2130426"/>
            <a:ext cx="9751483" cy="1470025"/>
          </a:xfrm>
        </p:spPr>
        <p:txBody>
          <a:bodyPr/>
          <a:lstStyle>
            <a:lvl1pPr>
              <a:defRPr/>
            </a:lvl1pPr>
          </a:lstStyle>
          <a:p>
            <a:pPr lvl="0"/>
            <a:r>
              <a:rPr lang="en-GB" altLang="en-US" noProof="0"/>
              <a:t>Click to edit Master title style</a:t>
            </a:r>
          </a:p>
        </p:txBody>
      </p:sp>
      <p:sp>
        <p:nvSpPr>
          <p:cNvPr id="27652" name="Rectangle 4">
            <a:extLst>
              <a:ext uri="{FF2B5EF4-FFF2-40B4-BE49-F238E27FC236}">
                <a16:creationId xmlns:a16="http://schemas.microsoft.com/office/drawing/2014/main" id="{71989CE9-0991-CF53-2419-A74805312A44}"/>
              </a:ext>
            </a:extLst>
          </p:cNvPr>
          <p:cNvSpPr>
            <a:spLocks noGrp="1" noChangeArrowheads="1"/>
          </p:cNvSpPr>
          <p:nvPr>
            <p:ph type="subTitle" idx="1"/>
            <p:custDataLst>
              <p:tags r:id="rId2"/>
            </p:custDataLst>
          </p:nvPr>
        </p:nvSpPr>
        <p:spPr>
          <a:xfrm>
            <a:off x="607484" y="3886200"/>
            <a:ext cx="9751483" cy="1752600"/>
          </a:xfrm>
        </p:spPr>
        <p:txBody>
          <a:bodyPr/>
          <a:lstStyle>
            <a:lvl1pPr marL="0" indent="0">
              <a:buClr>
                <a:srgbClr val="FFFFFF"/>
              </a:buClr>
              <a:buFontTx/>
              <a:buNone/>
              <a:defRPr/>
            </a:lvl1pPr>
          </a:lstStyle>
          <a:p>
            <a:pPr lvl="0"/>
            <a:r>
              <a:rPr lang="en-GB" altLang="en-US" noProof="0"/>
              <a:t>Click to edit Master subtitle style</a:t>
            </a:r>
          </a:p>
        </p:txBody>
      </p:sp>
      <p:sp>
        <p:nvSpPr>
          <p:cNvPr id="27653" name="Rectangle 5">
            <a:extLst>
              <a:ext uri="{FF2B5EF4-FFF2-40B4-BE49-F238E27FC236}">
                <a16:creationId xmlns:a16="http://schemas.microsoft.com/office/drawing/2014/main" id="{FACC8DAD-D1CD-5EA1-B582-A3D7A5F8F3B7}"/>
              </a:ext>
            </a:extLst>
          </p:cNvPr>
          <p:cNvSpPr>
            <a:spLocks noGrp="1" noChangeArrowheads="1"/>
          </p:cNvSpPr>
          <p:nvPr>
            <p:ph type="dt" sz="half" idx="2"/>
          </p:nvPr>
        </p:nvSpPr>
        <p:spPr/>
        <p:txBody>
          <a:bodyPr/>
          <a:lstStyle>
            <a:lvl1pPr>
              <a:defRPr/>
            </a:lvl1pPr>
          </a:lstStyle>
          <a:p>
            <a:endParaRPr lang="en-GB" altLang="en-US"/>
          </a:p>
        </p:txBody>
      </p:sp>
      <p:sp>
        <p:nvSpPr>
          <p:cNvPr id="27654" name="Rectangle 6">
            <a:extLst>
              <a:ext uri="{FF2B5EF4-FFF2-40B4-BE49-F238E27FC236}">
                <a16:creationId xmlns:a16="http://schemas.microsoft.com/office/drawing/2014/main" id="{9B354A98-E61F-12E7-15BC-88E236E7EF6B}"/>
              </a:ext>
            </a:extLst>
          </p:cNvPr>
          <p:cNvSpPr>
            <a:spLocks noGrp="1" noChangeArrowheads="1"/>
          </p:cNvSpPr>
          <p:nvPr>
            <p:ph type="ftr" sz="quarter" idx="3"/>
          </p:nvPr>
        </p:nvSpPr>
        <p:spPr/>
        <p:txBody>
          <a:bodyPr/>
          <a:lstStyle>
            <a:lvl1pPr>
              <a:defRPr/>
            </a:lvl1pPr>
          </a:lstStyle>
          <a:p>
            <a:endParaRPr lang="en-GB" altLang="en-US"/>
          </a:p>
        </p:txBody>
      </p:sp>
      <p:sp>
        <p:nvSpPr>
          <p:cNvPr id="27655" name="Rectangle 7">
            <a:extLst>
              <a:ext uri="{FF2B5EF4-FFF2-40B4-BE49-F238E27FC236}">
                <a16:creationId xmlns:a16="http://schemas.microsoft.com/office/drawing/2014/main" id="{EBA2F83B-BD7B-0193-C23D-B521F8B1D9AD}"/>
              </a:ext>
            </a:extLst>
          </p:cNvPr>
          <p:cNvSpPr>
            <a:spLocks noGrp="1" noChangeArrowheads="1"/>
          </p:cNvSpPr>
          <p:nvPr>
            <p:ph type="sldNum" sz="quarter" idx="4"/>
          </p:nvPr>
        </p:nvSpPr>
        <p:spPr/>
        <p:txBody>
          <a:bodyPr/>
          <a:lstStyle>
            <a:lvl1pPr>
              <a:defRPr/>
            </a:lvl1pPr>
          </a:lstStyle>
          <a:p>
            <a:fld id="{15123DEA-3FFC-4FD6-AAA3-D1C7033613B7}" type="slidenum">
              <a:rPr lang="en-GB" altLang="en-US"/>
              <a:pPr/>
              <a:t>‹#›</a:t>
            </a:fld>
            <a:endParaRPr lang="en-GB"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29C8-D0C4-B46E-62AB-04D5B37E2A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CFCF7B-206F-5B38-7E95-A48F6EE0BD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B17323-AF66-408D-E5BA-9E66CE98C02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AC1CF40-905A-6EEB-D1E8-F62E370659A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989E7EA-37C2-3B7B-CA15-BD7A8F2DDB37}"/>
              </a:ext>
            </a:extLst>
          </p:cNvPr>
          <p:cNvSpPr>
            <a:spLocks noGrp="1"/>
          </p:cNvSpPr>
          <p:nvPr>
            <p:ph type="sldNum" sz="quarter" idx="12"/>
          </p:nvPr>
        </p:nvSpPr>
        <p:spPr/>
        <p:txBody>
          <a:bodyPr/>
          <a:lstStyle>
            <a:lvl1pPr>
              <a:defRPr/>
            </a:lvl1pPr>
          </a:lstStyle>
          <a:p>
            <a:fld id="{F81B96AE-6C3F-4DCC-8069-BA074AD66DA6}" type="slidenum">
              <a:rPr lang="en-GB" altLang="en-US"/>
              <a:pPr/>
              <a:t>‹#›</a:t>
            </a:fld>
            <a:endParaRPr lang="en-GB" altLang="en-US"/>
          </a:p>
        </p:txBody>
      </p:sp>
    </p:spTree>
    <p:extLst>
      <p:ext uri="{BB962C8B-B14F-4D97-AF65-F5344CB8AC3E}">
        <p14:creationId xmlns:p14="http://schemas.microsoft.com/office/powerpoint/2010/main" val="1423264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DD964-704B-5D01-5B26-8A541EB25E3A}"/>
              </a:ext>
            </a:extLst>
          </p:cNvPr>
          <p:cNvSpPr>
            <a:spLocks noGrp="1"/>
          </p:cNvSpPr>
          <p:nvPr>
            <p:ph type="title"/>
          </p:nvPr>
        </p:nvSpPr>
        <p:spPr>
          <a:xfrm>
            <a:off x="831851" y="1709739"/>
            <a:ext cx="105156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77F6EE-F0BF-FD86-8092-C5E5E4EEC3EE}"/>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C211005-B61A-FDC2-4EC3-598D4D4A7B1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9A9149B-476B-29A9-1D34-2D9EC14CC7C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A4117B6-2206-9E42-A0FD-E8164540E34B}"/>
              </a:ext>
            </a:extLst>
          </p:cNvPr>
          <p:cNvSpPr>
            <a:spLocks noGrp="1"/>
          </p:cNvSpPr>
          <p:nvPr>
            <p:ph type="sldNum" sz="quarter" idx="12"/>
          </p:nvPr>
        </p:nvSpPr>
        <p:spPr/>
        <p:txBody>
          <a:bodyPr/>
          <a:lstStyle>
            <a:lvl1pPr>
              <a:defRPr/>
            </a:lvl1pPr>
          </a:lstStyle>
          <a:p>
            <a:fld id="{AD27730E-0207-476B-B312-2A8D1A8C6E92}" type="slidenum">
              <a:rPr lang="en-GB" altLang="en-US"/>
              <a:pPr/>
              <a:t>‹#›</a:t>
            </a:fld>
            <a:endParaRPr lang="en-GB" altLang="en-US"/>
          </a:p>
        </p:txBody>
      </p:sp>
    </p:spTree>
    <p:extLst>
      <p:ext uri="{BB962C8B-B14F-4D97-AF65-F5344CB8AC3E}">
        <p14:creationId xmlns:p14="http://schemas.microsoft.com/office/powerpoint/2010/main" val="1912630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49B0-643E-53AB-DA31-3BCC97BA9F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3AE4B9-DC5F-71C2-F838-9A861B21BC46}"/>
              </a:ext>
            </a:extLst>
          </p:cNvPr>
          <p:cNvSpPr>
            <a:spLocks noGrp="1"/>
          </p:cNvSpPr>
          <p:nvPr>
            <p:ph sz="half" idx="1"/>
          </p:nvPr>
        </p:nvSpPr>
        <p:spPr>
          <a:xfrm>
            <a:off x="607484" y="1600201"/>
            <a:ext cx="5382683"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899EB2-9034-B9B9-C8A7-1F98F04BC429}"/>
              </a:ext>
            </a:extLst>
          </p:cNvPr>
          <p:cNvSpPr>
            <a:spLocks noGrp="1"/>
          </p:cNvSpPr>
          <p:nvPr>
            <p:ph sz="half" idx="2"/>
          </p:nvPr>
        </p:nvSpPr>
        <p:spPr>
          <a:xfrm>
            <a:off x="6193367" y="1600201"/>
            <a:ext cx="5382684"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A103BF-5875-CEE2-192A-C46807E4CFC7}"/>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B4051A3-733D-CB09-1C11-612452EB4C5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2F6440F-852D-7C9B-28BD-F86663B53768}"/>
              </a:ext>
            </a:extLst>
          </p:cNvPr>
          <p:cNvSpPr>
            <a:spLocks noGrp="1"/>
          </p:cNvSpPr>
          <p:nvPr>
            <p:ph type="sldNum" sz="quarter" idx="12"/>
          </p:nvPr>
        </p:nvSpPr>
        <p:spPr/>
        <p:txBody>
          <a:bodyPr/>
          <a:lstStyle>
            <a:lvl1pPr>
              <a:defRPr/>
            </a:lvl1pPr>
          </a:lstStyle>
          <a:p>
            <a:fld id="{78E757C0-08C2-4E3C-9F5D-FBC525551939}" type="slidenum">
              <a:rPr lang="en-GB" altLang="en-US"/>
              <a:pPr/>
              <a:t>‹#›</a:t>
            </a:fld>
            <a:endParaRPr lang="en-GB" altLang="en-US"/>
          </a:p>
        </p:txBody>
      </p:sp>
    </p:spTree>
    <p:extLst>
      <p:ext uri="{BB962C8B-B14F-4D97-AF65-F5344CB8AC3E}">
        <p14:creationId xmlns:p14="http://schemas.microsoft.com/office/powerpoint/2010/main" val="2523640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07B2-9A69-3904-4205-3C8689618378}"/>
              </a:ext>
            </a:extLst>
          </p:cNvPr>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93538F-48FD-91FE-F66C-3DA1EC164745}"/>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809A2-CB81-89E9-080E-DCA4534896B7}"/>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2A85D5-609B-FB63-42BB-4AD11E5CF211}"/>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D4DE4B-8A49-24FC-1C8D-96800AD74FA4}"/>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AC62CE-3C22-210E-D733-C0F405E06A95}"/>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0E4B9529-E7C6-BE59-4317-12FFA24F6D5E}"/>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9BA75727-0ACF-490D-4DC3-1FE5CCA09AD6}"/>
              </a:ext>
            </a:extLst>
          </p:cNvPr>
          <p:cNvSpPr>
            <a:spLocks noGrp="1"/>
          </p:cNvSpPr>
          <p:nvPr>
            <p:ph type="sldNum" sz="quarter" idx="12"/>
          </p:nvPr>
        </p:nvSpPr>
        <p:spPr/>
        <p:txBody>
          <a:bodyPr/>
          <a:lstStyle>
            <a:lvl1pPr>
              <a:defRPr/>
            </a:lvl1pPr>
          </a:lstStyle>
          <a:p>
            <a:fld id="{C6FC20B6-25A8-484F-824F-7D0D7F880461}" type="slidenum">
              <a:rPr lang="en-GB" altLang="en-US"/>
              <a:pPr/>
              <a:t>‹#›</a:t>
            </a:fld>
            <a:endParaRPr lang="en-GB" altLang="en-US"/>
          </a:p>
        </p:txBody>
      </p:sp>
    </p:spTree>
    <p:extLst>
      <p:ext uri="{BB962C8B-B14F-4D97-AF65-F5344CB8AC3E}">
        <p14:creationId xmlns:p14="http://schemas.microsoft.com/office/powerpoint/2010/main" val="3844210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38BED-9711-1A15-71A2-22ABB703C4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10BBD5-AD92-BC3D-95D8-A7EBDD9F4437}"/>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2BB84D9B-2BFA-6927-4993-17758A30DC5D}"/>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0330204-73E0-3199-AA12-E096F6790A74}"/>
              </a:ext>
            </a:extLst>
          </p:cNvPr>
          <p:cNvSpPr>
            <a:spLocks noGrp="1"/>
          </p:cNvSpPr>
          <p:nvPr>
            <p:ph type="sldNum" sz="quarter" idx="12"/>
          </p:nvPr>
        </p:nvSpPr>
        <p:spPr/>
        <p:txBody>
          <a:bodyPr/>
          <a:lstStyle>
            <a:lvl1pPr>
              <a:defRPr/>
            </a:lvl1pPr>
          </a:lstStyle>
          <a:p>
            <a:fld id="{83D2303D-0056-41C3-A0F4-C4514A0B3CBC}" type="slidenum">
              <a:rPr lang="en-GB" altLang="en-US"/>
              <a:pPr/>
              <a:t>‹#›</a:t>
            </a:fld>
            <a:endParaRPr lang="en-GB" altLang="en-US"/>
          </a:p>
        </p:txBody>
      </p:sp>
    </p:spTree>
    <p:extLst>
      <p:ext uri="{BB962C8B-B14F-4D97-AF65-F5344CB8AC3E}">
        <p14:creationId xmlns:p14="http://schemas.microsoft.com/office/powerpoint/2010/main" val="3014824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544E99-A1FA-5EF0-F054-EFA90D331B16}"/>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E76BD1CE-966F-D25C-BA3A-9F6EFD43424D}"/>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90A46CF4-3C53-E079-832D-FF510995EF1B}"/>
              </a:ext>
            </a:extLst>
          </p:cNvPr>
          <p:cNvSpPr>
            <a:spLocks noGrp="1"/>
          </p:cNvSpPr>
          <p:nvPr>
            <p:ph type="sldNum" sz="quarter" idx="12"/>
          </p:nvPr>
        </p:nvSpPr>
        <p:spPr/>
        <p:txBody>
          <a:bodyPr/>
          <a:lstStyle>
            <a:lvl1pPr>
              <a:defRPr/>
            </a:lvl1pPr>
          </a:lstStyle>
          <a:p>
            <a:fld id="{EAC81E03-6111-47B8-B19C-53E0FE178595}" type="slidenum">
              <a:rPr lang="en-GB" altLang="en-US"/>
              <a:pPr/>
              <a:t>‹#›</a:t>
            </a:fld>
            <a:endParaRPr lang="en-GB" altLang="en-US"/>
          </a:p>
        </p:txBody>
      </p:sp>
    </p:spTree>
    <p:extLst>
      <p:ext uri="{BB962C8B-B14F-4D97-AF65-F5344CB8AC3E}">
        <p14:creationId xmlns:p14="http://schemas.microsoft.com/office/powerpoint/2010/main" val="1131778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1CC9-97A3-0FC1-B4E0-BF8076953782}"/>
              </a:ext>
            </a:extLst>
          </p:cNvPr>
          <p:cNvSpPr>
            <a:spLocks noGrp="1"/>
          </p:cNvSpPr>
          <p:nvPr>
            <p:ph type="title"/>
          </p:nvPr>
        </p:nvSpPr>
        <p:spPr>
          <a:xfrm>
            <a:off x="840318" y="457200"/>
            <a:ext cx="3932767"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7D5F63-6F47-025B-F0CD-F7070F7069B7}"/>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F67C89-F2D6-B520-8A2C-489443D61729}"/>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DDFD6-88DE-A9B1-EE71-C26DFD9DBE9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5CFED51-9854-438A-638A-7EB3195B1B5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D86F44E-2D9B-E34D-CF95-A9562D42276A}"/>
              </a:ext>
            </a:extLst>
          </p:cNvPr>
          <p:cNvSpPr>
            <a:spLocks noGrp="1"/>
          </p:cNvSpPr>
          <p:nvPr>
            <p:ph type="sldNum" sz="quarter" idx="12"/>
          </p:nvPr>
        </p:nvSpPr>
        <p:spPr/>
        <p:txBody>
          <a:bodyPr/>
          <a:lstStyle>
            <a:lvl1pPr>
              <a:defRPr/>
            </a:lvl1pPr>
          </a:lstStyle>
          <a:p>
            <a:fld id="{EDD7690D-5831-462A-825C-5D4AF43A9F8A}" type="slidenum">
              <a:rPr lang="en-GB" altLang="en-US"/>
              <a:pPr/>
              <a:t>‹#›</a:t>
            </a:fld>
            <a:endParaRPr lang="en-GB" altLang="en-US"/>
          </a:p>
        </p:txBody>
      </p:sp>
    </p:spTree>
    <p:extLst>
      <p:ext uri="{BB962C8B-B14F-4D97-AF65-F5344CB8AC3E}">
        <p14:creationId xmlns:p14="http://schemas.microsoft.com/office/powerpoint/2010/main" val="96999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8D95D-6DE7-AAD5-7677-D4C63B309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8B07A-3E43-80A9-BE25-84E0343AF0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FB0D27-F5AE-36EC-FA3B-ACD7F42EA86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706D7D8-3943-6392-71F1-3792BF6A139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2CC9DF2-B1B7-6347-D580-C013A1241E08}"/>
              </a:ext>
            </a:extLst>
          </p:cNvPr>
          <p:cNvSpPr>
            <a:spLocks noGrp="1"/>
          </p:cNvSpPr>
          <p:nvPr>
            <p:ph type="sldNum" sz="quarter" idx="12"/>
          </p:nvPr>
        </p:nvSpPr>
        <p:spPr/>
        <p:txBody>
          <a:bodyPr/>
          <a:lstStyle>
            <a:lvl1pPr>
              <a:defRPr/>
            </a:lvl1pPr>
          </a:lstStyle>
          <a:p>
            <a:fld id="{4A9601EC-8143-4702-84A7-5C004CB5DB3D}" type="slidenum">
              <a:rPr lang="en-GB" altLang="en-US"/>
              <a:pPr/>
              <a:t>‹#›</a:t>
            </a:fld>
            <a:endParaRPr lang="en-GB" altLang="en-US"/>
          </a:p>
        </p:txBody>
      </p:sp>
    </p:spTree>
    <p:extLst>
      <p:ext uri="{BB962C8B-B14F-4D97-AF65-F5344CB8AC3E}">
        <p14:creationId xmlns:p14="http://schemas.microsoft.com/office/powerpoint/2010/main" val="3851702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EC6A-2649-3C64-B2D9-5898FCBAC1BD}"/>
              </a:ext>
            </a:extLst>
          </p:cNvPr>
          <p:cNvSpPr>
            <a:spLocks noGrp="1"/>
          </p:cNvSpPr>
          <p:nvPr>
            <p:ph type="title"/>
          </p:nvPr>
        </p:nvSpPr>
        <p:spPr>
          <a:xfrm>
            <a:off x="840318" y="457200"/>
            <a:ext cx="3932767"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9073EF-360A-6EC0-0F58-28C4F6612FFB}"/>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041A2-DBBA-3121-9D8A-EC8B2716E9E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99E4C-B997-A66B-CF3A-2D6A5F2BCDB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5C5A1ED-74D2-6ED9-B493-8683152F8D0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1B3030A-8983-029E-904C-6EB3F92F83A7}"/>
              </a:ext>
            </a:extLst>
          </p:cNvPr>
          <p:cNvSpPr>
            <a:spLocks noGrp="1"/>
          </p:cNvSpPr>
          <p:nvPr>
            <p:ph type="sldNum" sz="quarter" idx="12"/>
          </p:nvPr>
        </p:nvSpPr>
        <p:spPr/>
        <p:txBody>
          <a:bodyPr/>
          <a:lstStyle>
            <a:lvl1pPr>
              <a:defRPr/>
            </a:lvl1pPr>
          </a:lstStyle>
          <a:p>
            <a:fld id="{64F51784-93AD-4176-B47C-37A8D1AFEE96}" type="slidenum">
              <a:rPr lang="en-GB" altLang="en-US"/>
              <a:pPr/>
              <a:t>‹#›</a:t>
            </a:fld>
            <a:endParaRPr lang="en-GB" altLang="en-US"/>
          </a:p>
        </p:txBody>
      </p:sp>
    </p:spTree>
    <p:extLst>
      <p:ext uri="{BB962C8B-B14F-4D97-AF65-F5344CB8AC3E}">
        <p14:creationId xmlns:p14="http://schemas.microsoft.com/office/powerpoint/2010/main" val="2517283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9518-8893-334D-82A8-57F38D5D48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EFEB6B-B5DD-835A-15C9-7A9BC87F77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0E4749-387B-074B-F4A0-BE112EE33C4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5A6C34F-D6B9-9B24-41FD-9D2EEAB6F0A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0907876-7F2C-FD39-4168-2F7DE4139AF2}"/>
              </a:ext>
            </a:extLst>
          </p:cNvPr>
          <p:cNvSpPr>
            <a:spLocks noGrp="1"/>
          </p:cNvSpPr>
          <p:nvPr>
            <p:ph type="sldNum" sz="quarter" idx="12"/>
          </p:nvPr>
        </p:nvSpPr>
        <p:spPr/>
        <p:txBody>
          <a:bodyPr/>
          <a:lstStyle>
            <a:lvl1pPr>
              <a:defRPr/>
            </a:lvl1pPr>
          </a:lstStyle>
          <a:p>
            <a:fld id="{D56995F7-EC28-4939-816B-2CA733826447}" type="slidenum">
              <a:rPr lang="en-GB" altLang="en-US"/>
              <a:pPr/>
              <a:t>‹#›</a:t>
            </a:fld>
            <a:endParaRPr lang="en-GB" altLang="en-US"/>
          </a:p>
        </p:txBody>
      </p:sp>
    </p:spTree>
    <p:extLst>
      <p:ext uri="{BB962C8B-B14F-4D97-AF65-F5344CB8AC3E}">
        <p14:creationId xmlns:p14="http://schemas.microsoft.com/office/powerpoint/2010/main" val="2409860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3C782-579D-2F49-CF13-A92126E6DFBD}"/>
              </a:ext>
            </a:extLst>
          </p:cNvPr>
          <p:cNvSpPr>
            <a:spLocks noGrp="1"/>
          </p:cNvSpPr>
          <p:nvPr>
            <p:ph type="title" orient="vert"/>
          </p:nvPr>
        </p:nvSpPr>
        <p:spPr>
          <a:xfrm>
            <a:off x="8834967" y="274639"/>
            <a:ext cx="2741084"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119A5D-181F-2A66-5308-2D8BD547D20B}"/>
              </a:ext>
            </a:extLst>
          </p:cNvPr>
          <p:cNvSpPr>
            <a:spLocks noGrp="1"/>
          </p:cNvSpPr>
          <p:nvPr>
            <p:ph type="body" orient="vert" idx="1"/>
          </p:nvPr>
        </p:nvSpPr>
        <p:spPr>
          <a:xfrm>
            <a:off x="607484" y="274639"/>
            <a:ext cx="802428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85A982-C4E8-1965-1358-D8C9F01E4EA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F68117E-174D-E4B5-A41D-D900FFD928E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ADFC456-C78D-D4AE-3579-E55D6AAC574A}"/>
              </a:ext>
            </a:extLst>
          </p:cNvPr>
          <p:cNvSpPr>
            <a:spLocks noGrp="1"/>
          </p:cNvSpPr>
          <p:nvPr>
            <p:ph type="sldNum" sz="quarter" idx="12"/>
          </p:nvPr>
        </p:nvSpPr>
        <p:spPr/>
        <p:txBody>
          <a:bodyPr/>
          <a:lstStyle>
            <a:lvl1pPr>
              <a:defRPr/>
            </a:lvl1pPr>
          </a:lstStyle>
          <a:p>
            <a:fld id="{7786E893-AAA6-4D11-A72D-79B64B8F186E}" type="slidenum">
              <a:rPr lang="en-GB" altLang="en-US"/>
              <a:pPr/>
              <a:t>‹#›</a:t>
            </a:fld>
            <a:endParaRPr lang="en-GB" altLang="en-US"/>
          </a:p>
        </p:txBody>
      </p:sp>
    </p:spTree>
    <p:extLst>
      <p:ext uri="{BB962C8B-B14F-4D97-AF65-F5344CB8AC3E}">
        <p14:creationId xmlns:p14="http://schemas.microsoft.com/office/powerpoint/2010/main" val="193417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9E0B8-A972-7397-0496-A78EB0682B42}"/>
              </a:ext>
            </a:extLst>
          </p:cNvPr>
          <p:cNvSpPr>
            <a:spLocks noGrp="1"/>
          </p:cNvSpPr>
          <p:nvPr>
            <p:ph type="title"/>
          </p:nvPr>
        </p:nvSpPr>
        <p:spPr>
          <a:xfrm>
            <a:off x="831851" y="1709739"/>
            <a:ext cx="105156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8A429A-5638-79F2-8D7A-A7165D25E441}"/>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7F485C2-042B-AD6F-DCB4-DB51DC95729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C78B5FD-8D14-ACB4-65FE-5E7B282543E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EA883A2-A48E-2307-24A0-ED5D771C5FCC}"/>
              </a:ext>
            </a:extLst>
          </p:cNvPr>
          <p:cNvSpPr>
            <a:spLocks noGrp="1"/>
          </p:cNvSpPr>
          <p:nvPr>
            <p:ph type="sldNum" sz="quarter" idx="12"/>
          </p:nvPr>
        </p:nvSpPr>
        <p:spPr/>
        <p:txBody>
          <a:bodyPr/>
          <a:lstStyle>
            <a:lvl1pPr>
              <a:defRPr/>
            </a:lvl1pPr>
          </a:lstStyle>
          <a:p>
            <a:fld id="{1A583351-26B3-4608-8E59-722DF7E49B1F}" type="slidenum">
              <a:rPr lang="en-GB" altLang="en-US"/>
              <a:pPr/>
              <a:t>‹#›</a:t>
            </a:fld>
            <a:endParaRPr lang="en-GB" altLang="en-US"/>
          </a:p>
        </p:txBody>
      </p:sp>
    </p:spTree>
    <p:extLst>
      <p:ext uri="{BB962C8B-B14F-4D97-AF65-F5344CB8AC3E}">
        <p14:creationId xmlns:p14="http://schemas.microsoft.com/office/powerpoint/2010/main" val="366619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6986-EE76-8C1A-4480-41A24B4F7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1C05DB-68A7-4ECE-5CD1-018BE0057096}"/>
              </a:ext>
            </a:extLst>
          </p:cNvPr>
          <p:cNvSpPr>
            <a:spLocks noGrp="1"/>
          </p:cNvSpPr>
          <p:nvPr>
            <p:ph sz="half" idx="1"/>
          </p:nvPr>
        </p:nvSpPr>
        <p:spPr>
          <a:xfrm>
            <a:off x="3591984" y="1600201"/>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50C224-8961-751F-4A37-F09C6883C5F2}"/>
              </a:ext>
            </a:extLst>
          </p:cNvPr>
          <p:cNvSpPr>
            <a:spLocks noGrp="1"/>
          </p:cNvSpPr>
          <p:nvPr>
            <p:ph sz="half" idx="2"/>
          </p:nvPr>
        </p:nvSpPr>
        <p:spPr>
          <a:xfrm>
            <a:off x="7909985" y="1600201"/>
            <a:ext cx="4116916"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AD087B-9D57-4598-5B48-E1B327A1AA2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217D0A1-69A0-71B3-038D-292301DFF0A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6E43854-2728-86BE-0FBA-CC25D3F38579}"/>
              </a:ext>
            </a:extLst>
          </p:cNvPr>
          <p:cNvSpPr>
            <a:spLocks noGrp="1"/>
          </p:cNvSpPr>
          <p:nvPr>
            <p:ph type="sldNum" sz="quarter" idx="12"/>
          </p:nvPr>
        </p:nvSpPr>
        <p:spPr/>
        <p:txBody>
          <a:bodyPr/>
          <a:lstStyle>
            <a:lvl1pPr>
              <a:defRPr/>
            </a:lvl1pPr>
          </a:lstStyle>
          <a:p>
            <a:fld id="{64B8CBE3-3FE4-4999-BD32-C7C9081C514C}" type="slidenum">
              <a:rPr lang="en-GB" altLang="en-US"/>
              <a:pPr/>
              <a:t>‹#›</a:t>
            </a:fld>
            <a:endParaRPr lang="en-GB" altLang="en-US"/>
          </a:p>
        </p:txBody>
      </p:sp>
    </p:spTree>
    <p:extLst>
      <p:ext uri="{BB962C8B-B14F-4D97-AF65-F5344CB8AC3E}">
        <p14:creationId xmlns:p14="http://schemas.microsoft.com/office/powerpoint/2010/main" val="23482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36F9-B385-9BF4-0629-02956579A39F}"/>
              </a:ext>
            </a:extLst>
          </p:cNvPr>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A1E8DE-8DBA-FAEB-7EC4-FC66ECB389EB}"/>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5D6870-650F-026A-53E3-B61CF3E95451}"/>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7A8A79-10C7-C3A2-8855-D82D5A535F8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56C4C-0098-AF69-672B-2D40CFA455CC}"/>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3C0B89-5D11-12A9-1F17-DFB1CC2D228F}"/>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F6384F97-7298-B3E9-7AE0-86A615255523}"/>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BD1C0889-B230-6CAD-8B0B-BB57166BE08F}"/>
              </a:ext>
            </a:extLst>
          </p:cNvPr>
          <p:cNvSpPr>
            <a:spLocks noGrp="1"/>
          </p:cNvSpPr>
          <p:nvPr>
            <p:ph type="sldNum" sz="quarter" idx="12"/>
          </p:nvPr>
        </p:nvSpPr>
        <p:spPr/>
        <p:txBody>
          <a:bodyPr/>
          <a:lstStyle>
            <a:lvl1pPr>
              <a:defRPr/>
            </a:lvl1pPr>
          </a:lstStyle>
          <a:p>
            <a:fld id="{27029122-2D5F-41D9-9A59-E567A0E02AD8}" type="slidenum">
              <a:rPr lang="en-GB" altLang="en-US"/>
              <a:pPr/>
              <a:t>‹#›</a:t>
            </a:fld>
            <a:endParaRPr lang="en-GB" altLang="en-US"/>
          </a:p>
        </p:txBody>
      </p:sp>
    </p:spTree>
    <p:extLst>
      <p:ext uri="{BB962C8B-B14F-4D97-AF65-F5344CB8AC3E}">
        <p14:creationId xmlns:p14="http://schemas.microsoft.com/office/powerpoint/2010/main" val="339263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049E-A287-A32D-AEF2-7BE73D8789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21E777-F655-30DE-FA04-999371DA3A5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CA894BEB-346D-87F2-F8E5-FEDFEF22D7A8}"/>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2EEEABDD-A9E8-CC73-3735-07CDD995C295}"/>
              </a:ext>
            </a:extLst>
          </p:cNvPr>
          <p:cNvSpPr>
            <a:spLocks noGrp="1"/>
          </p:cNvSpPr>
          <p:nvPr>
            <p:ph type="sldNum" sz="quarter" idx="12"/>
          </p:nvPr>
        </p:nvSpPr>
        <p:spPr/>
        <p:txBody>
          <a:bodyPr/>
          <a:lstStyle>
            <a:lvl1pPr>
              <a:defRPr/>
            </a:lvl1pPr>
          </a:lstStyle>
          <a:p>
            <a:fld id="{2DFFD17F-5CA4-4213-9277-60209E049DC8}" type="slidenum">
              <a:rPr lang="en-GB" altLang="en-US"/>
              <a:pPr/>
              <a:t>‹#›</a:t>
            </a:fld>
            <a:endParaRPr lang="en-GB" altLang="en-US"/>
          </a:p>
        </p:txBody>
      </p:sp>
    </p:spTree>
    <p:extLst>
      <p:ext uri="{BB962C8B-B14F-4D97-AF65-F5344CB8AC3E}">
        <p14:creationId xmlns:p14="http://schemas.microsoft.com/office/powerpoint/2010/main" val="78764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951983-F8AD-0E36-9EE1-6F1FD5A5FE0B}"/>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09A3009-0179-58D4-AFBC-28A63302B2C3}"/>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440FA35D-1DC6-DC08-B473-0CFE1961A3D8}"/>
              </a:ext>
            </a:extLst>
          </p:cNvPr>
          <p:cNvSpPr>
            <a:spLocks noGrp="1"/>
          </p:cNvSpPr>
          <p:nvPr>
            <p:ph type="sldNum" sz="quarter" idx="12"/>
          </p:nvPr>
        </p:nvSpPr>
        <p:spPr/>
        <p:txBody>
          <a:bodyPr/>
          <a:lstStyle>
            <a:lvl1pPr>
              <a:defRPr/>
            </a:lvl1pPr>
          </a:lstStyle>
          <a:p>
            <a:fld id="{A2E90173-F254-484E-8EAA-859034FEDB92}" type="slidenum">
              <a:rPr lang="en-GB" altLang="en-US"/>
              <a:pPr/>
              <a:t>‹#›</a:t>
            </a:fld>
            <a:endParaRPr lang="en-GB" altLang="en-US"/>
          </a:p>
        </p:txBody>
      </p:sp>
    </p:spTree>
    <p:extLst>
      <p:ext uri="{BB962C8B-B14F-4D97-AF65-F5344CB8AC3E}">
        <p14:creationId xmlns:p14="http://schemas.microsoft.com/office/powerpoint/2010/main" val="10428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4CD7-52D4-9F26-6048-A77316C461D7}"/>
              </a:ext>
            </a:extLst>
          </p:cNvPr>
          <p:cNvSpPr>
            <a:spLocks noGrp="1"/>
          </p:cNvSpPr>
          <p:nvPr>
            <p:ph type="title"/>
          </p:nvPr>
        </p:nvSpPr>
        <p:spPr>
          <a:xfrm>
            <a:off x="840318" y="457200"/>
            <a:ext cx="3932767"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C5B87D-787A-06FC-3D35-80E906006F5D}"/>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407E68-3F15-9D8B-954B-7C83B78A649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FCF0C5-618B-D496-B139-D4C9AAEE8CC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B81F294-C03E-6E04-CF4C-445ACD687BF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38506CF-5F7E-6056-7DC7-A2564A628C74}"/>
              </a:ext>
            </a:extLst>
          </p:cNvPr>
          <p:cNvSpPr>
            <a:spLocks noGrp="1"/>
          </p:cNvSpPr>
          <p:nvPr>
            <p:ph type="sldNum" sz="quarter" idx="12"/>
          </p:nvPr>
        </p:nvSpPr>
        <p:spPr/>
        <p:txBody>
          <a:bodyPr/>
          <a:lstStyle>
            <a:lvl1pPr>
              <a:defRPr/>
            </a:lvl1pPr>
          </a:lstStyle>
          <a:p>
            <a:fld id="{1B28BB9E-6719-4B1C-BDC0-FA77F28F9B54}" type="slidenum">
              <a:rPr lang="en-GB" altLang="en-US"/>
              <a:pPr/>
              <a:t>‹#›</a:t>
            </a:fld>
            <a:endParaRPr lang="en-GB" altLang="en-US"/>
          </a:p>
        </p:txBody>
      </p:sp>
    </p:spTree>
    <p:extLst>
      <p:ext uri="{BB962C8B-B14F-4D97-AF65-F5344CB8AC3E}">
        <p14:creationId xmlns:p14="http://schemas.microsoft.com/office/powerpoint/2010/main" val="38210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202F-76AB-2E13-D5A4-909BBB18CF38}"/>
              </a:ext>
            </a:extLst>
          </p:cNvPr>
          <p:cNvSpPr>
            <a:spLocks noGrp="1"/>
          </p:cNvSpPr>
          <p:nvPr>
            <p:ph type="title"/>
          </p:nvPr>
        </p:nvSpPr>
        <p:spPr>
          <a:xfrm>
            <a:off x="840318" y="457200"/>
            <a:ext cx="3932767"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609100-637F-2A34-333A-BF8DAC3B7E21}"/>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911EC77-404B-C864-DCAB-4DA3DF61B168}"/>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C66580-52AC-0B7C-6A7C-D1F253FFE31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E66DF55-0C81-45B3-CD51-CC7C3DA2882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9BEC0D48-CE64-28D0-BBC6-301F5D918C51}"/>
              </a:ext>
            </a:extLst>
          </p:cNvPr>
          <p:cNvSpPr>
            <a:spLocks noGrp="1"/>
          </p:cNvSpPr>
          <p:nvPr>
            <p:ph type="sldNum" sz="quarter" idx="12"/>
          </p:nvPr>
        </p:nvSpPr>
        <p:spPr/>
        <p:txBody>
          <a:bodyPr/>
          <a:lstStyle>
            <a:lvl1pPr>
              <a:defRPr/>
            </a:lvl1pPr>
          </a:lstStyle>
          <a:p>
            <a:fld id="{94480CE8-B6C8-4740-BCD9-C7B2E79A25ED}" type="slidenum">
              <a:rPr lang="en-GB" altLang="en-US"/>
              <a:pPr/>
              <a:t>‹#›</a:t>
            </a:fld>
            <a:endParaRPr lang="en-GB" altLang="en-US"/>
          </a:p>
        </p:txBody>
      </p:sp>
    </p:spTree>
    <p:extLst>
      <p:ext uri="{BB962C8B-B14F-4D97-AF65-F5344CB8AC3E}">
        <p14:creationId xmlns:p14="http://schemas.microsoft.com/office/powerpoint/2010/main" val="419733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EEFA2D-2C8B-F3E9-0F9C-236C181F5712}"/>
              </a:ext>
            </a:extLst>
          </p:cNvPr>
          <p:cNvSpPr>
            <a:spLocks noGrp="1" noChangeArrowheads="1"/>
          </p:cNvSpPr>
          <p:nvPr>
            <p:ph type="title"/>
            <p:custDataLst>
              <p:tags r:id="rId13"/>
            </p:custDataLst>
          </p:nvPr>
        </p:nvSpPr>
        <p:spPr bwMode="auto">
          <a:xfrm>
            <a:off x="3604684" y="274638"/>
            <a:ext cx="8422216"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35FEAC6B-00E7-5604-7A6A-AB034ECCF939}"/>
              </a:ext>
            </a:extLst>
          </p:cNvPr>
          <p:cNvSpPr>
            <a:spLocks noGrp="1" noChangeArrowheads="1"/>
          </p:cNvSpPr>
          <p:nvPr>
            <p:ph type="body" idx="1"/>
            <p:custDataLst>
              <p:tags r:id="rId14"/>
            </p:custDataLst>
          </p:nvPr>
        </p:nvSpPr>
        <p:spPr bwMode="auto">
          <a:xfrm>
            <a:off x="3591985" y="1600201"/>
            <a:ext cx="8434916"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266AC27B-01E2-A4CF-0BBE-4A9BB57662D1}"/>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5E57E2CA-81C0-461C-7851-8E430D7815BC}"/>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B4CBC60B-ACDE-F9F8-8C79-5793B69CEF8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2E3D05F-3BD6-4235-A919-A18B4DEC6C5E}"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8F77956-7A48-A497-B90E-52D4B830D66B}"/>
              </a:ext>
            </a:extLst>
          </p:cNvPr>
          <p:cNvSpPr>
            <a:spLocks noChangeArrowheads="1"/>
          </p:cNvSpPr>
          <p:nvPr/>
        </p:nvSpPr>
        <p:spPr bwMode="auto">
          <a:xfrm>
            <a:off x="182033" y="136526"/>
            <a:ext cx="11821584"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7" name="Rectangle 3">
            <a:extLst>
              <a:ext uri="{FF2B5EF4-FFF2-40B4-BE49-F238E27FC236}">
                <a16:creationId xmlns:a16="http://schemas.microsoft.com/office/drawing/2014/main" id="{3E0C761B-A1C7-D666-FDD5-83C965049375}"/>
              </a:ext>
            </a:extLst>
          </p:cNvPr>
          <p:cNvSpPr>
            <a:spLocks noGrp="1" noChangeArrowheads="1"/>
          </p:cNvSpPr>
          <p:nvPr>
            <p:ph type="title"/>
            <p:custDataLst>
              <p:tags r:id="rId13"/>
            </p:custDataLst>
          </p:nvPr>
        </p:nvSpPr>
        <p:spPr bwMode="auto">
          <a:xfrm>
            <a:off x="607485" y="274638"/>
            <a:ext cx="10968567"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26628" name="Rectangle 4">
            <a:extLst>
              <a:ext uri="{FF2B5EF4-FFF2-40B4-BE49-F238E27FC236}">
                <a16:creationId xmlns:a16="http://schemas.microsoft.com/office/drawing/2014/main" id="{5DA58127-BBA4-6F22-61F0-319DA3FCA316}"/>
              </a:ext>
            </a:extLst>
          </p:cNvPr>
          <p:cNvSpPr>
            <a:spLocks noGrp="1" noChangeArrowheads="1"/>
          </p:cNvSpPr>
          <p:nvPr>
            <p:ph type="body" idx="1"/>
            <p:custDataLst>
              <p:tags r:id="rId14"/>
            </p:custDataLst>
          </p:nvPr>
        </p:nvSpPr>
        <p:spPr bwMode="auto">
          <a:xfrm>
            <a:off x="607485" y="1600201"/>
            <a:ext cx="1096856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6629" name="Rectangle 5">
            <a:extLst>
              <a:ext uri="{FF2B5EF4-FFF2-40B4-BE49-F238E27FC236}">
                <a16:creationId xmlns:a16="http://schemas.microsoft.com/office/drawing/2014/main" id="{A71B9939-CF60-7720-E4F6-C0998A86E39F}"/>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26630" name="Rectangle 6">
            <a:extLst>
              <a:ext uri="{FF2B5EF4-FFF2-40B4-BE49-F238E27FC236}">
                <a16:creationId xmlns:a16="http://schemas.microsoft.com/office/drawing/2014/main" id="{64E09952-C4EB-107F-A504-8E6CBA2BBDE1}"/>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26631" name="Rectangle 7">
            <a:extLst>
              <a:ext uri="{FF2B5EF4-FFF2-40B4-BE49-F238E27FC236}">
                <a16:creationId xmlns:a16="http://schemas.microsoft.com/office/drawing/2014/main" id="{FE6F5DE6-4DEF-2C1E-77E5-4A285126188E}"/>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19DCC7D-B805-48D8-A285-2D6BE05A2AFD}"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f8D_XyIEsq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endParaRPr lang="en-US" altLang="en-US"/>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a:t>1 Timothy</a:t>
            </a:r>
            <a:endParaRPr lang="en-US" altLang="en-US" sz="6600" dirty="0"/>
          </a:p>
        </p:txBody>
      </p:sp>
    </p:spTree>
    <p:extLst>
      <p:ext uri="{BB962C8B-B14F-4D97-AF65-F5344CB8AC3E}">
        <p14:creationId xmlns:p14="http://schemas.microsoft.com/office/powerpoint/2010/main" val="197704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394447" y="350607"/>
            <a:ext cx="11574946" cy="1143000"/>
          </a:xfrm>
        </p:spPr>
        <p:txBody>
          <a:bodyPr/>
          <a:lstStyle/>
          <a:p>
            <a:r>
              <a:rPr lang="en-US" altLang="en-US" sz="5400" dirty="0"/>
              <a:t>1 Timothy 1:12-20 – Main message...</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53412" y="1778437"/>
            <a:ext cx="8037281" cy="3751827"/>
          </a:xfrm>
        </p:spPr>
        <p:txBody>
          <a:bodyPr/>
          <a:lstStyle/>
          <a:p>
            <a:pPr marL="0" indent="0">
              <a:buNone/>
            </a:pPr>
            <a:r>
              <a:rPr lang="en-GB" sz="4400" dirty="0">
                <a:effectLst/>
                <a:latin typeface="Arial" panose="020B0604020202020204" pitchFamily="34" charset="0"/>
                <a:ea typeface="Calibri" panose="020F0502020204030204" pitchFamily="34" charset="0"/>
              </a:rPr>
              <a:t>God loves you and, in his mercy, wants you to serve him </a:t>
            </a:r>
            <a:r>
              <a:rPr lang="en-GB" sz="4400" i="1" dirty="0">
                <a:effectLst/>
                <a:latin typeface="Arial" panose="020B0604020202020204" pitchFamily="34" charset="0"/>
                <a:ea typeface="Calibri" panose="020F0502020204030204" pitchFamily="34" charset="0"/>
              </a:rPr>
              <a:t>not</a:t>
            </a:r>
            <a:r>
              <a:rPr lang="en-GB" sz="4400" dirty="0">
                <a:effectLst/>
                <a:latin typeface="Arial" panose="020B0604020202020204" pitchFamily="34" charset="0"/>
                <a:ea typeface="Calibri" panose="020F0502020204030204" pitchFamily="34" charset="0"/>
              </a:rPr>
              <a:t> despite who you are but </a:t>
            </a:r>
            <a:r>
              <a:rPr lang="en-GB" sz="4400" u="sng" dirty="0">
                <a:effectLst/>
                <a:latin typeface="Arial" panose="020B0604020202020204" pitchFamily="34" charset="0"/>
                <a:ea typeface="Calibri" panose="020F0502020204030204" pitchFamily="34" charset="0"/>
              </a:rPr>
              <a:t>BECAUSE</a:t>
            </a:r>
            <a:r>
              <a:rPr lang="en-GB" sz="4400" dirty="0">
                <a:effectLst/>
                <a:latin typeface="Arial" panose="020B0604020202020204" pitchFamily="34" charset="0"/>
                <a:ea typeface="Calibri" panose="020F0502020204030204" pitchFamily="34" charset="0"/>
              </a:rPr>
              <a:t> OF WHO YOU ARE…</a:t>
            </a:r>
          </a:p>
          <a:p>
            <a:pPr marL="0" indent="0">
              <a:buNone/>
            </a:pPr>
            <a:endParaRPr lang="en-GB" altLang="en-US" sz="1800" dirty="0">
              <a:latin typeface="Arial" panose="020B0604020202020204" pitchFamily="34" charset="0"/>
            </a:endParaRPr>
          </a:p>
          <a:p>
            <a:pPr marL="0" indent="0">
              <a:buNone/>
            </a:pPr>
            <a:r>
              <a:rPr lang="en-GB" altLang="en-US" sz="4400" dirty="0">
                <a:latin typeface="Arial" panose="020B0604020202020204" pitchFamily="34" charset="0"/>
              </a:rPr>
              <a:t>“…</a:t>
            </a:r>
            <a:r>
              <a:rPr lang="en-GB" altLang="en-US" sz="4400" b="1" dirty="0">
                <a:latin typeface="Arial" panose="020B0604020202020204" pitchFamily="34" charset="0"/>
              </a:rPr>
              <a:t>for that very reason</a:t>
            </a:r>
            <a:r>
              <a:rPr lang="en-GB" altLang="en-US" sz="4400" dirty="0">
                <a:latin typeface="Arial" panose="020B0604020202020204" pitchFamily="34" charset="0"/>
              </a:rPr>
              <a:t>”…</a:t>
            </a:r>
            <a:endParaRPr lang="en-US" altLang="en-US" sz="4400" dirty="0"/>
          </a:p>
        </p:txBody>
      </p:sp>
    </p:spTree>
    <p:extLst>
      <p:ext uri="{BB962C8B-B14F-4D97-AF65-F5344CB8AC3E}">
        <p14:creationId xmlns:p14="http://schemas.microsoft.com/office/powerpoint/2010/main" val="4142729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12 </a:t>
            </a:r>
            <a:r>
              <a:rPr lang="en-GB" sz="3200" i="1" u="sng" dirty="0">
                <a:effectLst/>
                <a:ea typeface="Calibri" panose="020F0502020204030204" pitchFamily="34" charset="0"/>
                <a:cs typeface="Times New Roman" panose="02020603050405020304" pitchFamily="18" charset="0"/>
              </a:rPr>
              <a:t>I thank Christ Jesus our Lord</a:t>
            </a:r>
            <a:r>
              <a:rPr lang="en-GB" sz="3200" i="1" dirty="0">
                <a:effectLst/>
                <a:ea typeface="Calibri" panose="020F0502020204030204" pitchFamily="34" charset="0"/>
                <a:cs typeface="Times New Roman" panose="02020603050405020304" pitchFamily="18" charset="0"/>
              </a:rPr>
              <a:t>, who has given me strength, that he considered me trustworthy, appointing me to his service.</a:t>
            </a:r>
          </a:p>
          <a:p>
            <a:pPr>
              <a:spcBef>
                <a:spcPts val="0"/>
              </a:spcBef>
              <a:spcAft>
                <a:spcPts val="0"/>
              </a:spcAft>
            </a:pPr>
            <a:r>
              <a:rPr lang="en-GB" sz="3200" i="1" dirty="0">
                <a:effectLst/>
                <a:ea typeface="Calibri" panose="020F0502020204030204" pitchFamily="34" charset="0"/>
                <a:cs typeface="Times New Roman" panose="02020603050405020304" pitchFamily="18" charset="0"/>
              </a:rPr>
              <a:t>13 Even though I was once a </a:t>
            </a:r>
            <a:r>
              <a:rPr lang="en-GB" sz="3200" i="1" u="sng" dirty="0">
                <a:effectLst/>
                <a:ea typeface="Calibri" panose="020F0502020204030204" pitchFamily="34" charset="0"/>
                <a:cs typeface="Times New Roman" panose="02020603050405020304" pitchFamily="18" charset="0"/>
              </a:rPr>
              <a:t>blasphemer</a:t>
            </a:r>
            <a:r>
              <a:rPr lang="en-GB" sz="3200" i="1" dirty="0">
                <a:effectLst/>
                <a:ea typeface="Calibri" panose="020F0502020204030204" pitchFamily="34" charset="0"/>
                <a:cs typeface="Times New Roman" panose="02020603050405020304" pitchFamily="18" charset="0"/>
              </a:rPr>
              <a:t> and a </a:t>
            </a:r>
            <a:r>
              <a:rPr lang="en-GB" sz="3200" i="1" u="sng" dirty="0">
                <a:effectLst/>
                <a:ea typeface="Calibri" panose="020F0502020204030204" pitchFamily="34" charset="0"/>
                <a:cs typeface="Times New Roman" panose="02020603050405020304" pitchFamily="18" charset="0"/>
              </a:rPr>
              <a:t>persecutor</a:t>
            </a:r>
            <a:r>
              <a:rPr lang="en-GB" sz="3200" i="1" dirty="0">
                <a:effectLst/>
                <a:ea typeface="Calibri" panose="020F0502020204030204" pitchFamily="34" charset="0"/>
                <a:cs typeface="Times New Roman" panose="02020603050405020304" pitchFamily="18" charset="0"/>
              </a:rPr>
              <a:t> and a </a:t>
            </a:r>
            <a:r>
              <a:rPr lang="en-GB" sz="3200" i="1" u="sng" dirty="0">
                <a:effectLst/>
                <a:ea typeface="Calibri" panose="020F0502020204030204" pitchFamily="34" charset="0"/>
                <a:cs typeface="Times New Roman" panose="02020603050405020304" pitchFamily="18" charset="0"/>
              </a:rPr>
              <a:t>violent man</a:t>
            </a:r>
            <a:r>
              <a:rPr lang="en-GB" sz="3200" i="1" dirty="0">
                <a:effectLst/>
                <a:ea typeface="Calibri" panose="020F0502020204030204" pitchFamily="34" charset="0"/>
                <a:cs typeface="Times New Roman" panose="02020603050405020304" pitchFamily="18" charset="0"/>
              </a:rPr>
              <a:t>, I was shown mercy because I acted in ignorance and unbelief.</a:t>
            </a:r>
          </a:p>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Paul</a:t>
            </a:r>
          </a:p>
        </p:txBody>
      </p:sp>
    </p:spTree>
    <p:extLst>
      <p:ext uri="{BB962C8B-B14F-4D97-AF65-F5344CB8AC3E}">
        <p14:creationId xmlns:p14="http://schemas.microsoft.com/office/powerpoint/2010/main" val="428167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15 Here is a trustworthy saying that deserves full acceptance: Christ Jesus came into the world to save </a:t>
            </a:r>
            <a:r>
              <a:rPr lang="en-GB" sz="3200" i="1" u="sng" dirty="0">
                <a:effectLst/>
                <a:ea typeface="Calibri" panose="020F0502020204030204" pitchFamily="34" charset="0"/>
                <a:cs typeface="Times New Roman" panose="02020603050405020304" pitchFamily="18" charset="0"/>
              </a:rPr>
              <a:t>sinners--of whom I am the worst</a:t>
            </a:r>
            <a:r>
              <a:rPr lang="en-GB" sz="3200" i="1" dirty="0">
                <a:effectLst/>
                <a:ea typeface="Calibri" panose="020F0502020204030204" pitchFamily="34" charset="0"/>
                <a:cs typeface="Times New Roman" panose="02020603050405020304" pitchFamily="18" charset="0"/>
              </a:rPr>
              <a:t>.</a:t>
            </a:r>
          </a:p>
          <a:p>
            <a:r>
              <a:rPr lang="en-GB" sz="3200" i="1" dirty="0">
                <a:effectLst/>
                <a:ea typeface="Calibri" panose="020F0502020204030204" pitchFamily="34" charset="0"/>
                <a:cs typeface="Times New Roman" panose="02020603050405020304" pitchFamily="18" charset="0"/>
              </a:rPr>
              <a:t>16 But </a:t>
            </a:r>
            <a:r>
              <a:rPr lang="en-GB" sz="3600" b="1" i="1" u="sng" dirty="0">
                <a:effectLst/>
                <a:highlight>
                  <a:srgbClr val="FF00FF"/>
                </a:highlight>
                <a:ea typeface="Calibri" panose="020F0502020204030204" pitchFamily="34" charset="0"/>
                <a:cs typeface="Times New Roman" panose="02020603050405020304" pitchFamily="18" charset="0"/>
              </a:rPr>
              <a:t>for that very reason</a:t>
            </a:r>
            <a:r>
              <a:rPr lang="en-GB" sz="3600" b="1" i="1" dirty="0">
                <a:effectLst/>
                <a:highlight>
                  <a:srgbClr val="FF00FF"/>
                </a:highlight>
                <a:ea typeface="Calibri" panose="020F0502020204030204" pitchFamily="34" charset="0"/>
                <a:cs typeface="Times New Roman" panose="02020603050405020304" pitchFamily="18" charset="0"/>
              </a:rPr>
              <a:t> </a:t>
            </a:r>
            <a:r>
              <a:rPr lang="en-GB" sz="3200" i="1" dirty="0">
                <a:effectLst/>
                <a:ea typeface="Calibri" panose="020F0502020204030204" pitchFamily="34" charset="0"/>
                <a:cs typeface="Times New Roman" panose="02020603050405020304" pitchFamily="18" charset="0"/>
              </a:rPr>
              <a:t>I was shown mercy so that in me, </a:t>
            </a:r>
            <a:r>
              <a:rPr lang="en-GB" sz="3200" i="1" u="sng" dirty="0">
                <a:effectLst/>
                <a:ea typeface="Calibri" panose="020F0502020204030204" pitchFamily="34" charset="0"/>
                <a:cs typeface="Times New Roman" panose="02020603050405020304" pitchFamily="18" charset="0"/>
              </a:rPr>
              <a:t>the worst of sinners</a:t>
            </a:r>
            <a:r>
              <a:rPr lang="en-GB" sz="3200" i="1" dirty="0">
                <a:effectLst/>
                <a:ea typeface="Calibri" panose="020F0502020204030204" pitchFamily="34" charset="0"/>
                <a:cs typeface="Times New Roman" panose="02020603050405020304" pitchFamily="18" charset="0"/>
              </a:rPr>
              <a:t>, Christ Jesus might display his immense patience as an example for those who would believe in him and receive eternal life.</a:t>
            </a:r>
          </a:p>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Paul</a:t>
            </a:r>
          </a:p>
        </p:txBody>
      </p:sp>
    </p:spTree>
    <p:extLst>
      <p:ext uri="{BB962C8B-B14F-4D97-AF65-F5344CB8AC3E}">
        <p14:creationId xmlns:p14="http://schemas.microsoft.com/office/powerpoint/2010/main" val="107641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GB" sz="3200" i="1" dirty="0">
                <a:effectLst/>
                <a:ea typeface="Calibri" panose="020F0502020204030204" pitchFamily="34" charset="0"/>
                <a:cs typeface="Times New Roman" panose="02020603050405020304" pitchFamily="18" charset="0"/>
              </a:rPr>
              <a:t>16 But </a:t>
            </a:r>
            <a:r>
              <a:rPr lang="en-GB" sz="3600" b="1" i="1" u="sng" dirty="0">
                <a:effectLst/>
                <a:highlight>
                  <a:srgbClr val="FF00FF"/>
                </a:highlight>
                <a:ea typeface="Calibri" panose="020F0502020204030204" pitchFamily="34" charset="0"/>
                <a:cs typeface="Times New Roman" panose="02020603050405020304" pitchFamily="18" charset="0"/>
              </a:rPr>
              <a:t>for that very reason</a:t>
            </a:r>
            <a:r>
              <a:rPr lang="en-GB" sz="3600" b="1" i="1" dirty="0">
                <a:effectLst/>
                <a:highlight>
                  <a:srgbClr val="FF00FF"/>
                </a:highlight>
                <a:ea typeface="Calibri" panose="020F0502020204030204" pitchFamily="34" charset="0"/>
                <a:cs typeface="Times New Roman" panose="02020603050405020304" pitchFamily="18" charset="0"/>
              </a:rPr>
              <a:t> </a:t>
            </a:r>
            <a:r>
              <a:rPr lang="en-GB" sz="3200" i="1" dirty="0">
                <a:effectLst/>
                <a:ea typeface="Calibri" panose="020F0502020204030204" pitchFamily="34" charset="0"/>
                <a:cs typeface="Times New Roman" panose="02020603050405020304" pitchFamily="18" charset="0"/>
              </a:rPr>
              <a:t>I was shown mercy so that in me, </a:t>
            </a:r>
            <a:r>
              <a:rPr lang="en-GB" sz="3200" i="1" u="sng" dirty="0">
                <a:effectLst/>
                <a:ea typeface="Calibri" panose="020F0502020204030204" pitchFamily="34" charset="0"/>
                <a:cs typeface="Times New Roman" panose="02020603050405020304" pitchFamily="18" charset="0"/>
              </a:rPr>
              <a:t>the worst of sinners</a:t>
            </a:r>
            <a:r>
              <a:rPr lang="en-GB" sz="3200" i="1" dirty="0">
                <a:effectLst/>
                <a:ea typeface="Calibri" panose="020F0502020204030204" pitchFamily="34" charset="0"/>
                <a:cs typeface="Times New Roman" panose="02020603050405020304" pitchFamily="18" charset="0"/>
              </a:rPr>
              <a:t>, Christ Jesus might display his immense patience as an example for those who would believe in him and receive eternal life.</a:t>
            </a:r>
          </a:p>
          <a:p>
            <a:endParaRPr lang="en-GB" sz="1050" i="1" dirty="0">
              <a:ea typeface="Calibri" panose="020F0502020204030204" pitchFamily="34" charset="0"/>
              <a:cs typeface="Times New Roman" panose="02020603050405020304" pitchFamily="18" charset="0"/>
            </a:endParaRPr>
          </a:p>
          <a:p>
            <a:pPr marL="0" indent="0">
              <a:buNone/>
            </a:pPr>
            <a:r>
              <a:rPr lang="en-GB" sz="3600" dirty="0">
                <a:effectLst/>
                <a:ea typeface="Calibri" panose="020F0502020204030204" pitchFamily="34" charset="0"/>
                <a:cs typeface="Times New Roman" panose="02020603050405020304" pitchFamily="18" charset="0"/>
              </a:rPr>
              <a:t>In his mercy, Christ chose Paul to serve him not despite who he was, but BECAUSE OF WHO HE WAS.</a:t>
            </a:r>
          </a:p>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Paul</a:t>
            </a:r>
          </a:p>
        </p:txBody>
      </p:sp>
    </p:spTree>
    <p:extLst>
      <p:ext uri="{BB962C8B-B14F-4D97-AF65-F5344CB8AC3E}">
        <p14:creationId xmlns:p14="http://schemas.microsoft.com/office/powerpoint/2010/main" val="254242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Timothy</a:t>
            </a:r>
          </a:p>
        </p:txBody>
      </p:sp>
    </p:spTree>
    <p:extLst>
      <p:ext uri="{BB962C8B-B14F-4D97-AF65-F5344CB8AC3E}">
        <p14:creationId xmlns:p14="http://schemas.microsoft.com/office/powerpoint/2010/main" val="1791790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dirty="0"/>
              <a:t>PLAY YOUTUBE VIDEO FROM THIS LINK:</a:t>
            </a:r>
          </a:p>
          <a:p>
            <a:pPr marL="0" indent="0">
              <a:buNone/>
            </a:pPr>
            <a:r>
              <a:rPr lang="en-US" dirty="0">
                <a:hlinkClick r:id="rId2"/>
              </a:rPr>
              <a:t>Timothy Cho on North Korea at the 2022 Geneva Summit for Human Rights and Democracy - YouTube</a:t>
            </a:r>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Timothy</a:t>
            </a:r>
          </a:p>
        </p:txBody>
      </p:sp>
    </p:spTree>
    <p:extLst>
      <p:ext uri="{BB962C8B-B14F-4D97-AF65-F5344CB8AC3E}">
        <p14:creationId xmlns:p14="http://schemas.microsoft.com/office/powerpoint/2010/main" val="1044248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GB" sz="3200" i="1" dirty="0">
                <a:effectLst/>
                <a:ea typeface="Calibri" panose="020F0502020204030204" pitchFamily="34" charset="0"/>
                <a:cs typeface="Times New Roman" panose="02020603050405020304" pitchFamily="18" charset="0"/>
              </a:rPr>
              <a:t>God has used Timothy’s past circumstances and experiences to enable him to be a witness for Christ today…</a:t>
            </a:r>
          </a:p>
          <a:p>
            <a:endParaRPr lang="en-GB" sz="1050" i="1" dirty="0">
              <a:ea typeface="Calibri" panose="020F0502020204030204" pitchFamily="34" charset="0"/>
              <a:cs typeface="Times New Roman" panose="02020603050405020304" pitchFamily="18" charset="0"/>
            </a:endParaRPr>
          </a:p>
          <a:p>
            <a:r>
              <a:rPr lang="en-US" altLang="en-US" sz="3200" dirty="0"/>
              <a:t>…in local politics</a:t>
            </a:r>
          </a:p>
          <a:p>
            <a:r>
              <a:rPr lang="en-US" altLang="en-US" sz="3200" dirty="0"/>
              <a:t>…in campaigning for human rights, freedom and faith</a:t>
            </a:r>
          </a:p>
          <a:p>
            <a:r>
              <a:rPr lang="en-US" altLang="en-US" sz="3200" dirty="0"/>
              <a:t>…in working as a university research assistant</a:t>
            </a:r>
          </a:p>
          <a:p>
            <a:r>
              <a:rPr lang="en-US" altLang="en-US" sz="3200" dirty="0"/>
              <a:t>…as a husband and a father</a:t>
            </a:r>
          </a:p>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Timothy</a:t>
            </a:r>
          </a:p>
        </p:txBody>
      </p:sp>
    </p:spTree>
    <p:extLst>
      <p:ext uri="{BB962C8B-B14F-4D97-AF65-F5344CB8AC3E}">
        <p14:creationId xmlns:p14="http://schemas.microsoft.com/office/powerpoint/2010/main" val="215295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GB" sz="3200" i="1" dirty="0">
                <a:effectLst/>
                <a:ea typeface="Calibri" panose="020F0502020204030204" pitchFamily="34" charset="0"/>
                <a:cs typeface="Times New Roman" panose="02020603050405020304" pitchFamily="18" charset="0"/>
              </a:rPr>
              <a:t>God has used Timothy’s past circumstances and experiences to enable him to be a witness for Christ today…</a:t>
            </a:r>
          </a:p>
          <a:p>
            <a:endParaRPr lang="en-GB" sz="1050" i="1" dirty="0">
              <a:ea typeface="Calibri" panose="020F0502020204030204" pitchFamily="34" charset="0"/>
              <a:cs typeface="Times New Roman" panose="02020603050405020304" pitchFamily="18" charset="0"/>
            </a:endParaRPr>
          </a:p>
          <a:p>
            <a:pPr marL="0" indent="0">
              <a:buNone/>
            </a:pPr>
            <a:r>
              <a:rPr lang="en-GB" sz="3600" dirty="0">
                <a:effectLst/>
                <a:ea typeface="Calibri" panose="020F0502020204030204" pitchFamily="34" charset="0"/>
                <a:cs typeface="Times New Roman" panose="02020603050405020304" pitchFamily="18" charset="0"/>
              </a:rPr>
              <a:t>In his mercy, Christ chose Timothy to serve him not despite who he was, but BECAUSE OF WHO HE IS.</a:t>
            </a:r>
          </a:p>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Timothy</a:t>
            </a:r>
          </a:p>
        </p:txBody>
      </p:sp>
    </p:spTree>
    <p:extLst>
      <p:ext uri="{BB962C8B-B14F-4D97-AF65-F5344CB8AC3E}">
        <p14:creationId xmlns:p14="http://schemas.microsoft.com/office/powerpoint/2010/main" val="1771336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…lives transformed by Jesus Christ…</a:t>
            </a:r>
          </a:p>
          <a:p>
            <a:endParaRPr lang="en-US" altLang="en-US" sz="6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Paul and Timothy…</a:t>
            </a:r>
          </a:p>
        </p:txBody>
      </p:sp>
    </p:spTree>
    <p:extLst>
      <p:ext uri="{BB962C8B-B14F-4D97-AF65-F5344CB8AC3E}">
        <p14:creationId xmlns:p14="http://schemas.microsoft.com/office/powerpoint/2010/main" val="33052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…lives transformed by Jesus Christ…</a:t>
            </a:r>
          </a:p>
          <a:p>
            <a:r>
              <a:rPr lang="en-US" altLang="en-US" sz="4400" dirty="0"/>
              <a:t>Able to accept self</a:t>
            </a:r>
          </a:p>
          <a:p>
            <a:r>
              <a:rPr lang="en-US" altLang="en-US" sz="4400" dirty="0"/>
              <a:t>Able to accept circumstances</a:t>
            </a:r>
          </a:p>
          <a:p>
            <a:endParaRPr lang="en-US" altLang="en-US" sz="6600" dirty="0"/>
          </a:p>
          <a:p>
            <a:endParaRPr lang="en-US" altLang="en-US" sz="6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Paul and Timothy…</a:t>
            </a:r>
          </a:p>
        </p:txBody>
      </p:sp>
    </p:spTree>
    <p:extLst>
      <p:ext uri="{BB962C8B-B14F-4D97-AF65-F5344CB8AC3E}">
        <p14:creationId xmlns:p14="http://schemas.microsoft.com/office/powerpoint/2010/main" val="137178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714171" y="274638"/>
            <a:ext cx="7830004" cy="1143000"/>
          </a:xfrm>
        </p:spPr>
        <p:txBody>
          <a:bodyPr/>
          <a:lstStyle/>
          <a:p>
            <a:r>
              <a:rPr lang="en-US" altLang="en-US" sz="6600" dirty="0"/>
              <a:t>1 Timothy - Purpose</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321977" y="1651572"/>
            <a:ext cx="7712468" cy="4525963"/>
          </a:xfrm>
        </p:spPr>
        <p:txBody>
          <a:bodyPr/>
          <a:lstStyle/>
          <a:p>
            <a:r>
              <a:rPr lang="en-US" altLang="en-US" sz="4400" dirty="0"/>
              <a:t>That God’s people know the truth and live accordingly…</a:t>
            </a:r>
          </a:p>
          <a:p>
            <a:r>
              <a:rPr lang="en-US" altLang="en-US" sz="4400" i="1" dirty="0"/>
              <a:t>Right belief leads to right </a:t>
            </a:r>
            <a:r>
              <a:rPr lang="en-GB" altLang="en-US" sz="4400" i="1" dirty="0"/>
              <a:t>behaviour</a:t>
            </a:r>
            <a:endParaRPr lang="en-US" altLang="en-US" sz="4400" dirty="0"/>
          </a:p>
        </p:txBody>
      </p:sp>
    </p:spTree>
    <p:extLst>
      <p:ext uri="{BB962C8B-B14F-4D97-AF65-F5344CB8AC3E}">
        <p14:creationId xmlns:p14="http://schemas.microsoft.com/office/powerpoint/2010/main" val="4171608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…lives transformed by Jesus Christ…</a:t>
            </a:r>
          </a:p>
          <a:p>
            <a:pPr marL="0" indent="0">
              <a:buNone/>
            </a:pPr>
            <a:endParaRPr lang="en-US" altLang="en-US" sz="3200" dirty="0"/>
          </a:p>
          <a:p>
            <a:pPr marL="0" indent="0">
              <a:buNone/>
            </a:pPr>
            <a:r>
              <a:rPr lang="en-GB" sz="3600" i="1" dirty="0">
                <a:effectLst/>
                <a:ea typeface="Calibri" panose="020F0502020204030204" pitchFamily="34" charset="0"/>
                <a:cs typeface="Times New Roman" panose="02020603050405020304" pitchFamily="18" charset="0"/>
              </a:rPr>
              <a:t>If anyone is in Christ, the new creation has come.</a:t>
            </a:r>
          </a:p>
          <a:p>
            <a:pPr marL="0" indent="0" algn="r">
              <a:buNone/>
            </a:pPr>
            <a:r>
              <a:rPr lang="en-GB" sz="3200" dirty="0">
                <a:ea typeface="Calibri" panose="020F0502020204030204" pitchFamily="34" charset="0"/>
                <a:cs typeface="Times New Roman" panose="02020603050405020304" pitchFamily="18" charset="0"/>
              </a:rPr>
              <a:t>2 Corinthians 5:17</a:t>
            </a:r>
            <a:endParaRPr lang="en-GB" sz="3200"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Paul and Timothy…</a:t>
            </a:r>
          </a:p>
        </p:txBody>
      </p:sp>
    </p:spTree>
    <p:extLst>
      <p:ext uri="{BB962C8B-B14F-4D97-AF65-F5344CB8AC3E}">
        <p14:creationId xmlns:p14="http://schemas.microsoft.com/office/powerpoint/2010/main" val="97754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endParaRPr lang="en-US" altLang="en-US" sz="6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spTree>
    <p:extLst>
      <p:ext uri="{BB962C8B-B14F-4D97-AF65-F5344CB8AC3E}">
        <p14:creationId xmlns:p14="http://schemas.microsoft.com/office/powerpoint/2010/main" val="4113190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…sinners</a:t>
            </a:r>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spTree>
    <p:extLst>
      <p:ext uri="{BB962C8B-B14F-4D97-AF65-F5344CB8AC3E}">
        <p14:creationId xmlns:p14="http://schemas.microsoft.com/office/powerpoint/2010/main" val="4151975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…sinners, but…</a:t>
            </a:r>
          </a:p>
          <a:p>
            <a:pPr marL="0" indent="0">
              <a:buNone/>
            </a:pPr>
            <a:r>
              <a:rPr lang="en-GB" sz="3600" i="1" dirty="0">
                <a:ea typeface="Calibri" panose="020F0502020204030204" pitchFamily="34" charset="0"/>
                <a:cs typeface="Times New Roman" panose="02020603050405020304" pitchFamily="18" charset="0"/>
              </a:rPr>
              <a:t>There is now no condemnation for those who are in Christ Jesus…</a:t>
            </a:r>
          </a:p>
          <a:p>
            <a:pPr marL="0" indent="0">
              <a:buNone/>
            </a:pPr>
            <a:r>
              <a:rPr lang="en-GB" sz="3600" dirty="0">
                <a:effectLst/>
                <a:ea typeface="Calibri" panose="020F0502020204030204" pitchFamily="34" charset="0"/>
                <a:cs typeface="Times New Roman" panose="02020603050405020304" pitchFamily="18" charset="0"/>
              </a:rPr>
              <a:t>In his mercy, Christ choses us to serve him not despite who we are, but BECAUSE OF WHO WE ARE</a:t>
            </a:r>
            <a:endParaRPr lang="en-US" altLang="en-US" sz="3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spTree>
    <p:extLst>
      <p:ext uri="{BB962C8B-B14F-4D97-AF65-F5344CB8AC3E}">
        <p14:creationId xmlns:p14="http://schemas.microsoft.com/office/powerpoint/2010/main" val="1312624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…scarred by circumstances?...</a:t>
            </a:r>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spTree>
    <p:extLst>
      <p:ext uri="{BB962C8B-B14F-4D97-AF65-F5344CB8AC3E}">
        <p14:creationId xmlns:p14="http://schemas.microsoft.com/office/powerpoint/2010/main" val="1981277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…scarred by circumstances…</a:t>
            </a:r>
          </a:p>
          <a:p>
            <a:pPr marL="0" indent="0">
              <a:buNone/>
            </a:pPr>
            <a:r>
              <a:rPr lang="en-US" altLang="en-US" sz="6600" i="1" dirty="0"/>
              <a:t>Kintsugi</a:t>
            </a:r>
          </a:p>
          <a:p>
            <a:pPr marL="0" indent="0">
              <a:buNone/>
            </a:pPr>
            <a:endParaRPr lang="en-GB" sz="3600" i="1" dirty="0">
              <a:ea typeface="Calibri" panose="020F0502020204030204" pitchFamily="34" charset="0"/>
              <a:cs typeface="Times New Roman" panose="02020603050405020304" pitchFamily="18" charset="0"/>
            </a:endParaRPr>
          </a:p>
          <a:p>
            <a:endParaRPr lang="en-US" altLang="en-US" sz="6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pic>
        <p:nvPicPr>
          <p:cNvPr id="3" name="Picture 2" descr="A picture containing bowl, counter, plant, tableware&#10;&#10;Description automatically generated">
            <a:extLst>
              <a:ext uri="{FF2B5EF4-FFF2-40B4-BE49-F238E27FC236}">
                <a16:creationId xmlns:a16="http://schemas.microsoft.com/office/drawing/2014/main" id="{C4AAED01-63B4-CACD-5EBF-189483D4E4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6205" y="3744371"/>
            <a:ext cx="3304854" cy="2861744"/>
          </a:xfrm>
          <a:prstGeom prst="rect">
            <a:avLst/>
          </a:prstGeom>
        </p:spPr>
      </p:pic>
    </p:spTree>
    <p:extLst>
      <p:ext uri="{BB962C8B-B14F-4D97-AF65-F5344CB8AC3E}">
        <p14:creationId xmlns:p14="http://schemas.microsoft.com/office/powerpoint/2010/main" val="2974017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…scarred by circumstances, but...</a:t>
            </a:r>
          </a:p>
          <a:p>
            <a:pPr marL="0" indent="0">
              <a:buNone/>
            </a:pPr>
            <a:r>
              <a:rPr lang="en-GB" sz="3600" i="1" dirty="0">
                <a:ea typeface="Calibri" panose="020F0502020204030204" pitchFamily="34" charset="0"/>
                <a:cs typeface="Times New Roman" panose="02020603050405020304" pitchFamily="18" charset="0"/>
              </a:rPr>
              <a:t>The grace of our Lord was poured out on me abundantly, along with the faith and love that are in Christ Jesus</a:t>
            </a:r>
          </a:p>
          <a:p>
            <a:pPr marL="0" indent="0">
              <a:buNone/>
            </a:pPr>
            <a:endParaRPr lang="en-GB" sz="3600" i="1" dirty="0">
              <a:ea typeface="Calibri" panose="020F0502020204030204" pitchFamily="34" charset="0"/>
              <a:cs typeface="Times New Roman" panose="02020603050405020304" pitchFamily="18" charset="0"/>
            </a:endParaRPr>
          </a:p>
          <a:p>
            <a:endParaRPr lang="en-US" altLang="en-US" sz="6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pic>
        <p:nvPicPr>
          <p:cNvPr id="3" name="Picture 2" descr="A picture containing bowl, counter, plant, tableware&#10;&#10;Description automatically generated">
            <a:extLst>
              <a:ext uri="{FF2B5EF4-FFF2-40B4-BE49-F238E27FC236}">
                <a16:creationId xmlns:a16="http://schemas.microsoft.com/office/drawing/2014/main" id="{C4AAED01-63B4-CACD-5EBF-189483D4E4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99" y="76861"/>
            <a:ext cx="3304854" cy="2861744"/>
          </a:xfrm>
          <a:prstGeom prst="rect">
            <a:avLst/>
          </a:prstGeom>
        </p:spPr>
      </p:pic>
    </p:spTree>
    <p:extLst>
      <p:ext uri="{BB962C8B-B14F-4D97-AF65-F5344CB8AC3E}">
        <p14:creationId xmlns:p14="http://schemas.microsoft.com/office/powerpoint/2010/main" val="2070629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6600" dirty="0"/>
              <a:t>…scarred by circumstances, but...</a:t>
            </a:r>
          </a:p>
          <a:p>
            <a:pPr marL="0" indent="0">
              <a:buNone/>
            </a:pPr>
            <a:r>
              <a:rPr lang="en-GB" sz="3600" dirty="0">
                <a:effectLst/>
                <a:ea typeface="Calibri" panose="020F0502020204030204" pitchFamily="34" charset="0"/>
                <a:cs typeface="Times New Roman" panose="02020603050405020304" pitchFamily="18" charset="0"/>
              </a:rPr>
              <a:t>In his mercy, Christ choses us to serve him not despite who we are, but BECAUSE OF WHO WE ARE</a:t>
            </a:r>
            <a:endParaRPr lang="en-US" altLang="en-US" sz="3600" dirty="0"/>
          </a:p>
          <a:p>
            <a:pPr marL="0" indent="0">
              <a:buNone/>
            </a:pPr>
            <a:endParaRPr lang="en-GB" sz="3600" i="1" dirty="0">
              <a:ea typeface="Calibri" panose="020F0502020204030204" pitchFamily="34" charset="0"/>
              <a:cs typeface="Times New Roman" panose="02020603050405020304" pitchFamily="18" charset="0"/>
            </a:endParaRPr>
          </a:p>
          <a:p>
            <a:endParaRPr lang="en-US" altLang="en-US" sz="6600"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spTree>
    <p:extLst>
      <p:ext uri="{BB962C8B-B14F-4D97-AF65-F5344CB8AC3E}">
        <p14:creationId xmlns:p14="http://schemas.microsoft.com/office/powerpoint/2010/main" val="1812857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US" altLang="en-US" sz="4400" dirty="0"/>
              <a:t>…God loves us and, in his mercy, wants us to serve him, not despite who we are, but BECAUSE OF WHO WE ARE…</a:t>
            </a:r>
          </a:p>
          <a:p>
            <a:r>
              <a:rPr lang="en-US" altLang="en-US" sz="4400" i="1" dirty="0"/>
              <a:t>…</a:t>
            </a:r>
            <a:r>
              <a:rPr lang="en-US" altLang="en-US" sz="4400" b="1" i="1" dirty="0">
                <a:highlight>
                  <a:srgbClr val="FF00FF"/>
                </a:highlight>
              </a:rPr>
              <a:t>for that very reason</a:t>
            </a:r>
            <a:r>
              <a:rPr lang="en-US" altLang="en-US" sz="4400" i="1" dirty="0"/>
              <a:t>…</a:t>
            </a:r>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8964" y="230777"/>
            <a:ext cx="785308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Us…</a:t>
            </a:r>
          </a:p>
        </p:txBody>
      </p:sp>
    </p:spTree>
    <p:extLst>
      <p:ext uri="{BB962C8B-B14F-4D97-AF65-F5344CB8AC3E}">
        <p14:creationId xmlns:p14="http://schemas.microsoft.com/office/powerpoint/2010/main" val="202493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FC5B3EF-358A-5750-E61C-01F5CCA540DC}"/>
              </a:ext>
            </a:extLst>
          </p:cNvPr>
          <p:cNvSpPr>
            <a:spLocks noGrp="1" noChangeArrowheads="1"/>
          </p:cNvSpPr>
          <p:nvPr>
            <p:ph idx="1"/>
          </p:nvPr>
        </p:nvSpPr>
        <p:spPr/>
        <p:txBody>
          <a:bodyPr/>
          <a:lstStyle/>
          <a:p>
            <a:r>
              <a:rPr lang="en-GB" sz="4000" dirty="0">
                <a:effectLst/>
                <a:ea typeface="Calibri" panose="020F0502020204030204" pitchFamily="34" charset="0"/>
                <a:cs typeface="Times New Roman" panose="02020603050405020304" pitchFamily="18" charset="0"/>
              </a:rPr>
              <a:t>Have confidence in your calling, whatever it may be…</a:t>
            </a:r>
          </a:p>
          <a:p>
            <a:r>
              <a:rPr lang="en-GB" sz="4000" dirty="0">
                <a:effectLst/>
                <a:ea typeface="Calibri" panose="020F0502020204030204" pitchFamily="34" charset="0"/>
                <a:cs typeface="Times New Roman" panose="02020603050405020304" pitchFamily="18" charset="0"/>
              </a:rPr>
              <a:t>Invest in relationships, with Kingdom intentionality but no strings attached…</a:t>
            </a:r>
          </a:p>
          <a:p>
            <a:r>
              <a:rPr lang="en-GB" sz="4000" dirty="0">
                <a:effectLst/>
                <a:ea typeface="Calibri" panose="020F0502020204030204" pitchFamily="34" charset="0"/>
                <a:cs typeface="Times New Roman" panose="02020603050405020304" pitchFamily="18" charset="0"/>
              </a:rPr>
              <a:t>The resources for ministry come from God, not from ourselves…</a:t>
            </a:r>
          </a:p>
          <a:p>
            <a:endParaRPr lang="en-US" altLang="en-US" dirty="0"/>
          </a:p>
        </p:txBody>
      </p:sp>
      <p:sp>
        <p:nvSpPr>
          <p:cNvPr id="4" name="Rectangle 2">
            <a:extLst>
              <a:ext uri="{FF2B5EF4-FFF2-40B4-BE49-F238E27FC236}">
                <a16:creationId xmlns:a16="http://schemas.microsoft.com/office/drawing/2014/main" id="{D78A7801-DCF2-1146-1901-D474C397A6C8}"/>
              </a:ext>
            </a:extLst>
          </p:cNvPr>
          <p:cNvSpPr txBox="1">
            <a:spLocks noChangeArrowheads="1"/>
          </p:cNvSpPr>
          <p:nvPr/>
        </p:nvSpPr>
        <p:spPr bwMode="auto">
          <a:xfrm>
            <a:off x="3813122" y="230777"/>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r>
              <a:rPr lang="en-US" altLang="en-US" sz="6600" dirty="0"/>
              <a:t>1 Timothy</a:t>
            </a:r>
          </a:p>
        </p:txBody>
      </p:sp>
    </p:spTree>
    <p:extLst>
      <p:ext uri="{BB962C8B-B14F-4D97-AF65-F5344CB8AC3E}">
        <p14:creationId xmlns:p14="http://schemas.microsoft.com/office/powerpoint/2010/main" val="43642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506894" y="274638"/>
            <a:ext cx="8037281" cy="1143000"/>
          </a:xfrm>
        </p:spPr>
        <p:txBody>
          <a:bodyPr/>
          <a:lstStyle/>
          <a:p>
            <a:r>
              <a:rPr lang="en-US" altLang="en-US" sz="6600" dirty="0"/>
              <a:t>1 Timothy 1:12-20</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43138" y="1610476"/>
            <a:ext cx="8037281"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12 I thank Christ Jesus our Lord, who has given me strength, that he considered me trustworthy, appointing me to his service.</a:t>
            </a:r>
          </a:p>
          <a:p>
            <a:pPr>
              <a:spcBef>
                <a:spcPts val="0"/>
              </a:spcBef>
              <a:spcAft>
                <a:spcPts val="0"/>
              </a:spcAft>
            </a:pPr>
            <a:r>
              <a:rPr lang="en-GB" sz="3200" i="1" dirty="0">
                <a:effectLst/>
                <a:ea typeface="Calibri" panose="020F0502020204030204" pitchFamily="34" charset="0"/>
                <a:cs typeface="Times New Roman" panose="02020603050405020304" pitchFamily="18" charset="0"/>
              </a:rPr>
              <a:t>13 Even though I was once a blasphemer and a persecutor and a violent man, I was shown mercy because I acted in ignorance and unbelief.</a:t>
            </a:r>
          </a:p>
          <a:p>
            <a:pPr marL="0" indent="0">
              <a:buNone/>
            </a:pPr>
            <a:endParaRPr lang="en-US" altLang="en-US" sz="3200" dirty="0"/>
          </a:p>
        </p:txBody>
      </p:sp>
    </p:spTree>
    <p:extLst>
      <p:ext uri="{BB962C8B-B14F-4D97-AF65-F5344CB8AC3E}">
        <p14:creationId xmlns:p14="http://schemas.microsoft.com/office/powerpoint/2010/main" val="396185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506894" y="274638"/>
            <a:ext cx="8037281" cy="1143000"/>
          </a:xfrm>
        </p:spPr>
        <p:txBody>
          <a:bodyPr/>
          <a:lstStyle/>
          <a:p>
            <a:r>
              <a:rPr lang="en-US" altLang="en-US" sz="6600" dirty="0"/>
              <a:t>1 Timothy 1:12-20</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43138" y="1610476"/>
            <a:ext cx="8037281"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14 The grace of our Lord was poured out on me abundantly, along with the faith and love that are in Christ Jesus.</a:t>
            </a:r>
          </a:p>
          <a:p>
            <a:pPr>
              <a:spcBef>
                <a:spcPts val="0"/>
              </a:spcBef>
              <a:spcAft>
                <a:spcPts val="0"/>
              </a:spcAft>
            </a:pPr>
            <a:r>
              <a:rPr lang="en-GB" sz="3200" i="1" dirty="0">
                <a:effectLst/>
                <a:ea typeface="Calibri" panose="020F0502020204030204" pitchFamily="34" charset="0"/>
                <a:cs typeface="Times New Roman" panose="02020603050405020304" pitchFamily="18" charset="0"/>
              </a:rPr>
              <a:t>15 Here is a trustworthy saying that deserves full acceptance: Christ Jesus came into the world to save sinners--of whom I am the worst.</a:t>
            </a:r>
          </a:p>
          <a:p>
            <a:pPr marL="0" indent="0">
              <a:buNone/>
            </a:pPr>
            <a:endParaRPr lang="en-US" altLang="en-US" sz="3200" dirty="0"/>
          </a:p>
        </p:txBody>
      </p:sp>
    </p:spTree>
    <p:extLst>
      <p:ext uri="{BB962C8B-B14F-4D97-AF65-F5344CB8AC3E}">
        <p14:creationId xmlns:p14="http://schemas.microsoft.com/office/powerpoint/2010/main" val="344268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506894" y="274638"/>
            <a:ext cx="8037281" cy="1143000"/>
          </a:xfrm>
        </p:spPr>
        <p:txBody>
          <a:bodyPr/>
          <a:lstStyle/>
          <a:p>
            <a:r>
              <a:rPr lang="en-US" altLang="en-US" sz="6600" dirty="0"/>
              <a:t>1 Timothy 1:12-20</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43138" y="1610476"/>
            <a:ext cx="8037281"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16 But </a:t>
            </a:r>
            <a:r>
              <a:rPr lang="en-GB" sz="3200" i="1" u="sng" dirty="0">
                <a:effectLst/>
                <a:ea typeface="Calibri" panose="020F0502020204030204" pitchFamily="34" charset="0"/>
                <a:cs typeface="Times New Roman" panose="02020603050405020304" pitchFamily="18" charset="0"/>
              </a:rPr>
              <a:t>for that very reason</a:t>
            </a:r>
            <a:r>
              <a:rPr lang="en-GB" sz="3200" i="1" dirty="0">
                <a:effectLst/>
                <a:ea typeface="Calibri" panose="020F0502020204030204" pitchFamily="34" charset="0"/>
                <a:cs typeface="Times New Roman" panose="02020603050405020304" pitchFamily="18" charset="0"/>
              </a:rPr>
              <a:t> I was shown mercy so that in me, the worst of sinners, Christ Jesus might display his immense patience as an example for those who would believe in him and receive eternal life.</a:t>
            </a:r>
          </a:p>
          <a:p>
            <a:pPr>
              <a:spcBef>
                <a:spcPts val="0"/>
              </a:spcBef>
              <a:spcAft>
                <a:spcPts val="0"/>
              </a:spcAft>
            </a:pPr>
            <a:r>
              <a:rPr lang="en-GB" sz="3200" i="1" dirty="0">
                <a:effectLst/>
                <a:ea typeface="Calibri" panose="020F0502020204030204" pitchFamily="34" charset="0"/>
                <a:cs typeface="Times New Roman" panose="02020603050405020304" pitchFamily="18" charset="0"/>
              </a:rPr>
              <a:t>17 Now to the King eternal, immortal, invisible, the only God, be honour and glory for ever and ever. Amen.</a:t>
            </a:r>
          </a:p>
          <a:p>
            <a:pPr marL="0" indent="0">
              <a:buNone/>
            </a:pPr>
            <a:endParaRPr lang="en-US" altLang="en-US" sz="3200" dirty="0"/>
          </a:p>
        </p:txBody>
      </p:sp>
    </p:spTree>
    <p:extLst>
      <p:ext uri="{BB962C8B-B14F-4D97-AF65-F5344CB8AC3E}">
        <p14:creationId xmlns:p14="http://schemas.microsoft.com/office/powerpoint/2010/main" val="424429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506894" y="274638"/>
            <a:ext cx="8037281" cy="1143000"/>
          </a:xfrm>
        </p:spPr>
        <p:txBody>
          <a:bodyPr/>
          <a:lstStyle/>
          <a:p>
            <a:r>
              <a:rPr lang="en-US" altLang="en-US" sz="6600" dirty="0"/>
              <a:t>1 Timothy 1:12-20</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43138" y="1610476"/>
            <a:ext cx="8037281"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18 Timothy, my son, I am giving you this command in keeping with the prophecies once made about you, so that by recalling them you may fight the battle well,</a:t>
            </a:r>
          </a:p>
          <a:p>
            <a:pPr>
              <a:spcBef>
                <a:spcPts val="0"/>
              </a:spcBef>
              <a:spcAft>
                <a:spcPts val="0"/>
              </a:spcAft>
            </a:pPr>
            <a:r>
              <a:rPr lang="en-GB" sz="3200" i="1" dirty="0">
                <a:effectLst/>
                <a:ea typeface="Calibri" panose="020F0502020204030204" pitchFamily="34" charset="0"/>
                <a:cs typeface="Times New Roman" panose="02020603050405020304" pitchFamily="18" charset="0"/>
              </a:rPr>
              <a:t>19 holding on to faith and a good conscience, which some have rejected and so have suffered shipwreck with regard to the faith.</a:t>
            </a:r>
          </a:p>
          <a:p>
            <a:pPr marL="0" indent="0">
              <a:buNone/>
            </a:pPr>
            <a:endParaRPr lang="en-US" altLang="en-US" sz="3200" dirty="0"/>
          </a:p>
        </p:txBody>
      </p:sp>
    </p:spTree>
    <p:extLst>
      <p:ext uri="{BB962C8B-B14F-4D97-AF65-F5344CB8AC3E}">
        <p14:creationId xmlns:p14="http://schemas.microsoft.com/office/powerpoint/2010/main" val="320752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506894" y="274638"/>
            <a:ext cx="8037281" cy="1143000"/>
          </a:xfrm>
        </p:spPr>
        <p:txBody>
          <a:bodyPr/>
          <a:lstStyle/>
          <a:p>
            <a:r>
              <a:rPr lang="en-US" altLang="en-US" sz="6600" dirty="0"/>
              <a:t>1 Timothy 1:12-20</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43138" y="1610476"/>
            <a:ext cx="8037281"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20 Among them are Hymenaeus and Alexander, whom I have handed over to Satan to be taught not to blaspheme.</a:t>
            </a:r>
          </a:p>
          <a:p>
            <a:pPr marL="0" indent="0">
              <a:buNone/>
            </a:pPr>
            <a:endParaRPr lang="en-US" altLang="en-US" sz="3200" dirty="0"/>
          </a:p>
        </p:txBody>
      </p:sp>
    </p:spTree>
    <p:extLst>
      <p:ext uri="{BB962C8B-B14F-4D97-AF65-F5344CB8AC3E}">
        <p14:creationId xmlns:p14="http://schemas.microsoft.com/office/powerpoint/2010/main" val="1958399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394447" y="350607"/>
            <a:ext cx="11574946" cy="1143000"/>
          </a:xfrm>
        </p:spPr>
        <p:txBody>
          <a:bodyPr/>
          <a:lstStyle/>
          <a:p>
            <a:r>
              <a:rPr lang="en-US" altLang="en-US" sz="5400" dirty="0"/>
              <a:t>1 Timothy 1:12-20 – Main message...</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3553412" y="1778437"/>
            <a:ext cx="8037281" cy="3751827"/>
          </a:xfrm>
        </p:spPr>
        <p:txBody>
          <a:bodyPr/>
          <a:lstStyle/>
          <a:p>
            <a:pPr marL="0" indent="0">
              <a:buNone/>
            </a:pPr>
            <a:r>
              <a:rPr lang="en-GB" sz="4400" dirty="0">
                <a:effectLst/>
                <a:latin typeface="Arial" panose="020B0604020202020204" pitchFamily="34" charset="0"/>
                <a:ea typeface="Calibri" panose="020F0502020204030204" pitchFamily="34" charset="0"/>
              </a:rPr>
              <a:t>God loves you and, in his mercy, wants you to serve him </a:t>
            </a:r>
            <a:r>
              <a:rPr lang="en-GB" sz="4400" i="1" dirty="0">
                <a:effectLst/>
                <a:latin typeface="Arial" panose="020B0604020202020204" pitchFamily="34" charset="0"/>
                <a:ea typeface="Calibri" panose="020F0502020204030204" pitchFamily="34" charset="0"/>
              </a:rPr>
              <a:t>not</a:t>
            </a:r>
            <a:r>
              <a:rPr lang="en-GB" sz="4400" dirty="0">
                <a:effectLst/>
                <a:latin typeface="Arial" panose="020B0604020202020204" pitchFamily="34" charset="0"/>
                <a:ea typeface="Calibri" panose="020F0502020204030204" pitchFamily="34" charset="0"/>
              </a:rPr>
              <a:t> despite who you are but </a:t>
            </a:r>
            <a:r>
              <a:rPr lang="en-GB" sz="4400" u="sng" dirty="0">
                <a:effectLst/>
                <a:latin typeface="Arial" panose="020B0604020202020204" pitchFamily="34" charset="0"/>
                <a:ea typeface="Calibri" panose="020F0502020204030204" pitchFamily="34" charset="0"/>
              </a:rPr>
              <a:t>BECAUSE</a:t>
            </a:r>
            <a:r>
              <a:rPr lang="en-GB" sz="4400" dirty="0">
                <a:effectLst/>
                <a:latin typeface="Arial" panose="020B0604020202020204" pitchFamily="34" charset="0"/>
                <a:ea typeface="Calibri" panose="020F0502020204030204" pitchFamily="34" charset="0"/>
              </a:rPr>
              <a:t> OF WHO YOU ARE…</a:t>
            </a:r>
            <a:endParaRPr lang="en-US" altLang="en-US" sz="4400" dirty="0"/>
          </a:p>
        </p:txBody>
      </p:sp>
    </p:spTree>
    <p:extLst>
      <p:ext uri="{BB962C8B-B14F-4D97-AF65-F5344CB8AC3E}">
        <p14:creationId xmlns:p14="http://schemas.microsoft.com/office/powerpoint/2010/main" val="32643491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chri_1226_sllide</Template>
  <TotalTime>118</TotalTime>
  <Words>931</Words>
  <Application>Microsoft Office PowerPoint</Application>
  <PresentationFormat>Widescreen</PresentationFormat>
  <Paragraphs>85</Paragraphs>
  <Slides>28</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28</vt:i4>
      </vt:variant>
    </vt:vector>
  </HeadingPairs>
  <TitlesOfParts>
    <vt:vector size="31" baseType="lpstr">
      <vt:lpstr>Arial</vt:lpstr>
      <vt:lpstr>Office Theme</vt:lpstr>
      <vt:lpstr>1_Default Design</vt:lpstr>
      <vt:lpstr>PowerPoint Presentation</vt:lpstr>
      <vt:lpstr>1 Timothy - Purpose</vt:lpstr>
      <vt:lpstr>PowerPoint Presentation</vt:lpstr>
      <vt:lpstr>1 Timothy 1:12-20</vt:lpstr>
      <vt:lpstr>1 Timothy 1:12-20</vt:lpstr>
      <vt:lpstr>1 Timothy 1:12-20</vt:lpstr>
      <vt:lpstr>1 Timothy 1:12-20</vt:lpstr>
      <vt:lpstr>1 Timothy 1:12-20</vt:lpstr>
      <vt:lpstr>1 Timothy 1:12-20 – Main message...</vt:lpstr>
      <vt:lpstr>1 Timothy 1:12-20 – Main message...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Bramwell</dc:creator>
  <cp:lastModifiedBy>Simon Bramwell</cp:lastModifiedBy>
  <cp:revision>4</cp:revision>
  <dcterms:created xsi:type="dcterms:W3CDTF">2022-05-06T13:25:22Z</dcterms:created>
  <dcterms:modified xsi:type="dcterms:W3CDTF">2022-05-14T06:20:16Z</dcterms:modified>
</cp:coreProperties>
</file>