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5" r:id="rId2"/>
    <p:sldId id="278" r:id="rId3"/>
    <p:sldId id="326" r:id="rId4"/>
    <p:sldId id="327" r:id="rId5"/>
    <p:sldId id="286" r:id="rId6"/>
    <p:sldId id="304" r:id="rId7"/>
    <p:sldId id="305" r:id="rId8"/>
    <p:sldId id="306" r:id="rId9"/>
    <p:sldId id="307" r:id="rId10"/>
    <p:sldId id="308" r:id="rId11"/>
    <p:sldId id="328" r:id="rId12"/>
    <p:sldId id="329" r:id="rId13"/>
    <p:sldId id="330" r:id="rId14"/>
    <p:sldId id="331" r:id="rId15"/>
    <p:sldId id="332" r:id="rId16"/>
    <p:sldId id="314" r:id="rId17"/>
    <p:sldId id="315" r:id="rId18"/>
    <p:sldId id="333" r:id="rId19"/>
    <p:sldId id="334" r:id="rId20"/>
    <p:sldId id="318" r:id="rId21"/>
    <p:sldId id="335" r:id="rId22"/>
    <p:sldId id="3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18"/>
    <a:srgbClr val="FADA2E"/>
    <a:srgbClr val="FFEE24"/>
    <a:srgbClr val="FFDB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8"/>
    <p:restoredTop sz="94238"/>
  </p:normalViewPr>
  <p:slideViewPr>
    <p:cSldViewPr snapToGrid="0">
      <p:cViewPr varScale="1">
        <p:scale>
          <a:sx n="59" d="100"/>
          <a:sy n="59" d="100"/>
        </p:scale>
        <p:origin x="6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B962E-DFAC-DD42-8E3F-45ED9A2657FA}" type="datetimeFigureOut">
              <a:rPr lang="en-US" smtClean="0"/>
              <a:t>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DDDF9-84B2-E147-B4AE-D264F8EBE2A6}" type="slidenum">
              <a:rPr lang="en-US" smtClean="0"/>
              <a:t>‹#›</a:t>
            </a:fld>
            <a:endParaRPr lang="en-US"/>
          </a:p>
        </p:txBody>
      </p:sp>
    </p:spTree>
    <p:extLst>
      <p:ext uri="{BB962C8B-B14F-4D97-AF65-F5344CB8AC3E}">
        <p14:creationId xmlns:p14="http://schemas.microsoft.com/office/powerpoint/2010/main" val="278814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4</a:t>
            </a:fld>
            <a:endParaRPr lang="en-GB"/>
          </a:p>
        </p:txBody>
      </p:sp>
    </p:spTree>
    <p:extLst>
      <p:ext uri="{BB962C8B-B14F-4D97-AF65-F5344CB8AC3E}">
        <p14:creationId xmlns:p14="http://schemas.microsoft.com/office/powerpoint/2010/main" val="211938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21</a:t>
            </a:fld>
            <a:endParaRPr lang="en-GB"/>
          </a:p>
        </p:txBody>
      </p:sp>
    </p:spTree>
    <p:extLst>
      <p:ext uri="{BB962C8B-B14F-4D97-AF65-F5344CB8AC3E}">
        <p14:creationId xmlns:p14="http://schemas.microsoft.com/office/powerpoint/2010/main" val="4195001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22</a:t>
            </a:fld>
            <a:endParaRPr lang="en-GB"/>
          </a:p>
        </p:txBody>
      </p:sp>
    </p:spTree>
    <p:extLst>
      <p:ext uri="{BB962C8B-B14F-4D97-AF65-F5344CB8AC3E}">
        <p14:creationId xmlns:p14="http://schemas.microsoft.com/office/powerpoint/2010/main" val="257102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13</a:t>
            </a:fld>
            <a:endParaRPr lang="en-GB"/>
          </a:p>
        </p:txBody>
      </p:sp>
    </p:spTree>
    <p:extLst>
      <p:ext uri="{BB962C8B-B14F-4D97-AF65-F5344CB8AC3E}">
        <p14:creationId xmlns:p14="http://schemas.microsoft.com/office/powerpoint/2010/main" val="255925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14</a:t>
            </a:fld>
            <a:endParaRPr lang="en-GB"/>
          </a:p>
        </p:txBody>
      </p:sp>
    </p:spTree>
    <p:extLst>
      <p:ext uri="{BB962C8B-B14F-4D97-AF65-F5344CB8AC3E}">
        <p14:creationId xmlns:p14="http://schemas.microsoft.com/office/powerpoint/2010/main" val="84476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15</a:t>
            </a:fld>
            <a:endParaRPr lang="en-GB"/>
          </a:p>
        </p:txBody>
      </p:sp>
    </p:spTree>
    <p:extLst>
      <p:ext uri="{BB962C8B-B14F-4D97-AF65-F5344CB8AC3E}">
        <p14:creationId xmlns:p14="http://schemas.microsoft.com/office/powerpoint/2010/main" val="277406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16</a:t>
            </a:fld>
            <a:endParaRPr lang="en-GB"/>
          </a:p>
        </p:txBody>
      </p:sp>
    </p:spTree>
    <p:extLst>
      <p:ext uri="{BB962C8B-B14F-4D97-AF65-F5344CB8AC3E}">
        <p14:creationId xmlns:p14="http://schemas.microsoft.com/office/powerpoint/2010/main" val="2570451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17</a:t>
            </a:fld>
            <a:endParaRPr lang="en-GB"/>
          </a:p>
        </p:txBody>
      </p:sp>
    </p:spTree>
    <p:extLst>
      <p:ext uri="{BB962C8B-B14F-4D97-AF65-F5344CB8AC3E}">
        <p14:creationId xmlns:p14="http://schemas.microsoft.com/office/powerpoint/2010/main" val="215024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18</a:t>
            </a:fld>
            <a:endParaRPr lang="en-GB"/>
          </a:p>
        </p:txBody>
      </p:sp>
    </p:spTree>
    <p:extLst>
      <p:ext uri="{BB962C8B-B14F-4D97-AF65-F5344CB8AC3E}">
        <p14:creationId xmlns:p14="http://schemas.microsoft.com/office/powerpoint/2010/main" val="537091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19</a:t>
            </a:fld>
            <a:endParaRPr lang="en-GB"/>
          </a:p>
        </p:txBody>
      </p:sp>
    </p:spTree>
    <p:extLst>
      <p:ext uri="{BB962C8B-B14F-4D97-AF65-F5344CB8AC3E}">
        <p14:creationId xmlns:p14="http://schemas.microsoft.com/office/powerpoint/2010/main" val="44589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20</a:t>
            </a:fld>
            <a:endParaRPr lang="en-GB"/>
          </a:p>
        </p:txBody>
      </p:sp>
    </p:spTree>
    <p:extLst>
      <p:ext uri="{BB962C8B-B14F-4D97-AF65-F5344CB8AC3E}">
        <p14:creationId xmlns:p14="http://schemas.microsoft.com/office/powerpoint/2010/main" val="46141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561F-3F2C-E6A2-EAFB-A63E6FF35C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5B4C3E0-7836-DB7F-7014-15751B3067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4D96541-E8C3-2D12-6726-FB14585D543D}"/>
              </a:ext>
            </a:extLst>
          </p:cNvPr>
          <p:cNvSpPr>
            <a:spLocks noGrp="1"/>
          </p:cNvSpPr>
          <p:nvPr>
            <p:ph type="dt" sz="half" idx="10"/>
          </p:nvPr>
        </p:nvSpPr>
        <p:spPr/>
        <p:txBody>
          <a:bodyPr/>
          <a:lstStyle/>
          <a:p>
            <a:fld id="{955A072F-6971-F943-84C1-1B994BD1A977}" type="datetimeFigureOut">
              <a:rPr lang="en-US" smtClean="0"/>
              <a:t>9/11/2022</a:t>
            </a:fld>
            <a:endParaRPr lang="en-US"/>
          </a:p>
        </p:txBody>
      </p:sp>
      <p:sp>
        <p:nvSpPr>
          <p:cNvPr id="5" name="Footer Placeholder 4">
            <a:extLst>
              <a:ext uri="{FF2B5EF4-FFF2-40B4-BE49-F238E27FC236}">
                <a16:creationId xmlns:a16="http://schemas.microsoft.com/office/drawing/2014/main" id="{C7ECEF79-4457-93CB-0461-04E941287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AD048-BFFB-E1D3-FB6A-58C939AEE29D}"/>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305851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111C-AF79-71A1-CFF8-9CD8F4509D1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74C164-392D-67D4-68A9-25781DE082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C8D1CE-9A29-25FD-280B-2E625E966682}"/>
              </a:ext>
            </a:extLst>
          </p:cNvPr>
          <p:cNvSpPr>
            <a:spLocks noGrp="1"/>
          </p:cNvSpPr>
          <p:nvPr>
            <p:ph type="dt" sz="half" idx="10"/>
          </p:nvPr>
        </p:nvSpPr>
        <p:spPr/>
        <p:txBody>
          <a:bodyPr/>
          <a:lstStyle/>
          <a:p>
            <a:fld id="{955A072F-6971-F943-84C1-1B994BD1A977}" type="datetimeFigureOut">
              <a:rPr lang="en-US" smtClean="0"/>
              <a:t>9/11/2022</a:t>
            </a:fld>
            <a:endParaRPr lang="en-US"/>
          </a:p>
        </p:txBody>
      </p:sp>
      <p:sp>
        <p:nvSpPr>
          <p:cNvPr id="5" name="Footer Placeholder 4">
            <a:extLst>
              <a:ext uri="{FF2B5EF4-FFF2-40B4-BE49-F238E27FC236}">
                <a16:creationId xmlns:a16="http://schemas.microsoft.com/office/drawing/2014/main" id="{0BC6891D-79B8-5A07-09FB-686620D2F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E7930-DF5F-FF32-C22A-5871869AADEE}"/>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420944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B9B59-7824-586F-92C1-134BD65DD15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99E5FC-24E3-6C0E-D15A-F3F257199F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9540E8-8933-9E27-7087-1C2D7457F71F}"/>
              </a:ext>
            </a:extLst>
          </p:cNvPr>
          <p:cNvSpPr>
            <a:spLocks noGrp="1"/>
          </p:cNvSpPr>
          <p:nvPr>
            <p:ph type="dt" sz="half" idx="10"/>
          </p:nvPr>
        </p:nvSpPr>
        <p:spPr/>
        <p:txBody>
          <a:bodyPr/>
          <a:lstStyle/>
          <a:p>
            <a:fld id="{955A072F-6971-F943-84C1-1B994BD1A977}" type="datetimeFigureOut">
              <a:rPr lang="en-US" smtClean="0"/>
              <a:t>9/11/2022</a:t>
            </a:fld>
            <a:endParaRPr lang="en-US"/>
          </a:p>
        </p:txBody>
      </p:sp>
      <p:sp>
        <p:nvSpPr>
          <p:cNvPr id="5" name="Footer Placeholder 4">
            <a:extLst>
              <a:ext uri="{FF2B5EF4-FFF2-40B4-BE49-F238E27FC236}">
                <a16:creationId xmlns:a16="http://schemas.microsoft.com/office/drawing/2014/main" id="{9DC83172-E8E0-3C62-7B50-6C843C423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0A9C0-848D-0F32-3DCB-99756A804688}"/>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28306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BEE1-5D17-6492-415C-3AD46539D35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142501-EBAC-BCE5-E2D7-2E6162A0F6A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CF3008-9C18-F40D-76B3-FAA9373ABE36}"/>
              </a:ext>
            </a:extLst>
          </p:cNvPr>
          <p:cNvSpPr>
            <a:spLocks noGrp="1"/>
          </p:cNvSpPr>
          <p:nvPr>
            <p:ph type="dt" sz="half" idx="10"/>
          </p:nvPr>
        </p:nvSpPr>
        <p:spPr/>
        <p:txBody>
          <a:bodyPr/>
          <a:lstStyle/>
          <a:p>
            <a:fld id="{955A072F-6971-F943-84C1-1B994BD1A977}" type="datetimeFigureOut">
              <a:rPr lang="en-US" smtClean="0"/>
              <a:t>9/11/2022</a:t>
            </a:fld>
            <a:endParaRPr lang="en-US"/>
          </a:p>
        </p:txBody>
      </p:sp>
      <p:sp>
        <p:nvSpPr>
          <p:cNvPr id="5" name="Footer Placeholder 4">
            <a:extLst>
              <a:ext uri="{FF2B5EF4-FFF2-40B4-BE49-F238E27FC236}">
                <a16:creationId xmlns:a16="http://schemas.microsoft.com/office/drawing/2014/main" id="{D63FFEE6-BB3C-74E8-4669-3073A05E0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D5CDD-0A36-BC28-EC53-06740DBAC558}"/>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107129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9FF0-5059-3AF2-66B7-EA10E92536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0A47774-4DA8-EB57-6DAB-2D173122C2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CFAE92D-B83B-7637-4772-7BE43A54AC39}"/>
              </a:ext>
            </a:extLst>
          </p:cNvPr>
          <p:cNvSpPr>
            <a:spLocks noGrp="1"/>
          </p:cNvSpPr>
          <p:nvPr>
            <p:ph type="dt" sz="half" idx="10"/>
          </p:nvPr>
        </p:nvSpPr>
        <p:spPr/>
        <p:txBody>
          <a:bodyPr/>
          <a:lstStyle/>
          <a:p>
            <a:fld id="{955A072F-6971-F943-84C1-1B994BD1A977}" type="datetimeFigureOut">
              <a:rPr lang="en-US" smtClean="0"/>
              <a:t>9/11/2022</a:t>
            </a:fld>
            <a:endParaRPr lang="en-US"/>
          </a:p>
        </p:txBody>
      </p:sp>
      <p:sp>
        <p:nvSpPr>
          <p:cNvPr id="5" name="Footer Placeholder 4">
            <a:extLst>
              <a:ext uri="{FF2B5EF4-FFF2-40B4-BE49-F238E27FC236}">
                <a16:creationId xmlns:a16="http://schemas.microsoft.com/office/drawing/2014/main" id="{A91B72BF-630B-83E2-DA6B-6EA3D628E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16354-FC0A-31E7-1725-6D39176D65E6}"/>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2622064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ABFF-4BE8-D9DE-46F1-F80C05C15F1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2045BB3-3182-4046-BDAB-8818DFDF318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8F733FC-FFFF-A897-2026-67697C05BA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2FE115C-5826-0F02-DAF2-91323D0B6DD4}"/>
              </a:ext>
            </a:extLst>
          </p:cNvPr>
          <p:cNvSpPr>
            <a:spLocks noGrp="1"/>
          </p:cNvSpPr>
          <p:nvPr>
            <p:ph type="dt" sz="half" idx="10"/>
          </p:nvPr>
        </p:nvSpPr>
        <p:spPr/>
        <p:txBody>
          <a:bodyPr/>
          <a:lstStyle/>
          <a:p>
            <a:fld id="{955A072F-6971-F943-84C1-1B994BD1A977}" type="datetimeFigureOut">
              <a:rPr lang="en-US" smtClean="0"/>
              <a:t>9/11/2022</a:t>
            </a:fld>
            <a:endParaRPr lang="en-US"/>
          </a:p>
        </p:txBody>
      </p:sp>
      <p:sp>
        <p:nvSpPr>
          <p:cNvPr id="6" name="Footer Placeholder 5">
            <a:extLst>
              <a:ext uri="{FF2B5EF4-FFF2-40B4-BE49-F238E27FC236}">
                <a16:creationId xmlns:a16="http://schemas.microsoft.com/office/drawing/2014/main" id="{DFD39336-DCA7-547B-8359-28AB091AF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E130A-D604-23A6-BED6-1144B95357E8}"/>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79261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E5B4-0866-E509-54C1-705DFBC0EF6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D3BFAD-C85A-A553-9800-A54EA3816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829B90-AB90-C3A4-CFDC-8A78A9320B0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AB16648-C3EA-2010-2A3D-5658B340F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FBB040-3ED6-722E-B812-DE9960BEED0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76BF81A-151A-540D-6E19-8D80FF8424B9}"/>
              </a:ext>
            </a:extLst>
          </p:cNvPr>
          <p:cNvSpPr>
            <a:spLocks noGrp="1"/>
          </p:cNvSpPr>
          <p:nvPr>
            <p:ph type="dt" sz="half" idx="10"/>
          </p:nvPr>
        </p:nvSpPr>
        <p:spPr/>
        <p:txBody>
          <a:bodyPr/>
          <a:lstStyle/>
          <a:p>
            <a:fld id="{955A072F-6971-F943-84C1-1B994BD1A977}" type="datetimeFigureOut">
              <a:rPr lang="en-US" smtClean="0"/>
              <a:t>9/11/2022</a:t>
            </a:fld>
            <a:endParaRPr lang="en-US"/>
          </a:p>
        </p:txBody>
      </p:sp>
      <p:sp>
        <p:nvSpPr>
          <p:cNvPr id="8" name="Footer Placeholder 7">
            <a:extLst>
              <a:ext uri="{FF2B5EF4-FFF2-40B4-BE49-F238E27FC236}">
                <a16:creationId xmlns:a16="http://schemas.microsoft.com/office/drawing/2014/main" id="{A63A96D3-E011-9E45-5613-C16127F9C7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FB8003-2C79-1986-B872-466B1D023F5B}"/>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304619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593F-D67E-617D-EEFB-2CB80CB3D4F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F834770-7A27-B3C5-7A82-9C06F6B3F71B}"/>
              </a:ext>
            </a:extLst>
          </p:cNvPr>
          <p:cNvSpPr>
            <a:spLocks noGrp="1"/>
          </p:cNvSpPr>
          <p:nvPr>
            <p:ph type="dt" sz="half" idx="10"/>
          </p:nvPr>
        </p:nvSpPr>
        <p:spPr/>
        <p:txBody>
          <a:bodyPr/>
          <a:lstStyle/>
          <a:p>
            <a:fld id="{955A072F-6971-F943-84C1-1B994BD1A977}" type="datetimeFigureOut">
              <a:rPr lang="en-US" smtClean="0"/>
              <a:t>9/11/2022</a:t>
            </a:fld>
            <a:endParaRPr lang="en-US"/>
          </a:p>
        </p:txBody>
      </p:sp>
      <p:sp>
        <p:nvSpPr>
          <p:cNvPr id="4" name="Footer Placeholder 3">
            <a:extLst>
              <a:ext uri="{FF2B5EF4-FFF2-40B4-BE49-F238E27FC236}">
                <a16:creationId xmlns:a16="http://schemas.microsoft.com/office/drawing/2014/main" id="{3C3381BA-BA98-F739-92E5-BEF80EC8A5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408916-0DDD-CFA4-CE1B-66C088135412}"/>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424392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5E1C29-5D96-5EE0-45F9-A416DA3EB2EB}"/>
              </a:ext>
            </a:extLst>
          </p:cNvPr>
          <p:cNvSpPr>
            <a:spLocks noGrp="1"/>
          </p:cNvSpPr>
          <p:nvPr>
            <p:ph type="dt" sz="half" idx="10"/>
          </p:nvPr>
        </p:nvSpPr>
        <p:spPr/>
        <p:txBody>
          <a:bodyPr/>
          <a:lstStyle/>
          <a:p>
            <a:fld id="{955A072F-6971-F943-84C1-1B994BD1A977}" type="datetimeFigureOut">
              <a:rPr lang="en-US" smtClean="0"/>
              <a:t>9/11/2022</a:t>
            </a:fld>
            <a:endParaRPr lang="en-US"/>
          </a:p>
        </p:txBody>
      </p:sp>
      <p:sp>
        <p:nvSpPr>
          <p:cNvPr id="3" name="Footer Placeholder 2">
            <a:extLst>
              <a:ext uri="{FF2B5EF4-FFF2-40B4-BE49-F238E27FC236}">
                <a16:creationId xmlns:a16="http://schemas.microsoft.com/office/drawing/2014/main" id="{B01F2ED8-FF20-1733-8EE4-B4221374B9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71D245-A419-E311-56D9-E1FAC9C25BEC}"/>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98175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7C3F-C631-541D-DEE5-D8C86F9722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6338D69-CC45-73CB-716D-DD8D674B6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922A9D6-DE18-418E-037B-F4DBD3A17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62A7EB-179D-6D96-A22B-8EC83FD6B07E}"/>
              </a:ext>
            </a:extLst>
          </p:cNvPr>
          <p:cNvSpPr>
            <a:spLocks noGrp="1"/>
          </p:cNvSpPr>
          <p:nvPr>
            <p:ph type="dt" sz="half" idx="10"/>
          </p:nvPr>
        </p:nvSpPr>
        <p:spPr/>
        <p:txBody>
          <a:bodyPr/>
          <a:lstStyle/>
          <a:p>
            <a:fld id="{955A072F-6971-F943-84C1-1B994BD1A977}" type="datetimeFigureOut">
              <a:rPr lang="en-US" smtClean="0"/>
              <a:t>9/11/2022</a:t>
            </a:fld>
            <a:endParaRPr lang="en-US"/>
          </a:p>
        </p:txBody>
      </p:sp>
      <p:sp>
        <p:nvSpPr>
          <p:cNvPr id="6" name="Footer Placeholder 5">
            <a:extLst>
              <a:ext uri="{FF2B5EF4-FFF2-40B4-BE49-F238E27FC236}">
                <a16:creationId xmlns:a16="http://schemas.microsoft.com/office/drawing/2014/main" id="{8E844A3F-54F6-7812-1062-BAC7A19305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4CCD7-84F9-A786-6F10-6142F10DD201}"/>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128111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6C15-03D0-02DF-C908-939504B5C6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42272C-E0AF-BEC0-E55B-87EF871F7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31DF93-C1D7-9EBD-71E2-870AB2B0A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606730-42D6-A8CE-DB0F-9C3DE58929E1}"/>
              </a:ext>
            </a:extLst>
          </p:cNvPr>
          <p:cNvSpPr>
            <a:spLocks noGrp="1"/>
          </p:cNvSpPr>
          <p:nvPr>
            <p:ph type="dt" sz="half" idx="10"/>
          </p:nvPr>
        </p:nvSpPr>
        <p:spPr/>
        <p:txBody>
          <a:bodyPr/>
          <a:lstStyle/>
          <a:p>
            <a:fld id="{955A072F-6971-F943-84C1-1B994BD1A977}" type="datetimeFigureOut">
              <a:rPr lang="en-US" smtClean="0"/>
              <a:t>9/11/2022</a:t>
            </a:fld>
            <a:endParaRPr lang="en-US"/>
          </a:p>
        </p:txBody>
      </p:sp>
      <p:sp>
        <p:nvSpPr>
          <p:cNvPr id="6" name="Footer Placeholder 5">
            <a:extLst>
              <a:ext uri="{FF2B5EF4-FFF2-40B4-BE49-F238E27FC236}">
                <a16:creationId xmlns:a16="http://schemas.microsoft.com/office/drawing/2014/main" id="{E8C5723F-6E3E-70F2-711F-AA26865F8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43C6A-D917-98A4-FD94-3CC62FA1E090}"/>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329750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B7ADB2-5EF9-9169-887F-7F187255FB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28C89E-4E86-EF46-ED8B-5E6857FED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4B862C-58F1-2F56-441A-85B045419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A072F-6971-F943-84C1-1B994BD1A977}" type="datetimeFigureOut">
              <a:rPr lang="en-US" smtClean="0"/>
              <a:t>9/11/2022</a:t>
            </a:fld>
            <a:endParaRPr lang="en-US"/>
          </a:p>
        </p:txBody>
      </p:sp>
      <p:sp>
        <p:nvSpPr>
          <p:cNvPr id="5" name="Footer Placeholder 4">
            <a:extLst>
              <a:ext uri="{FF2B5EF4-FFF2-40B4-BE49-F238E27FC236}">
                <a16:creationId xmlns:a16="http://schemas.microsoft.com/office/drawing/2014/main" id="{AD88BA49-CD5F-181F-FB59-7F51582CF4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31B57D-33D2-53D5-D221-F1831A64D4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388CC-7574-0A46-85A9-93CD07C5F197}" type="slidenum">
              <a:rPr lang="en-US" smtClean="0"/>
              <a:t>‹#›</a:t>
            </a:fld>
            <a:endParaRPr lang="en-US"/>
          </a:p>
        </p:txBody>
      </p:sp>
    </p:spTree>
    <p:extLst>
      <p:ext uri="{BB962C8B-B14F-4D97-AF65-F5344CB8AC3E}">
        <p14:creationId xmlns:p14="http://schemas.microsoft.com/office/powerpoint/2010/main" val="118714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ogo&#10;&#10;Description automatically generated with medium confidence">
            <a:extLst>
              <a:ext uri="{FF2B5EF4-FFF2-40B4-BE49-F238E27FC236}">
                <a16:creationId xmlns:a16="http://schemas.microsoft.com/office/drawing/2014/main" id="{68A73A98-C746-22D9-2C50-E3BF3A8206AA}"/>
              </a:ext>
            </a:extLst>
          </p:cNvPr>
          <p:cNvPicPr>
            <a:picLocks noChangeAspect="1"/>
          </p:cNvPicPr>
          <p:nvPr/>
        </p:nvPicPr>
        <p:blipFill>
          <a:blip r:embed="rId2"/>
          <a:stretch>
            <a:fillRect/>
          </a:stretch>
        </p:blipFill>
        <p:spPr>
          <a:xfrm>
            <a:off x="4622" y="0"/>
            <a:ext cx="12187378" cy="6860600"/>
          </a:xfrm>
          <a:prstGeom prst="rect">
            <a:avLst/>
          </a:prstGeom>
        </p:spPr>
      </p:pic>
      <p:sp>
        <p:nvSpPr>
          <p:cNvPr id="5" name="TextBox 4">
            <a:extLst>
              <a:ext uri="{FF2B5EF4-FFF2-40B4-BE49-F238E27FC236}">
                <a16:creationId xmlns:a16="http://schemas.microsoft.com/office/drawing/2014/main" id="{4789847E-1515-228D-FAFA-15B53E29F642}"/>
              </a:ext>
            </a:extLst>
          </p:cNvPr>
          <p:cNvSpPr txBox="1"/>
          <p:nvPr/>
        </p:nvSpPr>
        <p:spPr>
          <a:xfrm>
            <a:off x="5600700" y="4058373"/>
            <a:ext cx="3599055" cy="707886"/>
          </a:xfrm>
          <a:prstGeom prst="rect">
            <a:avLst/>
          </a:prstGeom>
          <a:noFill/>
        </p:spPr>
        <p:txBody>
          <a:bodyPr wrap="square">
            <a:spAutoFit/>
          </a:bodyPr>
          <a:lstStyle/>
          <a:p>
            <a:r>
              <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Joshua 2: 1-24</a:t>
            </a:r>
            <a:r>
              <a:rPr lang="en-GB" sz="4000" dirty="0">
                <a:solidFill>
                  <a:schemeClr val="bg1"/>
                </a:solidFill>
                <a:effectLst/>
              </a:rPr>
              <a:t> </a:t>
            </a:r>
            <a:endParaRPr lang="en-US" sz="4000" dirty="0">
              <a:solidFill>
                <a:schemeClr val="bg1"/>
              </a:solidFill>
            </a:endParaRPr>
          </a:p>
        </p:txBody>
      </p:sp>
    </p:spTree>
    <p:extLst>
      <p:ext uri="{BB962C8B-B14F-4D97-AF65-F5344CB8AC3E}">
        <p14:creationId xmlns:p14="http://schemas.microsoft.com/office/powerpoint/2010/main" val="4114826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2"/>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4620945"/>
          </a:xfrm>
          <a:prstGeom prst="rect">
            <a:avLst/>
          </a:prstGeom>
          <a:noFill/>
        </p:spPr>
        <p:txBody>
          <a:bodyPr wrap="square">
            <a:spAutoFit/>
          </a:bodyPr>
          <a:lstStyle/>
          <a:p>
            <a:r>
              <a:rPr lang="en-GB"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Joshua 2: 1-24</a:t>
            </a:r>
          </a:p>
          <a:p>
            <a:pPr>
              <a:lnSpc>
                <a:spcPct val="150000"/>
              </a:lnSpc>
              <a:spcAft>
                <a:spcPts val="600"/>
              </a:spcAft>
            </a:pPr>
            <a:r>
              <a:rPr lang="en-GB" sz="2400" b="1" dirty="0">
                <a:solidFill>
                  <a:schemeClr val="bg1"/>
                </a:solidFill>
                <a:effectLst/>
                <a:ea typeface="Times New Roman" panose="02020603050405020304" pitchFamily="18" charset="0"/>
                <a:cs typeface="Times New Roman" panose="02020603050405020304" pitchFamily="18" charset="0"/>
              </a:rPr>
              <a:t>As for those who are in the house with you, their blood will be on our head if a hand is laid on them. </a:t>
            </a:r>
            <a:r>
              <a:rPr lang="en-GB" sz="2400" b="1" baseline="30000" dirty="0">
                <a:solidFill>
                  <a:schemeClr val="bg1"/>
                </a:solidFill>
                <a:effectLst/>
                <a:ea typeface="Times New Roman" panose="02020603050405020304" pitchFamily="18" charset="0"/>
                <a:cs typeface="Times New Roman" panose="02020603050405020304" pitchFamily="18" charset="0"/>
              </a:rPr>
              <a:t>20 </a:t>
            </a:r>
            <a:r>
              <a:rPr lang="en-GB" sz="2400" b="1" dirty="0">
                <a:solidFill>
                  <a:schemeClr val="bg1"/>
                </a:solidFill>
                <a:effectLst/>
                <a:ea typeface="Times New Roman" panose="02020603050405020304" pitchFamily="18" charset="0"/>
                <a:cs typeface="Times New Roman" panose="02020603050405020304" pitchFamily="18" charset="0"/>
              </a:rPr>
              <a:t>But if you tell what we are doing, we will be released from the oath you made us swear.’</a:t>
            </a:r>
          </a:p>
          <a:p>
            <a:pPr>
              <a:lnSpc>
                <a:spcPct val="150000"/>
              </a:lnSpc>
              <a:spcAft>
                <a:spcPts val="600"/>
              </a:spcAft>
            </a:pPr>
            <a:r>
              <a:rPr lang="en-GB" sz="2400" b="1" baseline="30000" dirty="0">
                <a:solidFill>
                  <a:schemeClr val="bg1"/>
                </a:solidFill>
                <a:effectLst/>
                <a:ea typeface="Times New Roman" panose="02020603050405020304" pitchFamily="18" charset="0"/>
                <a:cs typeface="Times New Roman" panose="02020603050405020304" pitchFamily="18" charset="0"/>
              </a:rPr>
              <a:t>21 </a:t>
            </a:r>
            <a:r>
              <a:rPr lang="en-GB" sz="2400" b="1" dirty="0">
                <a:solidFill>
                  <a:schemeClr val="bg1"/>
                </a:solidFill>
                <a:effectLst/>
                <a:ea typeface="Times New Roman" panose="02020603050405020304" pitchFamily="18" charset="0"/>
                <a:cs typeface="Times New Roman" panose="02020603050405020304" pitchFamily="18" charset="0"/>
              </a:rPr>
              <a:t>‘Agreed,’ she replied. ‘Let it be as you say.’ So she sent them away, and they departed. And she tied the scarlet cord in the window.</a:t>
            </a:r>
            <a:endParaRPr lang="en-GB" sz="2400" dirty="0">
              <a:solidFill>
                <a:schemeClr val="bg1"/>
              </a:solidFill>
              <a:effectLst/>
              <a:ea typeface="Calibri" panose="020F0502020204030204" pitchFamily="34" charset="0"/>
              <a:cs typeface="Times New Roman" panose="02020603050405020304" pitchFamily="18" charset="0"/>
            </a:endParaRPr>
          </a:p>
          <a:p>
            <a:pPr>
              <a:lnSpc>
                <a:spcPct val="150000"/>
              </a:lnSpc>
              <a:spcAft>
                <a:spcPts val="600"/>
              </a:spcAft>
            </a:pPr>
            <a:r>
              <a:rPr lang="en-GB" sz="2400" b="1" baseline="30000" dirty="0">
                <a:solidFill>
                  <a:schemeClr val="bg1"/>
                </a:solidFill>
                <a:effectLst/>
                <a:ea typeface="Times New Roman" panose="02020603050405020304" pitchFamily="18" charset="0"/>
              </a:rPr>
              <a:t>22 </a:t>
            </a:r>
            <a:r>
              <a:rPr lang="en-GB" sz="2400" b="1" dirty="0">
                <a:solidFill>
                  <a:schemeClr val="bg1"/>
                </a:solidFill>
                <a:effectLst/>
                <a:ea typeface="Times New Roman" panose="02020603050405020304" pitchFamily="18" charset="0"/>
              </a:rPr>
              <a:t>When they left, they went into the hills and stayed there three days, until the pursuers had searched all along the road and returned without finding them. </a:t>
            </a:r>
            <a:endParaRPr lang="en-GB" sz="24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871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2"/>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3436005"/>
          </a:xfrm>
          <a:prstGeom prst="rect">
            <a:avLst/>
          </a:prstGeom>
          <a:noFill/>
        </p:spPr>
        <p:txBody>
          <a:bodyPr wrap="square">
            <a:spAutoFit/>
          </a:bodyPr>
          <a:lstStyle/>
          <a:p>
            <a:r>
              <a:rPr lang="en-GB"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Joshua 2: 1-24</a:t>
            </a:r>
          </a:p>
          <a:p>
            <a:pPr>
              <a:lnSpc>
                <a:spcPct val="150000"/>
              </a:lnSpc>
              <a:spcAft>
                <a:spcPts val="600"/>
              </a:spcAft>
            </a:pPr>
            <a:r>
              <a:rPr lang="en-GB" sz="2400" b="1" baseline="30000" dirty="0">
                <a:solidFill>
                  <a:schemeClr val="bg1"/>
                </a:solidFill>
                <a:effectLst/>
                <a:ea typeface="Times New Roman" panose="02020603050405020304" pitchFamily="18" charset="0"/>
              </a:rPr>
              <a:t>23 </a:t>
            </a:r>
            <a:r>
              <a:rPr lang="en-GB" sz="2400" b="1" dirty="0">
                <a:solidFill>
                  <a:schemeClr val="bg1"/>
                </a:solidFill>
                <a:effectLst/>
                <a:ea typeface="Times New Roman" panose="02020603050405020304" pitchFamily="18" charset="0"/>
              </a:rPr>
              <a:t>Then the two men started back. They went down out of the hills, forded the river and came to Joshua son of Nun and told him everything that had happened to them. </a:t>
            </a:r>
            <a:r>
              <a:rPr lang="en-GB" sz="2400" b="1" baseline="30000" dirty="0">
                <a:solidFill>
                  <a:schemeClr val="bg1"/>
                </a:solidFill>
                <a:effectLst/>
                <a:ea typeface="Times New Roman" panose="02020603050405020304" pitchFamily="18" charset="0"/>
                <a:cs typeface="Times New Roman" panose="02020603050405020304" pitchFamily="18" charset="0"/>
              </a:rPr>
              <a:t>24 </a:t>
            </a:r>
            <a:r>
              <a:rPr lang="en-GB" sz="2400" b="1" dirty="0">
                <a:solidFill>
                  <a:schemeClr val="bg1"/>
                </a:solidFill>
                <a:effectLst/>
                <a:ea typeface="Times New Roman" panose="02020603050405020304" pitchFamily="18" charset="0"/>
                <a:cs typeface="Times New Roman" panose="02020603050405020304" pitchFamily="18" charset="0"/>
              </a:rPr>
              <a:t>They said to Joshua, ‘The </a:t>
            </a:r>
            <a:r>
              <a:rPr lang="en-GB" sz="2400" b="1" cap="small" dirty="0">
                <a:solidFill>
                  <a:schemeClr val="bg1"/>
                </a:solidFill>
                <a:effectLst/>
                <a:ea typeface="Times New Roman" panose="02020603050405020304" pitchFamily="18" charset="0"/>
                <a:cs typeface="Times New Roman" panose="02020603050405020304" pitchFamily="18" charset="0"/>
              </a:rPr>
              <a:t>Lord</a:t>
            </a:r>
            <a:r>
              <a:rPr lang="en-GB" sz="2400" b="1" dirty="0">
                <a:solidFill>
                  <a:schemeClr val="bg1"/>
                </a:solidFill>
                <a:effectLst/>
                <a:ea typeface="Times New Roman" panose="02020603050405020304" pitchFamily="18" charset="0"/>
                <a:cs typeface="Times New Roman" panose="02020603050405020304" pitchFamily="18" charset="0"/>
              </a:rPr>
              <a:t> has surely given the whole land into our hands; all the people are melting in fear because of us.’</a:t>
            </a:r>
            <a:endParaRPr lang="en-GB" sz="2400" dirty="0">
              <a:solidFill>
                <a:schemeClr val="bg1"/>
              </a:solidFill>
              <a:effectLst/>
              <a:ea typeface="Calibri" panose="020F0502020204030204" pitchFamily="34" charset="0"/>
              <a:cs typeface="Times New Roman" panose="02020603050405020304" pitchFamily="18" charset="0"/>
            </a:endParaRPr>
          </a:p>
          <a:p>
            <a:pPr>
              <a:lnSpc>
                <a:spcPct val="150000"/>
              </a:lnSpc>
              <a:spcAft>
                <a:spcPts val="600"/>
              </a:spcAft>
            </a:pPr>
            <a:endParaRPr lang="en-GB" sz="24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6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ogo&#10;&#10;Description automatically generated with medium confidence">
            <a:extLst>
              <a:ext uri="{FF2B5EF4-FFF2-40B4-BE49-F238E27FC236}">
                <a16:creationId xmlns:a16="http://schemas.microsoft.com/office/drawing/2014/main" id="{68A73A98-C746-22D9-2C50-E3BF3A8206AA}"/>
              </a:ext>
            </a:extLst>
          </p:cNvPr>
          <p:cNvPicPr>
            <a:picLocks noChangeAspect="1"/>
          </p:cNvPicPr>
          <p:nvPr/>
        </p:nvPicPr>
        <p:blipFill>
          <a:blip r:embed="rId2"/>
          <a:stretch>
            <a:fillRect/>
          </a:stretch>
        </p:blipFill>
        <p:spPr>
          <a:xfrm>
            <a:off x="4622" y="0"/>
            <a:ext cx="12187378" cy="6860600"/>
          </a:xfrm>
          <a:prstGeom prst="rect">
            <a:avLst/>
          </a:prstGeom>
        </p:spPr>
      </p:pic>
      <p:sp>
        <p:nvSpPr>
          <p:cNvPr id="5" name="TextBox 4">
            <a:extLst>
              <a:ext uri="{FF2B5EF4-FFF2-40B4-BE49-F238E27FC236}">
                <a16:creationId xmlns:a16="http://schemas.microsoft.com/office/drawing/2014/main" id="{4789847E-1515-228D-FAFA-15B53E29F642}"/>
              </a:ext>
            </a:extLst>
          </p:cNvPr>
          <p:cNvSpPr txBox="1"/>
          <p:nvPr/>
        </p:nvSpPr>
        <p:spPr>
          <a:xfrm>
            <a:off x="5600700" y="4058373"/>
            <a:ext cx="3599055" cy="707886"/>
          </a:xfrm>
          <a:prstGeom prst="rect">
            <a:avLst/>
          </a:prstGeom>
          <a:noFill/>
        </p:spPr>
        <p:txBody>
          <a:bodyPr wrap="square">
            <a:spAutoFit/>
          </a:bodyPr>
          <a:lstStyle/>
          <a:p>
            <a:r>
              <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Joshua 2: 1-24</a:t>
            </a:r>
            <a:r>
              <a:rPr lang="en-GB" sz="4000" dirty="0">
                <a:solidFill>
                  <a:schemeClr val="bg1"/>
                </a:solidFill>
                <a:effectLst/>
              </a:rPr>
              <a:t> </a:t>
            </a:r>
            <a:endParaRPr lang="en-US" sz="4000" dirty="0">
              <a:solidFill>
                <a:schemeClr val="bg1"/>
              </a:solidFill>
            </a:endParaRPr>
          </a:p>
        </p:txBody>
      </p:sp>
      <p:sp>
        <p:nvSpPr>
          <p:cNvPr id="4" name="TextBox 3">
            <a:extLst>
              <a:ext uri="{FF2B5EF4-FFF2-40B4-BE49-F238E27FC236}">
                <a16:creationId xmlns:a16="http://schemas.microsoft.com/office/drawing/2014/main" id="{D0FC6DCC-79A3-5CF7-8588-8A7A894E8E92}"/>
              </a:ext>
            </a:extLst>
          </p:cNvPr>
          <p:cNvSpPr txBox="1"/>
          <p:nvPr/>
        </p:nvSpPr>
        <p:spPr>
          <a:xfrm>
            <a:off x="5637088" y="5012157"/>
            <a:ext cx="6554912" cy="1107996"/>
          </a:xfrm>
          <a:prstGeom prst="rect">
            <a:avLst/>
          </a:prstGeom>
          <a:noFill/>
        </p:spPr>
        <p:txBody>
          <a:bodyPr wrap="square">
            <a:spAutoFit/>
          </a:bodyPr>
          <a:lstStyle/>
          <a:p>
            <a:r>
              <a:rPr lang="en-GB" sz="6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History = HIS-story</a:t>
            </a:r>
            <a:endParaRPr lang="en-US" sz="6600" dirty="0">
              <a:solidFill>
                <a:schemeClr val="bg1"/>
              </a:solidFill>
            </a:endParaRPr>
          </a:p>
        </p:txBody>
      </p:sp>
    </p:spTree>
    <p:extLst>
      <p:ext uri="{BB962C8B-B14F-4D97-AF65-F5344CB8AC3E}">
        <p14:creationId xmlns:p14="http://schemas.microsoft.com/office/powerpoint/2010/main" val="216186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5375831"/>
          </a:xfrm>
          <a:prstGeom prst="rect">
            <a:avLst/>
          </a:prstGeom>
          <a:noFill/>
        </p:spPr>
        <p:txBody>
          <a:bodyPr wrap="square">
            <a:spAutoFit/>
          </a:bodyPr>
          <a:lstStyle/>
          <a:p>
            <a:r>
              <a:rPr lang="en-GB" sz="5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Life-changing faith…</a:t>
            </a:r>
          </a:p>
          <a:p>
            <a:pPr algn="ctr">
              <a:lnSpc>
                <a:spcPct val="150000"/>
              </a:lnSpc>
              <a:spcAft>
                <a:spcPts val="800"/>
              </a:spcAft>
            </a:pPr>
            <a:r>
              <a:rPr lang="en-GB" sz="4000" b="1" dirty="0">
                <a:solidFill>
                  <a:schemeClr val="bg1"/>
                </a:solidFill>
                <a:effectLst/>
                <a:ea typeface="Times New Roman" panose="02020603050405020304" pitchFamily="18" charset="0"/>
                <a:cs typeface="Times New Roman" panose="02020603050405020304" pitchFamily="18" charset="0"/>
              </a:rPr>
              <a:t>“…the </a:t>
            </a:r>
            <a:r>
              <a:rPr lang="en-GB" sz="4000" b="1" cap="small" dirty="0">
                <a:solidFill>
                  <a:schemeClr val="bg1"/>
                </a:solidFill>
                <a:effectLst/>
                <a:ea typeface="Times New Roman" panose="02020603050405020304" pitchFamily="18" charset="0"/>
                <a:cs typeface="Times New Roman" panose="02020603050405020304" pitchFamily="18" charset="0"/>
              </a:rPr>
              <a:t>Lord</a:t>
            </a:r>
            <a:r>
              <a:rPr lang="en-GB" sz="4000" b="1" dirty="0">
                <a:solidFill>
                  <a:schemeClr val="bg1"/>
                </a:solidFill>
                <a:effectLst/>
                <a:ea typeface="Times New Roman" panose="02020603050405020304" pitchFamily="18" charset="0"/>
                <a:cs typeface="Times New Roman" panose="02020603050405020304" pitchFamily="18" charset="0"/>
              </a:rPr>
              <a:t> your God is God in heaven above and on the earth below.” (Joshua 2:11)</a:t>
            </a:r>
          </a:p>
          <a:p>
            <a:pPr algn="ctr">
              <a:lnSpc>
                <a:spcPct val="150000"/>
              </a:lnSpc>
              <a:spcAft>
                <a:spcPts val="800"/>
              </a:spcAft>
            </a:pPr>
            <a:r>
              <a:rPr lang="en-GB" sz="4000" dirty="0">
                <a:solidFill>
                  <a:srgbClr val="FFFF00"/>
                </a:solidFill>
                <a:effectLst/>
                <a:ea typeface="Calibri" panose="020F0502020204030204" pitchFamily="34" charset="0"/>
              </a:rPr>
              <a:t>Life-changing faith has at its centre the belief and understanding that </a:t>
            </a:r>
            <a:r>
              <a:rPr lang="en-GB" sz="4000" b="1" u="sng" dirty="0">
                <a:solidFill>
                  <a:srgbClr val="FFFF00"/>
                </a:solidFill>
                <a:effectLst>
                  <a:outerShdw blurRad="38100" dist="38100" dir="2700000" algn="tl">
                    <a:srgbClr val="000000">
                      <a:alpha val="43137"/>
                    </a:srgbClr>
                  </a:outerShdw>
                </a:effectLst>
                <a:ea typeface="Calibri" panose="020F0502020204030204" pitchFamily="34" charset="0"/>
              </a:rPr>
              <a:t>God is sovereign</a:t>
            </a:r>
            <a:endParaRPr lang="en-GB" sz="4000" b="1" u="sng" dirty="0">
              <a:solidFill>
                <a:srgbClr val="FFFF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ctr"/>
            <a:r>
              <a:rPr lang="en-GB"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367836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2308324"/>
          </a:xfrm>
          <a:prstGeom prst="rect">
            <a:avLst/>
          </a:prstGeom>
          <a:noFill/>
        </p:spPr>
        <p:txBody>
          <a:bodyPr wrap="square">
            <a:spAutoFit/>
          </a:bodyPr>
          <a:lstStyle/>
          <a:p>
            <a:r>
              <a:rPr lang="en-GB" sz="5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Life-changing faith…</a:t>
            </a:r>
          </a:p>
          <a:p>
            <a:r>
              <a:rPr lang="en-GB" sz="5400" dirty="0">
                <a:solidFill>
                  <a:srgbClr val="FFFF00"/>
                </a:solidFill>
                <a:effectLst/>
                <a:ea typeface="Times New Roman" panose="02020603050405020304" pitchFamily="18" charset="0"/>
                <a:cs typeface="Times New Roman" panose="02020603050405020304" pitchFamily="18" charset="0"/>
              </a:rPr>
              <a:t>…can be risky stuff!</a:t>
            </a:r>
          </a:p>
          <a:p>
            <a:pPr algn="ctr"/>
            <a:r>
              <a:rPr lang="en-GB"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152965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3139321"/>
          </a:xfrm>
          <a:prstGeom prst="rect">
            <a:avLst/>
          </a:prstGeom>
          <a:noFill/>
        </p:spPr>
        <p:txBody>
          <a:bodyPr wrap="square">
            <a:spAutoFit/>
          </a:bodyPr>
          <a:lstStyle/>
          <a:p>
            <a:r>
              <a:rPr lang="en-GB" sz="5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Life-changing faith…</a:t>
            </a:r>
          </a:p>
          <a:p>
            <a:r>
              <a:rPr lang="en-GB" sz="5400" dirty="0">
                <a:solidFill>
                  <a:schemeClr val="bg1"/>
                </a:solidFill>
                <a:effectLst/>
                <a:ea typeface="Times New Roman" panose="02020603050405020304" pitchFamily="18" charset="0"/>
                <a:cs typeface="Times New Roman" panose="02020603050405020304" pitchFamily="18" charset="0"/>
              </a:rPr>
              <a:t>…can be risky stuff!</a:t>
            </a:r>
          </a:p>
          <a:p>
            <a:r>
              <a:rPr lang="en-GB" sz="5400" dirty="0">
                <a:solidFill>
                  <a:srgbClr val="FFFF00"/>
                </a:solidFill>
                <a:ea typeface="Times New Roman" panose="02020603050405020304" pitchFamily="18" charset="0"/>
                <a:cs typeface="Times New Roman" panose="02020603050405020304" pitchFamily="18" charset="0"/>
              </a:rPr>
              <a:t>…expresses itself through kindness</a:t>
            </a:r>
            <a:endParaRPr lang="en-GB" sz="5400" dirty="0">
              <a:solidFill>
                <a:srgbClr val="FFFF00"/>
              </a:solidFill>
              <a:effectLst/>
              <a:ea typeface="Times New Roman" panose="02020603050405020304" pitchFamily="18" charset="0"/>
              <a:cs typeface="Times New Roman" panose="02020603050405020304" pitchFamily="18" charset="0"/>
            </a:endParaRPr>
          </a:p>
          <a:p>
            <a:pPr algn="ctr"/>
            <a:r>
              <a:rPr lang="en-GB"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3644812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3970318"/>
          </a:xfrm>
          <a:prstGeom prst="rect">
            <a:avLst/>
          </a:prstGeom>
          <a:noFill/>
        </p:spPr>
        <p:txBody>
          <a:bodyPr wrap="square">
            <a:spAutoFit/>
          </a:bodyPr>
          <a:lstStyle/>
          <a:p>
            <a:r>
              <a:rPr lang="en-GB" sz="5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Life-changing faith…</a:t>
            </a:r>
          </a:p>
          <a:p>
            <a:r>
              <a:rPr lang="en-GB" sz="5400" dirty="0">
                <a:solidFill>
                  <a:schemeClr val="bg1"/>
                </a:solidFill>
                <a:effectLst/>
                <a:ea typeface="Times New Roman" panose="02020603050405020304" pitchFamily="18" charset="0"/>
                <a:cs typeface="Times New Roman" panose="02020603050405020304" pitchFamily="18" charset="0"/>
              </a:rPr>
              <a:t>…can be risky stuff!</a:t>
            </a:r>
          </a:p>
          <a:p>
            <a:r>
              <a:rPr lang="en-GB" sz="5400" dirty="0">
                <a:solidFill>
                  <a:schemeClr val="bg1"/>
                </a:solidFill>
                <a:ea typeface="Times New Roman" panose="02020603050405020304" pitchFamily="18" charset="0"/>
                <a:cs typeface="Times New Roman" panose="02020603050405020304" pitchFamily="18" charset="0"/>
              </a:rPr>
              <a:t>…expresses itself through kindness</a:t>
            </a:r>
          </a:p>
          <a:p>
            <a:r>
              <a:rPr lang="en-GB" sz="5400" dirty="0">
                <a:solidFill>
                  <a:srgbClr val="FFFF00"/>
                </a:solidFill>
                <a:effectLst/>
                <a:ea typeface="Times New Roman" panose="02020603050405020304" pitchFamily="18" charset="0"/>
                <a:cs typeface="Times New Roman" panose="02020603050405020304" pitchFamily="18" charset="0"/>
              </a:rPr>
              <a:t>…is powered by promises</a:t>
            </a:r>
          </a:p>
          <a:p>
            <a:pPr algn="ctr"/>
            <a:r>
              <a:rPr lang="en-GB"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307482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6093976"/>
          </a:xfrm>
          <a:prstGeom prst="rect">
            <a:avLst/>
          </a:prstGeom>
          <a:noFill/>
        </p:spPr>
        <p:txBody>
          <a:bodyPr wrap="square">
            <a:spAutoFit/>
          </a:bodyPr>
          <a:lstStyle/>
          <a:p>
            <a:r>
              <a:rPr lang="en-GB" sz="5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Life-changing faith…</a:t>
            </a:r>
          </a:p>
          <a:p>
            <a:r>
              <a:rPr lang="en-GB" sz="5400" dirty="0">
                <a:solidFill>
                  <a:schemeClr val="bg1"/>
                </a:solidFill>
                <a:effectLst/>
                <a:ea typeface="Times New Roman" panose="02020603050405020304" pitchFamily="18" charset="0"/>
                <a:cs typeface="Times New Roman" panose="02020603050405020304" pitchFamily="18" charset="0"/>
              </a:rPr>
              <a:t>…can be risky stuff!</a:t>
            </a:r>
          </a:p>
          <a:p>
            <a:r>
              <a:rPr lang="en-GB" sz="5400" dirty="0">
                <a:solidFill>
                  <a:schemeClr val="bg1"/>
                </a:solidFill>
                <a:ea typeface="Times New Roman" panose="02020603050405020304" pitchFamily="18" charset="0"/>
                <a:cs typeface="Times New Roman" panose="02020603050405020304" pitchFamily="18" charset="0"/>
              </a:rPr>
              <a:t>…expresses itself through kindness</a:t>
            </a:r>
          </a:p>
          <a:p>
            <a:r>
              <a:rPr lang="en-GB" sz="5400" dirty="0">
                <a:solidFill>
                  <a:srgbClr val="FFFF00"/>
                </a:solidFill>
                <a:effectLst/>
                <a:ea typeface="Times New Roman" panose="02020603050405020304" pitchFamily="18" charset="0"/>
                <a:cs typeface="Times New Roman" panose="02020603050405020304" pitchFamily="18" charset="0"/>
              </a:rPr>
              <a:t>…is powered by promises</a:t>
            </a:r>
          </a:p>
          <a:p>
            <a:pPr algn="ctr">
              <a:spcAft>
                <a:spcPts val="600"/>
              </a:spcAft>
            </a:pPr>
            <a:r>
              <a:rPr lang="en-GB" sz="3200" b="1" dirty="0">
                <a:solidFill>
                  <a:schemeClr val="bg1"/>
                </a:solidFill>
                <a:effectLst/>
                <a:ea typeface="Calibri" panose="020F0502020204030204" pitchFamily="34" charset="0"/>
                <a:cs typeface="Times New Roman" panose="02020603050405020304" pitchFamily="18" charset="0"/>
              </a:rPr>
              <a:t>“I will give you every place where you set your foot, as I promised Moses” (Joshua 1:3)</a:t>
            </a:r>
            <a:endParaRPr lang="en-GB" sz="3200" dirty="0">
              <a:solidFill>
                <a:schemeClr val="bg1"/>
              </a:solidFill>
              <a:effectLst/>
              <a:ea typeface="Calibri" panose="020F0502020204030204" pitchFamily="34" charset="0"/>
              <a:cs typeface="Times New Roman" panose="02020603050405020304" pitchFamily="18" charset="0"/>
            </a:endParaRPr>
          </a:p>
          <a:p>
            <a:pPr algn="ctr">
              <a:spcAft>
                <a:spcPts val="600"/>
              </a:spcAft>
            </a:pPr>
            <a:r>
              <a:rPr lang="en-GB" sz="3200" b="1" dirty="0">
                <a:solidFill>
                  <a:schemeClr val="bg1"/>
                </a:solidFill>
                <a:effectLst/>
                <a:ea typeface="Times New Roman" panose="02020603050405020304" pitchFamily="18" charset="0"/>
                <a:cs typeface="Times New Roman" panose="02020603050405020304" pitchFamily="18" charset="0"/>
              </a:rPr>
              <a:t>“I know that the </a:t>
            </a:r>
            <a:r>
              <a:rPr lang="en-GB" sz="3200" b="1" cap="small" dirty="0">
                <a:solidFill>
                  <a:schemeClr val="bg1"/>
                </a:solidFill>
                <a:effectLst/>
                <a:ea typeface="Times New Roman" panose="02020603050405020304" pitchFamily="18" charset="0"/>
                <a:cs typeface="Times New Roman" panose="02020603050405020304" pitchFamily="18" charset="0"/>
              </a:rPr>
              <a:t>Lord</a:t>
            </a:r>
            <a:r>
              <a:rPr lang="en-GB" sz="3200" b="1" dirty="0">
                <a:solidFill>
                  <a:schemeClr val="bg1"/>
                </a:solidFill>
                <a:effectLst/>
                <a:ea typeface="Times New Roman" panose="02020603050405020304" pitchFamily="18" charset="0"/>
                <a:cs typeface="Times New Roman" panose="02020603050405020304" pitchFamily="18" charset="0"/>
              </a:rPr>
              <a:t> has given this land to you” (Joshua 2:9)</a:t>
            </a:r>
            <a:endParaRPr lang="en-GB" sz="3200" dirty="0">
              <a:solidFill>
                <a:schemeClr val="bg1"/>
              </a:solidFill>
              <a:effectLst/>
              <a:ea typeface="Calibri" panose="020F0502020204030204" pitchFamily="34" charset="0"/>
              <a:cs typeface="Times New Roman" panose="02020603050405020304" pitchFamily="18" charset="0"/>
            </a:endParaRPr>
          </a:p>
          <a:p>
            <a:pPr algn="ctr"/>
            <a:endParaRPr lang="en-GB" sz="3200" dirty="0">
              <a:solidFill>
                <a:srgbClr val="FFFF00"/>
              </a:solidFill>
              <a:effectLst/>
              <a:ea typeface="Times New Roman" panose="02020603050405020304" pitchFamily="18" charset="0"/>
              <a:cs typeface="Times New Roman" panose="02020603050405020304" pitchFamily="18" charset="0"/>
            </a:endParaRPr>
          </a:p>
          <a:p>
            <a:pPr algn="ctr"/>
            <a:r>
              <a:rPr lang="en-GB"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39438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4801314"/>
          </a:xfrm>
          <a:prstGeom prst="rect">
            <a:avLst/>
          </a:prstGeom>
          <a:noFill/>
        </p:spPr>
        <p:txBody>
          <a:bodyPr wrap="square">
            <a:spAutoFit/>
          </a:bodyPr>
          <a:lstStyle/>
          <a:p>
            <a:r>
              <a:rPr lang="en-GB" sz="5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Life-changing faith…</a:t>
            </a:r>
          </a:p>
          <a:p>
            <a:r>
              <a:rPr lang="en-GB" sz="5400" dirty="0">
                <a:solidFill>
                  <a:schemeClr val="bg1"/>
                </a:solidFill>
                <a:effectLst/>
                <a:ea typeface="Times New Roman" panose="02020603050405020304" pitchFamily="18" charset="0"/>
                <a:cs typeface="Times New Roman" panose="02020603050405020304" pitchFamily="18" charset="0"/>
              </a:rPr>
              <a:t>…can be risky stuff!</a:t>
            </a:r>
          </a:p>
          <a:p>
            <a:r>
              <a:rPr lang="en-GB" sz="5400" dirty="0">
                <a:solidFill>
                  <a:schemeClr val="bg1"/>
                </a:solidFill>
                <a:ea typeface="Times New Roman" panose="02020603050405020304" pitchFamily="18" charset="0"/>
                <a:cs typeface="Times New Roman" panose="02020603050405020304" pitchFamily="18" charset="0"/>
              </a:rPr>
              <a:t>…expresses itself through kindness</a:t>
            </a:r>
          </a:p>
          <a:p>
            <a:r>
              <a:rPr lang="en-GB" sz="5400" dirty="0">
                <a:solidFill>
                  <a:schemeClr val="bg1"/>
                </a:solidFill>
                <a:effectLst/>
                <a:ea typeface="Times New Roman" panose="02020603050405020304" pitchFamily="18" charset="0"/>
                <a:cs typeface="Times New Roman" panose="02020603050405020304" pitchFamily="18" charset="0"/>
              </a:rPr>
              <a:t>…is powered by promises</a:t>
            </a:r>
          </a:p>
          <a:p>
            <a:r>
              <a:rPr lang="en-GB" sz="5400" dirty="0">
                <a:solidFill>
                  <a:srgbClr val="FFFF00"/>
                </a:solidFill>
                <a:ea typeface="Times New Roman" panose="02020603050405020304" pitchFamily="18" charset="0"/>
                <a:cs typeface="Times New Roman" panose="02020603050405020304" pitchFamily="18" charset="0"/>
              </a:rPr>
              <a:t>…brings salvation from judgment</a:t>
            </a:r>
            <a:endParaRPr lang="en-GB" sz="5400" dirty="0">
              <a:solidFill>
                <a:srgbClr val="FFFF00"/>
              </a:solidFill>
              <a:effectLst/>
              <a:ea typeface="Times New Roman" panose="02020603050405020304" pitchFamily="18" charset="0"/>
              <a:cs typeface="Times New Roman" panose="02020603050405020304" pitchFamily="18" charset="0"/>
            </a:endParaRPr>
          </a:p>
          <a:p>
            <a:pPr algn="ctr"/>
            <a:r>
              <a:rPr lang="en-GB"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74269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47905" y="571557"/>
            <a:ext cx="10496190" cy="5539978"/>
          </a:xfrm>
          <a:prstGeom prst="rect">
            <a:avLst/>
          </a:prstGeom>
          <a:noFill/>
        </p:spPr>
        <p:txBody>
          <a:bodyPr wrap="square">
            <a:spAutoFit/>
          </a:bodyPr>
          <a:lstStyle/>
          <a:p>
            <a:r>
              <a:rPr lang="en-GB" sz="5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Life-changing faith…</a:t>
            </a:r>
          </a:p>
          <a:p>
            <a:r>
              <a:rPr lang="en-GB" sz="5400" dirty="0">
                <a:solidFill>
                  <a:schemeClr val="bg1"/>
                </a:solidFill>
                <a:effectLst/>
                <a:ea typeface="Times New Roman" panose="02020603050405020304" pitchFamily="18" charset="0"/>
                <a:cs typeface="Times New Roman" panose="02020603050405020304" pitchFamily="18" charset="0"/>
              </a:rPr>
              <a:t>…can be risky stuff!</a:t>
            </a:r>
          </a:p>
          <a:p>
            <a:r>
              <a:rPr lang="en-GB" sz="5400" dirty="0">
                <a:solidFill>
                  <a:schemeClr val="bg1"/>
                </a:solidFill>
                <a:ea typeface="Times New Roman" panose="02020603050405020304" pitchFamily="18" charset="0"/>
                <a:cs typeface="Times New Roman" panose="02020603050405020304" pitchFamily="18" charset="0"/>
              </a:rPr>
              <a:t>…expresses itself through kindness</a:t>
            </a:r>
          </a:p>
          <a:p>
            <a:r>
              <a:rPr lang="en-GB" sz="5400" dirty="0">
                <a:solidFill>
                  <a:schemeClr val="bg1"/>
                </a:solidFill>
                <a:effectLst/>
                <a:ea typeface="Times New Roman" panose="02020603050405020304" pitchFamily="18" charset="0"/>
                <a:cs typeface="Times New Roman" panose="02020603050405020304" pitchFamily="18" charset="0"/>
              </a:rPr>
              <a:t>…is powered by promises</a:t>
            </a:r>
          </a:p>
          <a:p>
            <a:r>
              <a:rPr lang="en-GB" sz="5400" dirty="0">
                <a:solidFill>
                  <a:schemeClr val="bg1"/>
                </a:solidFill>
                <a:ea typeface="Times New Roman" panose="02020603050405020304" pitchFamily="18" charset="0"/>
                <a:cs typeface="Times New Roman" panose="02020603050405020304" pitchFamily="18" charset="0"/>
              </a:rPr>
              <a:t>…brings salvation from judgment</a:t>
            </a:r>
            <a:endParaRPr lang="en-GB" sz="5400" dirty="0">
              <a:solidFill>
                <a:schemeClr val="bg1"/>
              </a:solidFill>
              <a:effectLst/>
              <a:ea typeface="Times New Roman" panose="02020603050405020304" pitchFamily="18" charset="0"/>
              <a:cs typeface="Times New Roman" panose="02020603050405020304" pitchFamily="18" charset="0"/>
            </a:endParaRPr>
          </a:p>
          <a:p>
            <a:pPr algn="ctr"/>
            <a:r>
              <a:rPr lang="en-GB" sz="2400" b="1" dirty="0">
                <a:solidFill>
                  <a:srgbClr val="FFFF00"/>
                </a:solidFill>
                <a:latin typeface="Arial" panose="020B0604020202020204" pitchFamily="34" charset="0"/>
                <a:ea typeface="Calibri" panose="020F0502020204030204" pitchFamily="34" charset="0"/>
              </a:rPr>
              <a:t>“</a:t>
            </a:r>
            <a:r>
              <a:rPr lang="en-GB" sz="2400" b="1" dirty="0">
                <a:solidFill>
                  <a:srgbClr val="FFFF00"/>
                </a:solidFill>
                <a:effectLst/>
                <a:latin typeface="Arial" panose="020B0604020202020204" pitchFamily="34" charset="0"/>
                <a:ea typeface="Calibri" panose="020F0502020204030204" pitchFamily="34" charset="0"/>
              </a:rPr>
              <a:t>Joshua spared Rahab the prostitute, with her family and all who belonged to her, because she hid the men Joshua had sent as spies to Jericho – and she lives among the Israelites to this day.” (Joshua 6:25)</a:t>
            </a:r>
            <a:endParaRPr lang="en-US" sz="3600" dirty="0">
              <a:solidFill>
                <a:srgbClr val="FFFF00"/>
              </a:solidFill>
            </a:endParaRPr>
          </a:p>
        </p:txBody>
      </p:sp>
    </p:spTree>
    <p:extLst>
      <p:ext uri="{BB962C8B-B14F-4D97-AF65-F5344CB8AC3E}">
        <p14:creationId xmlns:p14="http://schemas.microsoft.com/office/powerpoint/2010/main" val="108165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sunset, orange&#10;&#10;Description automatically generated">
            <a:extLst>
              <a:ext uri="{FF2B5EF4-FFF2-40B4-BE49-F238E27FC236}">
                <a16:creationId xmlns:a16="http://schemas.microsoft.com/office/drawing/2014/main" id="{793A069B-7574-BE85-8317-8E4704D0E1BA}"/>
              </a:ext>
            </a:extLst>
          </p:cNvPr>
          <p:cNvPicPr>
            <a:picLocks noChangeAspect="1"/>
          </p:cNvPicPr>
          <p:nvPr/>
        </p:nvPicPr>
        <p:blipFill>
          <a:blip r:embed="rId2"/>
          <a:stretch>
            <a:fillRect/>
          </a:stretch>
        </p:blipFill>
        <p:spPr>
          <a:xfrm>
            <a:off x="4622" y="-1"/>
            <a:ext cx="12187378" cy="6860601"/>
          </a:xfrm>
          <a:prstGeom prst="rect">
            <a:avLst/>
          </a:prstGeom>
        </p:spPr>
      </p:pic>
      <p:sp>
        <p:nvSpPr>
          <p:cNvPr id="3" name="TextBox 2">
            <a:extLst>
              <a:ext uri="{FF2B5EF4-FFF2-40B4-BE49-F238E27FC236}">
                <a16:creationId xmlns:a16="http://schemas.microsoft.com/office/drawing/2014/main" id="{C4B7A956-D639-D5D3-7413-A64C1AF7C040}"/>
              </a:ext>
            </a:extLst>
          </p:cNvPr>
          <p:cNvSpPr txBox="1"/>
          <p:nvPr/>
        </p:nvSpPr>
        <p:spPr>
          <a:xfrm>
            <a:off x="894207" y="917501"/>
            <a:ext cx="10403586" cy="5109091"/>
          </a:xfrm>
          <a:prstGeom prst="rect">
            <a:avLst/>
          </a:prstGeom>
          <a:noFill/>
        </p:spPr>
        <p:txBody>
          <a:bodyPr wrap="square">
            <a:spAutoFit/>
          </a:bodyPr>
          <a:lstStyle/>
          <a:p>
            <a:pPr algn="ctr"/>
            <a:r>
              <a:rPr lang="en-GB"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MEMORY VERSE</a:t>
            </a:r>
          </a:p>
          <a:p>
            <a:pPr algn="ct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 strong and courageous. </a:t>
            </a:r>
            <a:br>
              <a:rPr lang="en-GB"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 not be afraid; do not be discouraged, for the LORD your God will be with you wherever you go.”</a:t>
            </a:r>
            <a:r>
              <a:rPr lang="en-GB"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gn="ctr"/>
            <a:endPar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Joshua 1:9 </a:t>
            </a:r>
            <a:endParaRPr lang="en-US" sz="4000" dirty="0">
              <a:solidFill>
                <a:schemeClr val="bg1"/>
              </a:solidFill>
            </a:endParaRPr>
          </a:p>
        </p:txBody>
      </p:sp>
    </p:spTree>
    <p:extLst>
      <p:ext uri="{BB962C8B-B14F-4D97-AF65-F5344CB8AC3E}">
        <p14:creationId xmlns:p14="http://schemas.microsoft.com/office/powerpoint/2010/main" val="19349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5632311"/>
          </a:xfrm>
          <a:prstGeom prst="rect">
            <a:avLst/>
          </a:prstGeom>
          <a:noFill/>
        </p:spPr>
        <p:txBody>
          <a:bodyPr wrap="square">
            <a:spAutoFit/>
          </a:bodyPr>
          <a:lstStyle/>
          <a:p>
            <a:r>
              <a:rPr lang="en-GB" sz="5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Life-changing faith…</a:t>
            </a:r>
          </a:p>
          <a:p>
            <a:r>
              <a:rPr lang="en-GB" sz="5400" dirty="0">
                <a:solidFill>
                  <a:schemeClr val="bg1"/>
                </a:solidFill>
                <a:effectLst/>
                <a:ea typeface="Times New Roman" panose="02020603050405020304" pitchFamily="18" charset="0"/>
                <a:cs typeface="Times New Roman" panose="02020603050405020304" pitchFamily="18" charset="0"/>
              </a:rPr>
              <a:t>…can be risky stuff!</a:t>
            </a:r>
          </a:p>
          <a:p>
            <a:r>
              <a:rPr lang="en-GB" sz="5400" dirty="0">
                <a:solidFill>
                  <a:schemeClr val="bg1"/>
                </a:solidFill>
                <a:ea typeface="Times New Roman" panose="02020603050405020304" pitchFamily="18" charset="0"/>
                <a:cs typeface="Times New Roman" panose="02020603050405020304" pitchFamily="18" charset="0"/>
              </a:rPr>
              <a:t>…expresses itself through kindness</a:t>
            </a:r>
          </a:p>
          <a:p>
            <a:r>
              <a:rPr lang="en-GB" sz="5400" dirty="0">
                <a:solidFill>
                  <a:schemeClr val="bg1"/>
                </a:solidFill>
                <a:effectLst/>
                <a:ea typeface="Times New Roman" panose="02020603050405020304" pitchFamily="18" charset="0"/>
                <a:cs typeface="Times New Roman" panose="02020603050405020304" pitchFamily="18" charset="0"/>
              </a:rPr>
              <a:t>…is powered by promises</a:t>
            </a:r>
          </a:p>
          <a:p>
            <a:r>
              <a:rPr lang="en-GB" sz="5400" dirty="0">
                <a:solidFill>
                  <a:schemeClr val="bg1"/>
                </a:solidFill>
                <a:ea typeface="Times New Roman" panose="02020603050405020304" pitchFamily="18" charset="0"/>
                <a:cs typeface="Times New Roman" panose="02020603050405020304" pitchFamily="18" charset="0"/>
              </a:rPr>
              <a:t>…brings salvation from judgment</a:t>
            </a:r>
          </a:p>
          <a:p>
            <a:r>
              <a:rPr lang="en-GB" sz="5400" dirty="0">
                <a:solidFill>
                  <a:srgbClr val="FFFF00"/>
                </a:solidFill>
                <a:effectLst/>
                <a:ea typeface="Times New Roman" panose="02020603050405020304" pitchFamily="18" charset="0"/>
                <a:cs typeface="Times New Roman" panose="02020603050405020304" pitchFamily="18" charset="0"/>
              </a:rPr>
              <a:t>…gives testimony to the Lord</a:t>
            </a:r>
          </a:p>
          <a:p>
            <a:pPr algn="ctr"/>
            <a:r>
              <a:rPr lang="en-GB"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82384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5632311"/>
          </a:xfrm>
          <a:prstGeom prst="rect">
            <a:avLst/>
          </a:prstGeom>
          <a:noFill/>
        </p:spPr>
        <p:txBody>
          <a:bodyPr wrap="square">
            <a:spAutoFit/>
          </a:bodyPr>
          <a:lstStyle/>
          <a:p>
            <a:r>
              <a:rPr lang="en-GB" sz="5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Life-changing faith…</a:t>
            </a:r>
          </a:p>
          <a:p>
            <a:r>
              <a:rPr lang="en-GB" sz="5400" dirty="0">
                <a:solidFill>
                  <a:schemeClr val="bg1"/>
                </a:solidFill>
                <a:effectLst/>
                <a:ea typeface="Times New Roman" panose="02020603050405020304" pitchFamily="18" charset="0"/>
                <a:cs typeface="Times New Roman" panose="02020603050405020304" pitchFamily="18" charset="0"/>
              </a:rPr>
              <a:t>…can be </a:t>
            </a:r>
            <a:r>
              <a:rPr lang="en-GB" sz="5400" dirty="0">
                <a:solidFill>
                  <a:srgbClr val="FFFF00"/>
                </a:solidFill>
                <a:effectLst/>
                <a:ea typeface="Times New Roman" panose="02020603050405020304" pitchFamily="18" charset="0"/>
                <a:cs typeface="Times New Roman" panose="02020603050405020304" pitchFamily="18" charset="0"/>
              </a:rPr>
              <a:t>risky</a:t>
            </a:r>
            <a:r>
              <a:rPr lang="en-GB" sz="5400" dirty="0">
                <a:solidFill>
                  <a:schemeClr val="bg1"/>
                </a:solidFill>
                <a:effectLst/>
                <a:ea typeface="Times New Roman" panose="02020603050405020304" pitchFamily="18" charset="0"/>
                <a:cs typeface="Times New Roman" panose="02020603050405020304" pitchFamily="18" charset="0"/>
              </a:rPr>
              <a:t> stuff!</a:t>
            </a:r>
          </a:p>
          <a:p>
            <a:r>
              <a:rPr lang="en-GB" sz="5400" dirty="0">
                <a:solidFill>
                  <a:schemeClr val="bg1"/>
                </a:solidFill>
                <a:ea typeface="Times New Roman" panose="02020603050405020304" pitchFamily="18" charset="0"/>
                <a:cs typeface="Times New Roman" panose="02020603050405020304" pitchFamily="18" charset="0"/>
              </a:rPr>
              <a:t>…expresses itself through </a:t>
            </a:r>
            <a:r>
              <a:rPr lang="en-GB" sz="5400" dirty="0">
                <a:solidFill>
                  <a:srgbClr val="FFFF00"/>
                </a:solidFill>
                <a:ea typeface="Times New Roman" panose="02020603050405020304" pitchFamily="18" charset="0"/>
                <a:cs typeface="Times New Roman" panose="02020603050405020304" pitchFamily="18" charset="0"/>
              </a:rPr>
              <a:t>kind</a:t>
            </a:r>
            <a:r>
              <a:rPr lang="en-GB" sz="5400" dirty="0">
                <a:solidFill>
                  <a:schemeClr val="bg1"/>
                </a:solidFill>
                <a:ea typeface="Times New Roman" panose="02020603050405020304" pitchFamily="18" charset="0"/>
                <a:cs typeface="Times New Roman" panose="02020603050405020304" pitchFamily="18" charset="0"/>
              </a:rPr>
              <a:t>ness</a:t>
            </a:r>
          </a:p>
          <a:p>
            <a:r>
              <a:rPr lang="en-GB" sz="5400" dirty="0">
                <a:solidFill>
                  <a:schemeClr val="bg1"/>
                </a:solidFill>
                <a:effectLst/>
                <a:ea typeface="Times New Roman" panose="02020603050405020304" pitchFamily="18" charset="0"/>
                <a:cs typeface="Times New Roman" panose="02020603050405020304" pitchFamily="18" charset="0"/>
              </a:rPr>
              <a:t>…is powered by </a:t>
            </a:r>
            <a:r>
              <a:rPr lang="en-GB" sz="5400" dirty="0">
                <a:solidFill>
                  <a:srgbClr val="FFFF00"/>
                </a:solidFill>
                <a:effectLst/>
                <a:ea typeface="Times New Roman" panose="02020603050405020304" pitchFamily="18" charset="0"/>
                <a:cs typeface="Times New Roman" panose="02020603050405020304" pitchFamily="18" charset="0"/>
              </a:rPr>
              <a:t>promises</a:t>
            </a:r>
          </a:p>
          <a:p>
            <a:r>
              <a:rPr lang="en-GB" sz="5400" dirty="0">
                <a:solidFill>
                  <a:schemeClr val="bg1"/>
                </a:solidFill>
                <a:ea typeface="Times New Roman" panose="02020603050405020304" pitchFamily="18" charset="0"/>
                <a:cs typeface="Times New Roman" panose="02020603050405020304" pitchFamily="18" charset="0"/>
              </a:rPr>
              <a:t>…brings </a:t>
            </a:r>
            <a:r>
              <a:rPr lang="en-GB" sz="5400" dirty="0">
                <a:solidFill>
                  <a:srgbClr val="FFFF00"/>
                </a:solidFill>
                <a:ea typeface="Times New Roman" panose="02020603050405020304" pitchFamily="18" charset="0"/>
                <a:cs typeface="Times New Roman" panose="02020603050405020304" pitchFamily="18" charset="0"/>
              </a:rPr>
              <a:t>salvation</a:t>
            </a:r>
            <a:r>
              <a:rPr lang="en-GB" sz="5400" dirty="0">
                <a:solidFill>
                  <a:schemeClr val="bg1"/>
                </a:solidFill>
                <a:ea typeface="Times New Roman" panose="02020603050405020304" pitchFamily="18" charset="0"/>
                <a:cs typeface="Times New Roman" panose="02020603050405020304" pitchFamily="18" charset="0"/>
              </a:rPr>
              <a:t> from judgment</a:t>
            </a:r>
          </a:p>
          <a:p>
            <a:r>
              <a:rPr lang="en-GB" sz="5400" dirty="0">
                <a:solidFill>
                  <a:schemeClr val="bg1"/>
                </a:solidFill>
                <a:effectLst/>
                <a:ea typeface="Times New Roman" panose="02020603050405020304" pitchFamily="18" charset="0"/>
                <a:cs typeface="Times New Roman" panose="02020603050405020304" pitchFamily="18" charset="0"/>
              </a:rPr>
              <a:t>…gives </a:t>
            </a:r>
            <a:r>
              <a:rPr lang="en-GB" sz="5400" dirty="0">
                <a:solidFill>
                  <a:srgbClr val="FFFF00"/>
                </a:solidFill>
                <a:effectLst/>
                <a:ea typeface="Times New Roman" panose="02020603050405020304" pitchFamily="18" charset="0"/>
                <a:cs typeface="Times New Roman" panose="02020603050405020304" pitchFamily="18" charset="0"/>
              </a:rPr>
              <a:t>testimony</a:t>
            </a:r>
            <a:r>
              <a:rPr lang="en-GB" sz="5400" dirty="0">
                <a:solidFill>
                  <a:schemeClr val="bg1"/>
                </a:solidFill>
                <a:effectLst/>
                <a:ea typeface="Times New Roman" panose="02020603050405020304" pitchFamily="18" charset="0"/>
                <a:cs typeface="Times New Roman" panose="02020603050405020304" pitchFamily="18" charset="0"/>
              </a:rPr>
              <a:t> to the Lord</a:t>
            </a:r>
          </a:p>
          <a:p>
            <a:pPr algn="ctr"/>
            <a:r>
              <a:rPr lang="en-GB" sz="3600" dirty="0">
                <a:solidFill>
                  <a:schemeClr val="bg1"/>
                </a:solidFill>
              </a:rPr>
              <a:t> </a:t>
            </a:r>
            <a:endParaRPr lang="en-US" sz="3600" dirty="0">
              <a:solidFill>
                <a:schemeClr val="bg1"/>
              </a:solidFill>
            </a:endParaRPr>
          </a:p>
        </p:txBody>
      </p:sp>
      <p:pic>
        <p:nvPicPr>
          <p:cNvPr id="5" name="Picture 4">
            <a:extLst>
              <a:ext uri="{FF2B5EF4-FFF2-40B4-BE49-F238E27FC236}">
                <a16:creationId xmlns:a16="http://schemas.microsoft.com/office/drawing/2014/main" id="{7D89C91B-3D98-7B70-B750-A69FF41AAF1A}"/>
              </a:ext>
            </a:extLst>
          </p:cNvPr>
          <p:cNvPicPr>
            <a:picLocks noChangeAspect="1"/>
          </p:cNvPicPr>
          <p:nvPr/>
        </p:nvPicPr>
        <p:blipFill>
          <a:blip r:embed="rId4"/>
          <a:srcRect/>
          <a:stretch/>
        </p:blipFill>
        <p:spPr>
          <a:xfrm>
            <a:off x="6766136" y="797588"/>
            <a:ext cx="1271210" cy="1739072"/>
          </a:xfrm>
          <a:prstGeom prst="rect">
            <a:avLst/>
          </a:prstGeom>
        </p:spPr>
      </p:pic>
    </p:spTree>
    <p:extLst>
      <p:ext uri="{BB962C8B-B14F-4D97-AF65-F5344CB8AC3E}">
        <p14:creationId xmlns:p14="http://schemas.microsoft.com/office/powerpoint/2010/main" val="4234987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3970318"/>
          </a:xfrm>
          <a:prstGeom prst="rect">
            <a:avLst/>
          </a:prstGeom>
          <a:noFill/>
        </p:spPr>
        <p:txBody>
          <a:bodyPr wrap="square">
            <a:spAutoFit/>
          </a:bodyPr>
          <a:lstStyle/>
          <a:p>
            <a:pPr algn="ctr"/>
            <a:r>
              <a:rPr lang="en-GB" sz="5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Life-changing faith:</a:t>
            </a:r>
          </a:p>
          <a:p>
            <a:pPr algn="ctr"/>
            <a:endParaRPr lang="en-GB" sz="5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5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RISKY, KIND TESTIMONY PROMISES SALVATION</a:t>
            </a:r>
          </a:p>
          <a:p>
            <a:pPr algn="ctr"/>
            <a:r>
              <a:rPr lang="en-GB"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967497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ogo&#10;&#10;Description automatically generated with medium confidence">
            <a:extLst>
              <a:ext uri="{FF2B5EF4-FFF2-40B4-BE49-F238E27FC236}">
                <a16:creationId xmlns:a16="http://schemas.microsoft.com/office/drawing/2014/main" id="{68A73A98-C746-22D9-2C50-E3BF3A8206AA}"/>
              </a:ext>
            </a:extLst>
          </p:cNvPr>
          <p:cNvPicPr>
            <a:picLocks noChangeAspect="1"/>
          </p:cNvPicPr>
          <p:nvPr/>
        </p:nvPicPr>
        <p:blipFill>
          <a:blip r:embed="rId2"/>
          <a:stretch>
            <a:fillRect/>
          </a:stretch>
        </p:blipFill>
        <p:spPr>
          <a:xfrm>
            <a:off x="4622" y="0"/>
            <a:ext cx="12187378" cy="6860600"/>
          </a:xfrm>
          <a:prstGeom prst="rect">
            <a:avLst/>
          </a:prstGeom>
        </p:spPr>
      </p:pic>
      <p:sp>
        <p:nvSpPr>
          <p:cNvPr id="5" name="TextBox 4">
            <a:extLst>
              <a:ext uri="{FF2B5EF4-FFF2-40B4-BE49-F238E27FC236}">
                <a16:creationId xmlns:a16="http://schemas.microsoft.com/office/drawing/2014/main" id="{4789847E-1515-228D-FAFA-15B53E29F642}"/>
              </a:ext>
            </a:extLst>
          </p:cNvPr>
          <p:cNvSpPr txBox="1"/>
          <p:nvPr/>
        </p:nvSpPr>
        <p:spPr>
          <a:xfrm>
            <a:off x="5600700" y="4058373"/>
            <a:ext cx="3599055" cy="707886"/>
          </a:xfrm>
          <a:prstGeom prst="rect">
            <a:avLst/>
          </a:prstGeom>
          <a:noFill/>
        </p:spPr>
        <p:txBody>
          <a:bodyPr wrap="square">
            <a:spAutoFit/>
          </a:bodyPr>
          <a:lstStyle/>
          <a:p>
            <a:r>
              <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Joshua 2: 1-24</a:t>
            </a:r>
            <a:r>
              <a:rPr lang="en-GB" sz="4000" dirty="0">
                <a:solidFill>
                  <a:schemeClr val="bg1"/>
                </a:solidFill>
                <a:effectLst/>
              </a:rPr>
              <a:t> </a:t>
            </a:r>
            <a:endParaRPr lang="en-US" sz="4000" dirty="0">
              <a:solidFill>
                <a:schemeClr val="bg1"/>
              </a:solidFill>
            </a:endParaRPr>
          </a:p>
        </p:txBody>
      </p:sp>
      <p:sp>
        <p:nvSpPr>
          <p:cNvPr id="4" name="TextBox 3">
            <a:extLst>
              <a:ext uri="{FF2B5EF4-FFF2-40B4-BE49-F238E27FC236}">
                <a16:creationId xmlns:a16="http://schemas.microsoft.com/office/drawing/2014/main" id="{D0FC6DCC-79A3-5CF7-8588-8A7A894E8E92}"/>
              </a:ext>
            </a:extLst>
          </p:cNvPr>
          <p:cNvSpPr txBox="1"/>
          <p:nvPr/>
        </p:nvSpPr>
        <p:spPr>
          <a:xfrm>
            <a:off x="5261949" y="4941818"/>
            <a:ext cx="6554912" cy="1107996"/>
          </a:xfrm>
          <a:prstGeom prst="rect">
            <a:avLst/>
          </a:prstGeom>
          <a:noFill/>
        </p:spPr>
        <p:txBody>
          <a:bodyPr wrap="square">
            <a:spAutoFit/>
          </a:bodyPr>
          <a:lstStyle/>
          <a:p>
            <a:r>
              <a:rPr lang="en-GB" sz="6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Life-changing faith</a:t>
            </a:r>
            <a:endParaRPr lang="en-US" sz="6600" dirty="0">
              <a:solidFill>
                <a:schemeClr val="bg1"/>
              </a:solidFill>
            </a:endParaRPr>
          </a:p>
        </p:txBody>
      </p:sp>
    </p:spTree>
    <p:extLst>
      <p:ext uri="{BB962C8B-B14F-4D97-AF65-F5344CB8AC3E}">
        <p14:creationId xmlns:p14="http://schemas.microsoft.com/office/powerpoint/2010/main" val="2353176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5509200"/>
          </a:xfrm>
          <a:prstGeom prst="rect">
            <a:avLst/>
          </a:prstGeom>
          <a:noFill/>
        </p:spPr>
        <p:txBody>
          <a:bodyPr wrap="square">
            <a:spAutoFit/>
          </a:bodyPr>
          <a:lstStyle/>
          <a:p>
            <a:r>
              <a:rPr lang="en-GB" sz="5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Life-changing faith…</a:t>
            </a:r>
          </a:p>
          <a:p>
            <a:pPr marL="571500" indent="-571500">
              <a:spcAft>
                <a:spcPts val="1200"/>
              </a:spcAft>
              <a:buFont typeface="Arial" panose="020B0604020202020204" pitchFamily="34" charset="0"/>
              <a:buChar char="•"/>
            </a:pPr>
            <a:r>
              <a:rPr lang="en-GB" sz="4000" dirty="0">
                <a:solidFill>
                  <a:schemeClr val="bg1"/>
                </a:solidFill>
                <a:effectLst/>
                <a:latin typeface="Arial" panose="020B0604020202020204" pitchFamily="34" charset="0"/>
                <a:ea typeface="Calibri" panose="020F0502020204030204" pitchFamily="34" charset="0"/>
              </a:rPr>
              <a:t>How does your faith impact your life and the lives of others around you?</a:t>
            </a:r>
          </a:p>
          <a:p>
            <a:pPr marL="571500" indent="-571500">
              <a:spcAft>
                <a:spcPts val="1200"/>
              </a:spcAft>
              <a:buFont typeface="Arial" panose="020B0604020202020204" pitchFamily="34" charset="0"/>
              <a:buChar char="•"/>
            </a:pPr>
            <a:r>
              <a:rPr lang="en-GB" sz="4000" dirty="0">
                <a:solidFill>
                  <a:schemeClr val="bg1"/>
                </a:solidFill>
                <a:effectLst/>
                <a:latin typeface="Arial" panose="020B0604020202020204" pitchFamily="34" charset="0"/>
                <a:ea typeface="Calibri" panose="020F0502020204030204" pitchFamily="34" charset="0"/>
              </a:rPr>
              <a:t>Who, by their faithful example, has had an influence on your Christian life and walk</a:t>
            </a:r>
            <a:r>
              <a:rPr lang="en-GB" sz="4000" dirty="0">
                <a:solidFill>
                  <a:schemeClr val="bg1"/>
                </a:solidFill>
                <a:latin typeface="Arial" panose="020B0604020202020204" pitchFamily="34" charset="0"/>
                <a:ea typeface="Calibri" panose="020F0502020204030204" pitchFamily="34" charset="0"/>
              </a:rPr>
              <a:t>?</a:t>
            </a:r>
          </a:p>
          <a:p>
            <a:pPr marL="571500" indent="-571500">
              <a:spcAft>
                <a:spcPts val="1200"/>
              </a:spcAft>
              <a:buFont typeface="Arial" panose="020B0604020202020204" pitchFamily="34" charset="0"/>
              <a:buChar char="•"/>
            </a:pPr>
            <a:r>
              <a:rPr lang="en-GB" sz="4000" dirty="0">
                <a:solidFill>
                  <a:schemeClr val="bg1"/>
                </a:solidFill>
                <a:effectLst/>
                <a:latin typeface="Arial" panose="020B0604020202020204" pitchFamily="34" charset="0"/>
                <a:ea typeface="Calibri" panose="020F0502020204030204" pitchFamily="34" charset="0"/>
              </a:rPr>
              <a:t>What does life-changing faith actually look like?</a:t>
            </a:r>
            <a:endParaRPr lang="en-GB" sz="4000" dirty="0">
              <a:solidFill>
                <a:schemeClr val="bg1"/>
              </a:solidFill>
            </a:endParaRPr>
          </a:p>
          <a:p>
            <a:r>
              <a:rPr lang="en-GB" sz="2800" dirty="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212345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2"/>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4944110"/>
          </a:xfrm>
          <a:prstGeom prst="rect">
            <a:avLst/>
          </a:prstGeom>
          <a:noFill/>
        </p:spPr>
        <p:txBody>
          <a:bodyPr wrap="square">
            <a:spAutoFit/>
          </a:bodyPr>
          <a:lstStyle/>
          <a:p>
            <a:r>
              <a:rPr lang="en-GB"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Joshua 2: 1-24</a:t>
            </a:r>
          </a:p>
          <a:p>
            <a:pPr>
              <a:lnSpc>
                <a:spcPct val="150000"/>
              </a:lnSpc>
              <a:spcAft>
                <a:spcPts val="600"/>
              </a:spcAft>
            </a:pPr>
            <a:endParaRPr lang="en-GB" sz="900" b="1" dirty="0">
              <a:solidFill>
                <a:schemeClr val="bg1"/>
              </a:solidFill>
              <a:effectLst/>
              <a:ea typeface="Times New Roman" panose="02020603050405020304" pitchFamily="18" charset="0"/>
              <a:cs typeface="Times New Roman" panose="02020603050405020304" pitchFamily="18" charset="0"/>
            </a:endParaRPr>
          </a:p>
          <a:p>
            <a:pPr>
              <a:lnSpc>
                <a:spcPct val="150000"/>
              </a:lnSpc>
              <a:spcAft>
                <a:spcPts val="600"/>
              </a:spcAft>
            </a:pPr>
            <a:r>
              <a:rPr lang="en-GB" sz="2400" b="1" dirty="0">
                <a:solidFill>
                  <a:schemeClr val="bg1"/>
                </a:solidFill>
                <a:effectLst/>
                <a:ea typeface="Times New Roman" panose="02020603050405020304" pitchFamily="18" charset="0"/>
                <a:cs typeface="Times New Roman" panose="02020603050405020304" pitchFamily="18" charset="0"/>
              </a:rPr>
              <a:t>Then Joshua son of Nun secretly sent two spies from Shittim. ‘Go, look over the land,’ he said, ‘especially Jericho.’ So they went and entered the house of a prostitute named Rahab and stayed there.</a:t>
            </a:r>
            <a:endParaRPr lang="en-GB" sz="2400" dirty="0">
              <a:solidFill>
                <a:schemeClr val="bg1"/>
              </a:solidFill>
              <a:effectLst/>
              <a:ea typeface="Calibri" panose="020F0502020204030204" pitchFamily="34" charset="0"/>
              <a:cs typeface="Times New Roman" panose="02020603050405020304" pitchFamily="18" charset="0"/>
            </a:endParaRPr>
          </a:p>
          <a:p>
            <a:pPr>
              <a:lnSpc>
                <a:spcPct val="150000"/>
              </a:lnSpc>
              <a:spcAft>
                <a:spcPts val="600"/>
              </a:spcAft>
            </a:pPr>
            <a:r>
              <a:rPr lang="en-GB" sz="2400" b="1" baseline="30000" dirty="0">
                <a:solidFill>
                  <a:schemeClr val="bg1"/>
                </a:solidFill>
                <a:effectLst/>
                <a:ea typeface="Times New Roman" panose="02020603050405020304" pitchFamily="18" charset="0"/>
                <a:cs typeface="Times New Roman" panose="02020603050405020304" pitchFamily="18" charset="0"/>
              </a:rPr>
              <a:t>2 </a:t>
            </a:r>
            <a:r>
              <a:rPr lang="en-GB" sz="2400" b="1" dirty="0">
                <a:solidFill>
                  <a:schemeClr val="bg1"/>
                </a:solidFill>
                <a:effectLst/>
                <a:ea typeface="Times New Roman" panose="02020603050405020304" pitchFamily="18" charset="0"/>
                <a:cs typeface="Times New Roman" panose="02020603050405020304" pitchFamily="18" charset="0"/>
              </a:rPr>
              <a:t>The king of Jericho was told, ‘Look, some of the Israelites have come here tonight to spy out the land.’ </a:t>
            </a:r>
            <a:r>
              <a:rPr lang="en-GB" sz="2400" b="1" baseline="30000" dirty="0">
                <a:solidFill>
                  <a:schemeClr val="bg1"/>
                </a:solidFill>
                <a:effectLst/>
                <a:ea typeface="Times New Roman" panose="02020603050405020304" pitchFamily="18" charset="0"/>
                <a:cs typeface="Times New Roman" panose="02020603050405020304" pitchFamily="18" charset="0"/>
              </a:rPr>
              <a:t>3 </a:t>
            </a:r>
            <a:r>
              <a:rPr lang="en-GB" sz="2400" b="1" dirty="0">
                <a:solidFill>
                  <a:schemeClr val="bg1"/>
                </a:solidFill>
                <a:effectLst/>
                <a:ea typeface="Times New Roman" panose="02020603050405020304" pitchFamily="18" charset="0"/>
                <a:cs typeface="Times New Roman" panose="02020603050405020304" pitchFamily="18" charset="0"/>
              </a:rPr>
              <a:t>So the king of Jericho sent this message to Rahab: ‘Bring out the men who came to you and entered your house, because they have come to spy out the whole land.’</a:t>
            </a:r>
            <a:endParaRPr lang="en-GB" sz="24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419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2"/>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4713278"/>
          </a:xfrm>
          <a:prstGeom prst="rect">
            <a:avLst/>
          </a:prstGeom>
          <a:noFill/>
        </p:spPr>
        <p:txBody>
          <a:bodyPr wrap="square">
            <a:spAutoFit/>
          </a:bodyPr>
          <a:lstStyle/>
          <a:p>
            <a:r>
              <a:rPr lang="en-GB"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Joshua 2: 1-24</a:t>
            </a:r>
          </a:p>
          <a:p>
            <a:pPr>
              <a:lnSpc>
                <a:spcPct val="150000"/>
              </a:lnSpc>
              <a:spcAft>
                <a:spcPts val="600"/>
              </a:spcAft>
            </a:pPr>
            <a:endParaRPr lang="en-GB" sz="900" b="1" baseline="30000" dirty="0">
              <a:solidFill>
                <a:schemeClr val="bg1"/>
              </a:solidFill>
              <a:effectLst/>
              <a:ea typeface="Times New Roman" panose="02020603050405020304" pitchFamily="18" charset="0"/>
              <a:cs typeface="Times New Roman" panose="02020603050405020304" pitchFamily="18" charset="0"/>
            </a:endParaRPr>
          </a:p>
          <a:p>
            <a:pPr>
              <a:lnSpc>
                <a:spcPct val="150000"/>
              </a:lnSpc>
              <a:spcAft>
                <a:spcPts val="600"/>
              </a:spcAft>
            </a:pPr>
            <a:r>
              <a:rPr lang="en-GB" sz="2400" b="1" baseline="30000" dirty="0">
                <a:solidFill>
                  <a:schemeClr val="bg1"/>
                </a:solidFill>
                <a:effectLst/>
                <a:ea typeface="Times New Roman" panose="02020603050405020304" pitchFamily="18" charset="0"/>
                <a:cs typeface="Times New Roman" panose="02020603050405020304" pitchFamily="18" charset="0"/>
              </a:rPr>
              <a:t>4 </a:t>
            </a:r>
            <a:r>
              <a:rPr lang="en-GB" sz="2400" b="1" dirty="0">
                <a:solidFill>
                  <a:schemeClr val="bg1"/>
                </a:solidFill>
                <a:effectLst/>
                <a:ea typeface="Times New Roman" panose="02020603050405020304" pitchFamily="18" charset="0"/>
                <a:cs typeface="Times New Roman" panose="02020603050405020304" pitchFamily="18" charset="0"/>
              </a:rPr>
              <a:t>But the woman had taken the two men and hidden them. She said, ‘Yes, the men came to me, but I did not know where they had come from. </a:t>
            </a:r>
            <a:r>
              <a:rPr lang="en-GB" sz="2400" b="1" baseline="30000" dirty="0">
                <a:solidFill>
                  <a:schemeClr val="bg1"/>
                </a:solidFill>
                <a:effectLst/>
                <a:ea typeface="Times New Roman" panose="02020603050405020304" pitchFamily="18" charset="0"/>
                <a:cs typeface="Times New Roman" panose="02020603050405020304" pitchFamily="18" charset="0"/>
              </a:rPr>
              <a:t>5 </a:t>
            </a:r>
            <a:r>
              <a:rPr lang="en-GB" sz="2400" b="1" dirty="0">
                <a:solidFill>
                  <a:schemeClr val="bg1"/>
                </a:solidFill>
                <a:effectLst/>
                <a:ea typeface="Times New Roman" panose="02020603050405020304" pitchFamily="18" charset="0"/>
                <a:cs typeface="Times New Roman" panose="02020603050405020304" pitchFamily="18" charset="0"/>
              </a:rPr>
              <a:t>At dusk, when it was time to close the city gate, they left. I don’t know which way they went. Go after them quickly. You may catch up with them.’ </a:t>
            </a:r>
            <a:r>
              <a:rPr lang="en-GB" sz="2400" b="1" baseline="30000" dirty="0">
                <a:solidFill>
                  <a:schemeClr val="bg1"/>
                </a:solidFill>
                <a:effectLst/>
                <a:ea typeface="Times New Roman" panose="02020603050405020304" pitchFamily="18" charset="0"/>
                <a:cs typeface="Times New Roman" panose="02020603050405020304" pitchFamily="18" charset="0"/>
              </a:rPr>
              <a:t>6 </a:t>
            </a:r>
            <a:r>
              <a:rPr lang="en-GB" sz="2400" b="1" dirty="0">
                <a:solidFill>
                  <a:schemeClr val="bg1"/>
                </a:solidFill>
                <a:effectLst/>
                <a:ea typeface="Times New Roman" panose="02020603050405020304" pitchFamily="18" charset="0"/>
                <a:cs typeface="Times New Roman" panose="02020603050405020304" pitchFamily="18" charset="0"/>
              </a:rPr>
              <a:t>(But she had taken them up to the roof and hidden them under the stalks of flax she had laid out on the roof.) </a:t>
            </a:r>
            <a:r>
              <a:rPr lang="en-GB" sz="2400" b="1" baseline="30000" dirty="0">
                <a:solidFill>
                  <a:schemeClr val="bg1"/>
                </a:solidFill>
                <a:effectLst/>
                <a:ea typeface="Times New Roman" panose="02020603050405020304" pitchFamily="18" charset="0"/>
                <a:cs typeface="Times New Roman" panose="02020603050405020304" pitchFamily="18" charset="0"/>
              </a:rPr>
              <a:t>7 </a:t>
            </a:r>
            <a:r>
              <a:rPr lang="en-GB" sz="2400" b="1" dirty="0">
                <a:solidFill>
                  <a:schemeClr val="bg1"/>
                </a:solidFill>
                <a:effectLst/>
                <a:ea typeface="Times New Roman" panose="02020603050405020304" pitchFamily="18" charset="0"/>
                <a:cs typeface="Times New Roman" panose="02020603050405020304" pitchFamily="18" charset="0"/>
              </a:rPr>
              <a:t>So the men set out in pursuit of the spies on the road that leads to the fords of the Jordan, and as soon as the pursuers had gone out, the gate was shut.</a:t>
            </a:r>
            <a:endParaRPr lang="en-GB" sz="24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27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2"/>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5021055"/>
          </a:xfrm>
          <a:prstGeom prst="rect">
            <a:avLst/>
          </a:prstGeom>
          <a:noFill/>
        </p:spPr>
        <p:txBody>
          <a:bodyPr wrap="square">
            <a:spAutoFit/>
          </a:bodyPr>
          <a:lstStyle/>
          <a:p>
            <a:r>
              <a:rPr lang="en-GB"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Joshua 2: 1-24</a:t>
            </a:r>
          </a:p>
          <a:p>
            <a:pPr>
              <a:lnSpc>
                <a:spcPct val="150000"/>
              </a:lnSpc>
              <a:spcAft>
                <a:spcPts val="600"/>
              </a:spcAft>
            </a:pPr>
            <a:r>
              <a:rPr lang="en-GB" sz="2400" b="1" baseline="30000" dirty="0">
                <a:solidFill>
                  <a:schemeClr val="bg1"/>
                </a:solidFill>
                <a:effectLst/>
                <a:ea typeface="Times New Roman" panose="02020603050405020304" pitchFamily="18" charset="0"/>
                <a:cs typeface="Times New Roman" panose="02020603050405020304" pitchFamily="18" charset="0"/>
              </a:rPr>
              <a:t>8 </a:t>
            </a:r>
            <a:r>
              <a:rPr lang="en-GB" sz="2400" b="1" dirty="0">
                <a:solidFill>
                  <a:schemeClr val="bg1"/>
                </a:solidFill>
                <a:effectLst/>
                <a:ea typeface="Times New Roman" panose="02020603050405020304" pitchFamily="18" charset="0"/>
                <a:cs typeface="Times New Roman" panose="02020603050405020304" pitchFamily="18" charset="0"/>
              </a:rPr>
              <a:t>Before the spies lay down for the night, she went up on the roof </a:t>
            </a:r>
            <a:r>
              <a:rPr lang="en-GB" sz="2400" b="1" baseline="30000" dirty="0">
                <a:solidFill>
                  <a:schemeClr val="bg1"/>
                </a:solidFill>
                <a:effectLst/>
                <a:ea typeface="Times New Roman" panose="02020603050405020304" pitchFamily="18" charset="0"/>
                <a:cs typeface="Times New Roman" panose="02020603050405020304" pitchFamily="18" charset="0"/>
              </a:rPr>
              <a:t>9 </a:t>
            </a:r>
            <a:r>
              <a:rPr lang="en-GB" sz="2400" b="1" dirty="0">
                <a:solidFill>
                  <a:schemeClr val="bg1"/>
                </a:solidFill>
                <a:effectLst/>
                <a:ea typeface="Times New Roman" panose="02020603050405020304" pitchFamily="18" charset="0"/>
                <a:cs typeface="Times New Roman" panose="02020603050405020304" pitchFamily="18" charset="0"/>
              </a:rPr>
              <a:t>and said to them, ‘I know that the </a:t>
            </a:r>
            <a:r>
              <a:rPr lang="en-GB" sz="2400" b="1" cap="small" dirty="0">
                <a:solidFill>
                  <a:schemeClr val="bg1"/>
                </a:solidFill>
                <a:effectLst/>
                <a:ea typeface="Times New Roman" panose="02020603050405020304" pitchFamily="18" charset="0"/>
                <a:cs typeface="Times New Roman" panose="02020603050405020304" pitchFamily="18" charset="0"/>
              </a:rPr>
              <a:t>Lord</a:t>
            </a:r>
            <a:r>
              <a:rPr lang="en-GB" sz="2400" b="1" dirty="0">
                <a:solidFill>
                  <a:schemeClr val="bg1"/>
                </a:solidFill>
                <a:effectLst/>
                <a:ea typeface="Times New Roman" panose="02020603050405020304" pitchFamily="18" charset="0"/>
                <a:cs typeface="Times New Roman" panose="02020603050405020304" pitchFamily="18" charset="0"/>
              </a:rPr>
              <a:t> has given this land to you and that a great fear of you has fallen on us, so that all who live in this country are melting in fear because of you. </a:t>
            </a:r>
            <a:r>
              <a:rPr lang="en-GB" sz="2400" b="1" baseline="30000" dirty="0">
                <a:solidFill>
                  <a:schemeClr val="bg1"/>
                </a:solidFill>
                <a:effectLst/>
                <a:ea typeface="Times New Roman" panose="02020603050405020304" pitchFamily="18" charset="0"/>
                <a:cs typeface="Times New Roman" panose="02020603050405020304" pitchFamily="18" charset="0"/>
              </a:rPr>
              <a:t>10 </a:t>
            </a:r>
            <a:r>
              <a:rPr lang="en-GB" sz="2400" b="1" dirty="0">
                <a:solidFill>
                  <a:schemeClr val="bg1"/>
                </a:solidFill>
                <a:effectLst/>
                <a:ea typeface="Times New Roman" panose="02020603050405020304" pitchFamily="18" charset="0"/>
                <a:cs typeface="Times New Roman" panose="02020603050405020304" pitchFamily="18" charset="0"/>
              </a:rPr>
              <a:t>We have heard how the </a:t>
            </a:r>
            <a:r>
              <a:rPr lang="en-GB" sz="2400" b="1" cap="small" dirty="0">
                <a:solidFill>
                  <a:schemeClr val="bg1"/>
                </a:solidFill>
                <a:effectLst/>
                <a:ea typeface="Times New Roman" panose="02020603050405020304" pitchFamily="18" charset="0"/>
                <a:cs typeface="Times New Roman" panose="02020603050405020304" pitchFamily="18" charset="0"/>
              </a:rPr>
              <a:t>Lord</a:t>
            </a:r>
            <a:r>
              <a:rPr lang="en-GB" sz="2400" b="1" dirty="0">
                <a:solidFill>
                  <a:schemeClr val="bg1"/>
                </a:solidFill>
                <a:effectLst/>
                <a:ea typeface="Times New Roman" panose="02020603050405020304" pitchFamily="18" charset="0"/>
                <a:cs typeface="Times New Roman" panose="02020603050405020304" pitchFamily="18" charset="0"/>
              </a:rPr>
              <a:t> dried up the water of the Red Sea</a:t>
            </a:r>
            <a:r>
              <a:rPr lang="en-GB" sz="2400" b="1" baseline="30000" dirty="0">
                <a:solidFill>
                  <a:schemeClr val="bg1"/>
                </a:solidFill>
                <a:effectLst/>
                <a:ea typeface="Times New Roman" panose="02020603050405020304" pitchFamily="18" charset="0"/>
                <a:cs typeface="Times New Roman" panose="02020603050405020304" pitchFamily="18" charset="0"/>
              </a:rPr>
              <a:t> </a:t>
            </a:r>
            <a:r>
              <a:rPr lang="en-GB" sz="2400" b="1" dirty="0">
                <a:solidFill>
                  <a:schemeClr val="bg1"/>
                </a:solidFill>
                <a:effectLst/>
                <a:ea typeface="Times New Roman" panose="02020603050405020304" pitchFamily="18" charset="0"/>
                <a:cs typeface="Times New Roman" panose="02020603050405020304" pitchFamily="18" charset="0"/>
              </a:rPr>
              <a:t> for you when you came out of Egypt, and what you did to </a:t>
            </a:r>
            <a:r>
              <a:rPr lang="en-GB" sz="2400" b="1" dirty="0" err="1">
                <a:solidFill>
                  <a:schemeClr val="bg1"/>
                </a:solidFill>
                <a:effectLst/>
                <a:ea typeface="Times New Roman" panose="02020603050405020304" pitchFamily="18" charset="0"/>
                <a:cs typeface="Times New Roman" panose="02020603050405020304" pitchFamily="18" charset="0"/>
              </a:rPr>
              <a:t>Sihon</a:t>
            </a:r>
            <a:r>
              <a:rPr lang="en-GB" sz="2400" b="1" dirty="0">
                <a:solidFill>
                  <a:schemeClr val="bg1"/>
                </a:solidFill>
                <a:effectLst/>
                <a:ea typeface="Times New Roman" panose="02020603050405020304" pitchFamily="18" charset="0"/>
                <a:cs typeface="Times New Roman" panose="02020603050405020304" pitchFamily="18" charset="0"/>
              </a:rPr>
              <a:t> and </a:t>
            </a:r>
            <a:r>
              <a:rPr lang="en-GB" sz="2400" b="1" dirty="0" err="1">
                <a:solidFill>
                  <a:schemeClr val="bg1"/>
                </a:solidFill>
                <a:effectLst/>
                <a:ea typeface="Times New Roman" panose="02020603050405020304" pitchFamily="18" charset="0"/>
                <a:cs typeface="Times New Roman" panose="02020603050405020304" pitchFamily="18" charset="0"/>
              </a:rPr>
              <a:t>Og</a:t>
            </a:r>
            <a:r>
              <a:rPr lang="en-GB" sz="2400" b="1" dirty="0">
                <a:solidFill>
                  <a:schemeClr val="bg1"/>
                </a:solidFill>
                <a:effectLst/>
                <a:ea typeface="Times New Roman" panose="02020603050405020304" pitchFamily="18" charset="0"/>
                <a:cs typeface="Times New Roman" panose="02020603050405020304" pitchFamily="18" charset="0"/>
              </a:rPr>
              <a:t>, the two kings of the Amorites east of the Jordan, whom you completely destroyed.  </a:t>
            </a:r>
            <a:r>
              <a:rPr lang="en-GB" sz="2400" b="1" baseline="30000" dirty="0">
                <a:solidFill>
                  <a:schemeClr val="bg1"/>
                </a:solidFill>
                <a:effectLst/>
                <a:ea typeface="Times New Roman" panose="02020603050405020304" pitchFamily="18" charset="0"/>
                <a:cs typeface="Times New Roman" panose="02020603050405020304" pitchFamily="18" charset="0"/>
              </a:rPr>
              <a:t>11 </a:t>
            </a:r>
            <a:r>
              <a:rPr lang="en-GB" sz="2400" b="1" dirty="0">
                <a:solidFill>
                  <a:schemeClr val="bg1"/>
                </a:solidFill>
                <a:effectLst/>
                <a:ea typeface="Times New Roman" panose="02020603050405020304" pitchFamily="18" charset="0"/>
                <a:cs typeface="Times New Roman" panose="02020603050405020304" pitchFamily="18" charset="0"/>
              </a:rPr>
              <a:t>When we heard of it, our hearts sank</a:t>
            </a:r>
            <a:r>
              <a:rPr lang="en-GB" sz="2400" b="1" baseline="30000" dirty="0">
                <a:solidFill>
                  <a:schemeClr val="bg1"/>
                </a:solidFill>
                <a:effectLst/>
                <a:ea typeface="Times New Roman" panose="02020603050405020304" pitchFamily="18" charset="0"/>
                <a:cs typeface="Times New Roman" panose="02020603050405020304" pitchFamily="18" charset="0"/>
              </a:rPr>
              <a:t>  </a:t>
            </a:r>
            <a:r>
              <a:rPr lang="en-GB" sz="2400" b="1" dirty="0">
                <a:solidFill>
                  <a:schemeClr val="bg1"/>
                </a:solidFill>
                <a:effectLst/>
                <a:ea typeface="Times New Roman" panose="02020603050405020304" pitchFamily="18" charset="0"/>
                <a:cs typeface="Times New Roman" panose="02020603050405020304" pitchFamily="18" charset="0"/>
              </a:rPr>
              <a:t>and everyone’s courage failed because of you, for the </a:t>
            </a:r>
            <a:r>
              <a:rPr lang="en-GB" sz="2400" b="1" cap="small" dirty="0">
                <a:solidFill>
                  <a:schemeClr val="bg1"/>
                </a:solidFill>
                <a:effectLst/>
                <a:ea typeface="Times New Roman" panose="02020603050405020304" pitchFamily="18" charset="0"/>
                <a:cs typeface="Times New Roman" panose="02020603050405020304" pitchFamily="18" charset="0"/>
              </a:rPr>
              <a:t>Lord</a:t>
            </a:r>
            <a:r>
              <a:rPr lang="en-GB" sz="2400" b="1" dirty="0">
                <a:solidFill>
                  <a:schemeClr val="bg1"/>
                </a:solidFill>
                <a:effectLst/>
                <a:ea typeface="Times New Roman" panose="02020603050405020304" pitchFamily="18" charset="0"/>
                <a:cs typeface="Times New Roman" panose="02020603050405020304" pitchFamily="18" charset="0"/>
              </a:rPr>
              <a:t> your God is God in heaven above and on the earth below.</a:t>
            </a:r>
            <a:endParaRPr lang="en-GB" sz="24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663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2"/>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5172570"/>
          </a:xfrm>
          <a:prstGeom prst="rect">
            <a:avLst/>
          </a:prstGeom>
          <a:noFill/>
        </p:spPr>
        <p:txBody>
          <a:bodyPr wrap="square">
            <a:spAutoFit/>
          </a:bodyPr>
          <a:lstStyle/>
          <a:p>
            <a:r>
              <a:rPr lang="en-GB"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Joshua 2: 1-24</a:t>
            </a:r>
          </a:p>
          <a:p>
            <a:pPr>
              <a:lnSpc>
                <a:spcPct val="150000"/>
              </a:lnSpc>
              <a:spcAft>
                <a:spcPts val="600"/>
              </a:spcAft>
            </a:pPr>
            <a:r>
              <a:rPr lang="en-GB" sz="2400" b="1" baseline="30000" dirty="0">
                <a:solidFill>
                  <a:schemeClr val="bg1"/>
                </a:solidFill>
                <a:effectLst/>
                <a:ea typeface="Times New Roman" panose="02020603050405020304" pitchFamily="18" charset="0"/>
                <a:cs typeface="Times New Roman" panose="02020603050405020304" pitchFamily="18" charset="0"/>
              </a:rPr>
              <a:t>12 </a:t>
            </a:r>
            <a:r>
              <a:rPr lang="en-GB" sz="2400" b="1" dirty="0">
                <a:solidFill>
                  <a:schemeClr val="bg1"/>
                </a:solidFill>
                <a:effectLst/>
                <a:ea typeface="Times New Roman" panose="02020603050405020304" pitchFamily="18" charset="0"/>
                <a:cs typeface="Times New Roman" panose="02020603050405020304" pitchFamily="18" charset="0"/>
              </a:rPr>
              <a:t>‘Now then, please swear to me by the </a:t>
            </a:r>
            <a:r>
              <a:rPr lang="en-GB" sz="2400" b="1" cap="small" dirty="0">
                <a:solidFill>
                  <a:schemeClr val="bg1"/>
                </a:solidFill>
                <a:effectLst/>
                <a:ea typeface="Times New Roman" panose="02020603050405020304" pitchFamily="18" charset="0"/>
                <a:cs typeface="Times New Roman" panose="02020603050405020304" pitchFamily="18" charset="0"/>
              </a:rPr>
              <a:t>Lord</a:t>
            </a:r>
            <a:r>
              <a:rPr lang="en-GB" sz="2400" b="1" dirty="0">
                <a:solidFill>
                  <a:schemeClr val="bg1"/>
                </a:solidFill>
                <a:effectLst/>
                <a:ea typeface="Times New Roman" panose="02020603050405020304" pitchFamily="18" charset="0"/>
                <a:cs typeface="Times New Roman" panose="02020603050405020304" pitchFamily="18" charset="0"/>
              </a:rPr>
              <a:t> that you will show kindness to my family, because I have shown kindness to you. Give me a sure sign </a:t>
            </a:r>
            <a:r>
              <a:rPr lang="en-GB" sz="2400" b="1" baseline="30000" dirty="0">
                <a:solidFill>
                  <a:schemeClr val="bg1"/>
                </a:solidFill>
                <a:effectLst/>
                <a:ea typeface="Times New Roman" panose="02020603050405020304" pitchFamily="18" charset="0"/>
                <a:cs typeface="Times New Roman" panose="02020603050405020304" pitchFamily="18" charset="0"/>
              </a:rPr>
              <a:t>13 </a:t>
            </a:r>
            <a:r>
              <a:rPr lang="en-GB" sz="2400" b="1" dirty="0">
                <a:solidFill>
                  <a:schemeClr val="bg1"/>
                </a:solidFill>
                <a:effectLst/>
                <a:ea typeface="Times New Roman" panose="02020603050405020304" pitchFamily="18" charset="0"/>
                <a:cs typeface="Times New Roman" panose="02020603050405020304" pitchFamily="18" charset="0"/>
              </a:rPr>
              <a:t>that you will spare the lives of my father and mother, my brothers and sisters, and all who belong to them – and that you will save us from death.’</a:t>
            </a:r>
            <a:endParaRPr lang="en-GB" sz="2400" dirty="0">
              <a:solidFill>
                <a:schemeClr val="bg1"/>
              </a:solidFill>
              <a:effectLst/>
              <a:ea typeface="Calibri" panose="020F0502020204030204" pitchFamily="34" charset="0"/>
              <a:cs typeface="Times New Roman" panose="02020603050405020304" pitchFamily="18" charset="0"/>
            </a:endParaRPr>
          </a:p>
          <a:p>
            <a:pPr>
              <a:lnSpc>
                <a:spcPct val="150000"/>
              </a:lnSpc>
              <a:spcAft>
                <a:spcPts val="600"/>
              </a:spcAft>
            </a:pPr>
            <a:r>
              <a:rPr lang="en-GB" sz="2400" b="1" baseline="30000" dirty="0">
                <a:solidFill>
                  <a:schemeClr val="bg1"/>
                </a:solidFill>
                <a:effectLst/>
                <a:ea typeface="Times New Roman" panose="02020603050405020304" pitchFamily="18" charset="0"/>
                <a:cs typeface="Times New Roman" panose="02020603050405020304" pitchFamily="18" charset="0"/>
              </a:rPr>
              <a:t>14 </a:t>
            </a:r>
            <a:r>
              <a:rPr lang="en-GB" sz="2400" b="1" dirty="0">
                <a:solidFill>
                  <a:schemeClr val="bg1"/>
                </a:solidFill>
                <a:effectLst/>
                <a:ea typeface="Times New Roman" panose="02020603050405020304" pitchFamily="18" charset="0"/>
                <a:cs typeface="Times New Roman" panose="02020603050405020304" pitchFamily="18" charset="0"/>
              </a:rPr>
              <a:t>‘Our lives for your lives!’ the men assured her. ‘If you don’t tell what we are doing, we will treat you kindly and faithfully when the </a:t>
            </a:r>
            <a:r>
              <a:rPr lang="en-GB" sz="2400" b="1" cap="small" dirty="0">
                <a:solidFill>
                  <a:schemeClr val="bg1"/>
                </a:solidFill>
                <a:effectLst/>
                <a:ea typeface="Times New Roman" panose="02020603050405020304" pitchFamily="18" charset="0"/>
                <a:cs typeface="Times New Roman" panose="02020603050405020304" pitchFamily="18" charset="0"/>
              </a:rPr>
              <a:t>Lord</a:t>
            </a:r>
            <a:r>
              <a:rPr lang="en-GB" sz="2400" b="1" dirty="0">
                <a:solidFill>
                  <a:schemeClr val="bg1"/>
                </a:solidFill>
                <a:effectLst/>
                <a:ea typeface="Times New Roman" panose="02020603050405020304" pitchFamily="18" charset="0"/>
                <a:cs typeface="Times New Roman" panose="02020603050405020304" pitchFamily="18" charset="0"/>
              </a:rPr>
              <a:t> gives us the land.’</a:t>
            </a:r>
          </a:p>
          <a:p>
            <a:pPr>
              <a:lnSpc>
                <a:spcPct val="150000"/>
              </a:lnSpc>
              <a:spcAft>
                <a:spcPts val="600"/>
              </a:spcAft>
            </a:pPr>
            <a:r>
              <a:rPr lang="en-GB" sz="2400" b="1" baseline="30000" dirty="0">
                <a:solidFill>
                  <a:schemeClr val="bg1"/>
                </a:solidFill>
                <a:effectLst/>
                <a:ea typeface="Times New Roman" panose="02020603050405020304" pitchFamily="18" charset="0"/>
              </a:rPr>
              <a:t>15 </a:t>
            </a:r>
            <a:r>
              <a:rPr lang="en-GB" sz="2400" b="1" dirty="0">
                <a:solidFill>
                  <a:schemeClr val="bg1"/>
                </a:solidFill>
                <a:effectLst/>
                <a:ea typeface="Times New Roman" panose="02020603050405020304" pitchFamily="18" charset="0"/>
              </a:rPr>
              <a:t>So she let them down by a rope through the window, for the house she lived in was part of the city wall. </a:t>
            </a:r>
            <a:endParaRPr lang="en-GB" sz="24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645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2"/>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5097999"/>
          </a:xfrm>
          <a:prstGeom prst="rect">
            <a:avLst/>
          </a:prstGeom>
          <a:noFill/>
        </p:spPr>
        <p:txBody>
          <a:bodyPr wrap="square">
            <a:spAutoFit/>
          </a:bodyPr>
          <a:lstStyle/>
          <a:p>
            <a:r>
              <a:rPr lang="en-GB"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Joshua 2: 1-24</a:t>
            </a:r>
          </a:p>
          <a:p>
            <a:pPr>
              <a:lnSpc>
                <a:spcPct val="150000"/>
              </a:lnSpc>
              <a:spcAft>
                <a:spcPts val="600"/>
              </a:spcAft>
            </a:pPr>
            <a:r>
              <a:rPr lang="en-GB" sz="2400" b="1" baseline="30000" dirty="0">
                <a:solidFill>
                  <a:schemeClr val="bg1"/>
                </a:solidFill>
                <a:effectLst/>
                <a:ea typeface="Times New Roman" panose="02020603050405020304" pitchFamily="18" charset="0"/>
                <a:cs typeface="Times New Roman" panose="02020603050405020304" pitchFamily="18" charset="0"/>
              </a:rPr>
              <a:t>16 </a:t>
            </a:r>
            <a:r>
              <a:rPr lang="en-GB" sz="2400" b="1" dirty="0">
                <a:solidFill>
                  <a:schemeClr val="bg1"/>
                </a:solidFill>
                <a:effectLst/>
                <a:ea typeface="Times New Roman" panose="02020603050405020304" pitchFamily="18" charset="0"/>
                <a:cs typeface="Times New Roman" panose="02020603050405020304" pitchFamily="18" charset="0"/>
              </a:rPr>
              <a:t>She said to them, ‘Go to the hills so that the pursuers will not find you. Hide yourselves there for three days until they return, and then go on your way.’</a:t>
            </a:r>
            <a:endParaRPr lang="en-GB" sz="2400" dirty="0">
              <a:solidFill>
                <a:schemeClr val="bg1"/>
              </a:solidFill>
              <a:effectLst/>
              <a:ea typeface="Calibri" panose="020F0502020204030204" pitchFamily="34" charset="0"/>
              <a:cs typeface="Times New Roman" panose="02020603050405020304" pitchFamily="18" charset="0"/>
            </a:endParaRPr>
          </a:p>
          <a:p>
            <a:pPr>
              <a:lnSpc>
                <a:spcPct val="150000"/>
              </a:lnSpc>
              <a:spcAft>
                <a:spcPts val="600"/>
              </a:spcAft>
            </a:pPr>
            <a:r>
              <a:rPr lang="en-GB" sz="2400" b="1" baseline="30000" dirty="0">
                <a:solidFill>
                  <a:schemeClr val="bg1"/>
                </a:solidFill>
                <a:effectLst/>
                <a:ea typeface="Times New Roman" panose="02020603050405020304" pitchFamily="18" charset="0"/>
                <a:cs typeface="Times New Roman" panose="02020603050405020304" pitchFamily="18" charset="0"/>
              </a:rPr>
              <a:t>17 </a:t>
            </a:r>
            <a:r>
              <a:rPr lang="en-GB" sz="2400" b="1" dirty="0">
                <a:solidFill>
                  <a:schemeClr val="bg1"/>
                </a:solidFill>
                <a:effectLst/>
                <a:ea typeface="Times New Roman" panose="02020603050405020304" pitchFamily="18" charset="0"/>
                <a:cs typeface="Times New Roman" panose="02020603050405020304" pitchFamily="18" charset="0"/>
              </a:rPr>
              <a:t>Now the men had said to her, ‘This oath you made us swear will not be binding on us </a:t>
            </a:r>
            <a:r>
              <a:rPr lang="en-GB" sz="2400" b="1" baseline="30000" dirty="0">
                <a:solidFill>
                  <a:schemeClr val="bg1"/>
                </a:solidFill>
                <a:effectLst/>
                <a:ea typeface="Times New Roman" panose="02020603050405020304" pitchFamily="18" charset="0"/>
                <a:cs typeface="Times New Roman" panose="02020603050405020304" pitchFamily="18" charset="0"/>
              </a:rPr>
              <a:t>18 </a:t>
            </a:r>
            <a:r>
              <a:rPr lang="en-GB" sz="2400" b="1" dirty="0">
                <a:solidFill>
                  <a:schemeClr val="bg1"/>
                </a:solidFill>
                <a:effectLst/>
                <a:ea typeface="Times New Roman" panose="02020603050405020304" pitchFamily="18" charset="0"/>
                <a:cs typeface="Times New Roman" panose="02020603050405020304" pitchFamily="18" charset="0"/>
              </a:rPr>
              <a:t>unless, when we enter the land, you have tied this scarlet cord in the window through which you let us down, and unless you have brought your father and mother, your brothers and all your family into your house. </a:t>
            </a:r>
            <a:r>
              <a:rPr lang="en-GB" sz="2400" b="1" baseline="30000" dirty="0">
                <a:solidFill>
                  <a:schemeClr val="bg1"/>
                </a:solidFill>
                <a:effectLst/>
                <a:ea typeface="Times New Roman" panose="02020603050405020304" pitchFamily="18" charset="0"/>
                <a:cs typeface="Times New Roman" panose="02020603050405020304" pitchFamily="18" charset="0"/>
              </a:rPr>
              <a:t>19 </a:t>
            </a:r>
            <a:r>
              <a:rPr lang="en-GB" sz="2400" b="1" dirty="0">
                <a:solidFill>
                  <a:schemeClr val="bg1"/>
                </a:solidFill>
                <a:effectLst/>
                <a:ea typeface="Times New Roman" panose="02020603050405020304" pitchFamily="18" charset="0"/>
                <a:cs typeface="Times New Roman" panose="02020603050405020304" pitchFamily="18" charset="0"/>
              </a:rPr>
              <a:t>If any of them go outside your house into the street, their blood will be on their own heads; we will not be responsible. </a:t>
            </a:r>
            <a:endParaRPr lang="en-GB" sz="24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7976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1274</Words>
  <Application>Microsoft Office PowerPoint</Application>
  <PresentationFormat>Widescreen</PresentationFormat>
  <Paragraphs>102</Paragraphs>
  <Slides>22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Pozzo</dc:creator>
  <cp:lastModifiedBy>Robert Bishop</cp:lastModifiedBy>
  <cp:revision>287</cp:revision>
  <cp:lastPrinted>2022-09-11T06:56:46Z</cp:lastPrinted>
  <dcterms:created xsi:type="dcterms:W3CDTF">2022-09-01T08:28:27Z</dcterms:created>
  <dcterms:modified xsi:type="dcterms:W3CDTF">2022-09-11T13:50:06Z</dcterms:modified>
</cp:coreProperties>
</file>