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5" r:id="rId2"/>
    <p:sldId id="327" r:id="rId3"/>
    <p:sldId id="475" r:id="rId4"/>
    <p:sldId id="476" r:id="rId5"/>
    <p:sldId id="477" r:id="rId6"/>
    <p:sldId id="478" r:id="rId7"/>
    <p:sldId id="4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19"/>
    <a:srgbClr val="FFCD18"/>
    <a:srgbClr val="FADA2E"/>
    <a:srgbClr val="FFE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04"/>
  </p:normalViewPr>
  <p:slideViewPr>
    <p:cSldViewPr snapToGrid="0">
      <p:cViewPr varScale="1">
        <p:scale>
          <a:sx n="59" d="100"/>
          <a:sy n="59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365A-92B7-4EB2-A70A-8EC875E4B397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9496-D83A-4431-8F0B-ED5171AA0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2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6418-4246-4BEE-BE7F-5C8F242908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8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561F-3F2C-E6A2-EAFB-A63E6FF35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4C3E0-7836-DB7F-7014-15751B306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96541-E8C3-2D12-6726-FB14585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EF79-4457-93CB-0461-04E94128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AD048-BFFB-E1D3-FB6A-58C939AE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111C-AF79-71A1-CFF8-9CD8F450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C164-392D-67D4-68A9-25781DE08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8D1CE-9A29-25FD-280B-2E625E96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891D-79B8-5A07-09FB-686620D2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7930-DF5F-FF32-C22A-5871869A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4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B9B59-7824-586F-92C1-134BD65DD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9E5FC-24E3-6C0E-D15A-F3F257199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40E8-8933-9E27-7087-1C2D7457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83172-E8E0-3C62-7B50-6C843C42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A9C0-848D-0F32-3DCB-99756A80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BEE1-5D17-6492-415C-3AD46539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2501-EBAC-BCE5-E2D7-2E6162A0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F3008-9C18-F40D-76B3-FAA9373A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FEE6-BB3C-74E8-4669-3073A05E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D5CDD-0A36-BC28-EC53-06740DBA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9FF0-5059-3AF2-66B7-EA10E925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47774-4DA8-EB57-6DAB-2D173122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AE92D-B83B-7637-4772-7BE43A54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72BF-630B-83E2-DA6B-6EA3D628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6354-FC0A-31E7-1725-6D39176D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ABFF-4BE8-D9DE-46F1-F80C05C1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5BB3-3182-4046-BDAB-8818DFDF3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733FC-FFFF-A897-2026-67697C05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E115C-5826-0F02-DAF2-91323D0B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39336-DCA7-547B-8359-28AB091A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E130A-D604-23A6-BED6-1144B953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E5B4-0866-E509-54C1-705DFBC0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3BFAD-C85A-A553-9800-A54EA381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29B90-AB90-C3A4-CFDC-8A78A9320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16648-C3EA-2010-2A3D-5658B340F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BB040-3ED6-722E-B812-DE9960BE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BF81A-151A-540D-6E19-8D80FF84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A96D3-E011-9E45-5613-C16127F9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B8003-2C79-1986-B872-466B1D02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593F-D67E-617D-EEFB-2CB80CB3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34770-7A27-B3C5-7A82-9C06F6B3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381BA-BA98-F739-92E5-BEF80EC8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08916-0DDD-CFA4-CE1B-66C08813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E1C29-5D96-5EE0-45F9-A416DA3E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F2ED8-FF20-1733-8EE4-B4221374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D245-A419-E311-56D9-E1FAC9C2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7C3F-C631-541D-DEE5-D8C86F97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8D69-CC45-73CB-716D-DD8D674B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A9D6-DE18-418E-037B-F4DBD3A17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2A7EB-179D-6D96-A22B-8EC83FD6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44A3F-54F6-7812-1062-BAC7A193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4CCD7-84F9-A786-6F10-6142F10D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6C15-03D0-02DF-C908-939504B5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2272C-E0AF-BEC0-E55B-87EF871F7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DF93-C1D7-9EBD-71E2-870AB2B0A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06730-42D6-A8CE-DB0F-9C3DE58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5723F-6E3E-70F2-711F-AA26865F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3C6A-D917-98A4-FD94-3CC62FA1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7ADB2-5EF9-9169-887F-7F187255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8C89E-4E86-EF46-ED8B-5E6857FED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862C-58F1-2F56-441A-85B04541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072F-6971-F943-84C1-1B994BD1A9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BA49-CD5F-181F-FB59-7F51582CF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57D-33D2-53D5-D221-F1831A64D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68A73A98-C746-22D9-2C50-E3BF3A82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" y="0"/>
            <a:ext cx="12187378" cy="686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89847E-1515-228D-FAFA-15B53E29F642}"/>
              </a:ext>
            </a:extLst>
          </p:cNvPr>
          <p:cNvSpPr txBox="1"/>
          <p:nvPr/>
        </p:nvSpPr>
        <p:spPr>
          <a:xfrm>
            <a:off x="4797136" y="4099937"/>
            <a:ext cx="5843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Walls come tumbling down</a:t>
            </a:r>
          </a:p>
          <a:p>
            <a:r>
              <a:rPr lang="en-GB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Joshua 5:13 - 6:25</a:t>
            </a:r>
            <a:r>
              <a:rPr lang="en-GB" sz="3600" dirty="0">
                <a:solidFill>
                  <a:schemeClr val="bg1"/>
                </a:solidFill>
                <a:effectLst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2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unset, orange&#10;&#10;Description automatically generated">
            <a:extLst>
              <a:ext uri="{FF2B5EF4-FFF2-40B4-BE49-F238E27FC236}">
                <a16:creationId xmlns:a16="http://schemas.microsoft.com/office/drawing/2014/main" id="{A6ABE172-08AB-8731-0C10-E6FE18A2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" y="-1"/>
            <a:ext cx="12187378" cy="6860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8BA368-7D5F-7D7F-F65F-4B9D58DD324F}"/>
              </a:ext>
            </a:extLst>
          </p:cNvPr>
          <p:cNvSpPr txBox="1"/>
          <p:nvPr/>
        </p:nvSpPr>
        <p:spPr>
          <a:xfrm>
            <a:off x="1613319" y="1288475"/>
            <a:ext cx="9270162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trusted in the Lord </a:t>
            </a:r>
            <a:r>
              <a:rPr lang="en-GB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4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with a drawn sword</a:t>
            </a:r>
            <a:r>
              <a:rPr lang="en-GB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640"/>
              </a:lnSpc>
            </a:pPr>
            <a: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humbled himself, </a:t>
            </a:r>
            <a:b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bowed down, sought his </a:t>
            </a:r>
            <a:b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and worshipped </a:t>
            </a:r>
            <a:b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Lord. </a:t>
            </a:r>
          </a:p>
          <a:p>
            <a:br>
              <a:rPr lang="en-GB" sz="1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5:13-15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E26DD-A9DE-0D99-3CDA-17C97EF324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7"/>
          <a:stretch/>
        </p:blipFill>
        <p:spPr>
          <a:xfrm>
            <a:off x="7039132" y="2869411"/>
            <a:ext cx="4631803" cy="34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unset, orange&#10;&#10;Description automatically generated">
            <a:extLst>
              <a:ext uri="{FF2B5EF4-FFF2-40B4-BE49-F238E27FC236}">
                <a16:creationId xmlns:a16="http://schemas.microsoft.com/office/drawing/2014/main" id="{3923FDE8-5CFB-5793-166B-7B1848B2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" y="-1"/>
            <a:ext cx="12187378" cy="6860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96521B-A336-22EF-3C68-E9A0C3418DF8}"/>
              </a:ext>
            </a:extLst>
          </p:cNvPr>
          <p:cNvSpPr txBox="1"/>
          <p:nvPr/>
        </p:nvSpPr>
        <p:spPr>
          <a:xfrm>
            <a:off x="1613319" y="1288475"/>
            <a:ext cx="927016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trusted in the promise</a:t>
            </a:r>
          </a:p>
          <a:p>
            <a:endParaRPr lang="en-GB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efore a finger was lifted the promise of victory </a:t>
            </a:r>
            <a:b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deliverance was given.</a:t>
            </a:r>
          </a:p>
          <a:p>
            <a:endParaRPr lang="en-GB" sz="1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</a:t>
            </a:r>
            <a:r>
              <a:rPr lang="en-GB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3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unset, orange&#10;&#10;Description automatically generated">
            <a:extLst>
              <a:ext uri="{FF2B5EF4-FFF2-40B4-BE49-F238E27FC236}">
                <a16:creationId xmlns:a16="http://schemas.microsoft.com/office/drawing/2014/main" id="{686556E3-83F1-66D8-0B44-1BC3785BC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" y="-1"/>
            <a:ext cx="12187378" cy="6860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E98958-D5DC-9CA8-EB53-BE5AFE4283A9}"/>
              </a:ext>
            </a:extLst>
          </p:cNvPr>
          <p:cNvSpPr txBox="1"/>
          <p:nvPr/>
        </p:nvSpPr>
        <p:spPr>
          <a:xfrm>
            <a:off x="1613319" y="1288475"/>
            <a:ext cx="927016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trusted in the plan.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appeared a crazy plan, difficult and disturbing plan but Joshua &amp; the people obeyed. </a:t>
            </a:r>
          </a:p>
          <a:p>
            <a:endParaRPr lang="en-GB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6:3-5 – 6:17-19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unset, orange&#10;&#10;Description automatically generated">
            <a:extLst>
              <a:ext uri="{FF2B5EF4-FFF2-40B4-BE49-F238E27FC236}">
                <a16:creationId xmlns:a16="http://schemas.microsoft.com/office/drawing/2014/main" id="{0AB1BC3E-5E63-763E-ED8F-1E280AA2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" y="1"/>
            <a:ext cx="12187378" cy="686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68EA9D-B83C-2C3D-2D58-9334D6DF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" y="6927"/>
            <a:ext cx="10827327" cy="68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unset, orange&#10;&#10;Description automatically generated">
            <a:extLst>
              <a:ext uri="{FF2B5EF4-FFF2-40B4-BE49-F238E27FC236}">
                <a16:creationId xmlns:a16="http://schemas.microsoft.com/office/drawing/2014/main" id="{0CDB054B-E8DB-97B5-2F01-85966654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" y="-1"/>
            <a:ext cx="12187378" cy="6860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BFE1F-AA74-DC16-6B45-7BA75F407699}"/>
              </a:ext>
            </a:extLst>
          </p:cNvPr>
          <p:cNvSpPr txBox="1"/>
          <p:nvPr/>
        </p:nvSpPr>
        <p:spPr>
          <a:xfrm>
            <a:off x="1613319" y="1659285"/>
            <a:ext cx="92701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…As Israel faced the formidable walls of Jericho, we too can face walls and obstacles in our lives. </a:t>
            </a:r>
          </a:p>
          <a:p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...As believer’s in Jesus we are in a spiritual battle. </a:t>
            </a: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(Ephesians 6:10-11) </a:t>
            </a:r>
          </a:p>
          <a:p>
            <a:b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like Joshua we can trust.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4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unset, orange&#10;&#10;Description automatically generated">
            <a:extLst>
              <a:ext uri="{FF2B5EF4-FFF2-40B4-BE49-F238E27FC236}">
                <a16:creationId xmlns:a16="http://schemas.microsoft.com/office/drawing/2014/main" id="{34709E34-4BAF-4459-0338-EBB7EBC6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" y="-1"/>
            <a:ext cx="12187378" cy="6860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7FD0B5-E16D-CBB8-AC9E-AD605BC538AB}"/>
              </a:ext>
            </a:extLst>
          </p:cNvPr>
          <p:cNvSpPr txBox="1"/>
          <p:nvPr/>
        </p:nvSpPr>
        <p:spPr>
          <a:xfrm>
            <a:off x="1613319" y="1440875"/>
            <a:ext cx="927016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trust in:</a:t>
            </a:r>
            <a:endParaRPr lang="en-GB" sz="44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the person of Jesus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the promises of Jesus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the plan of Jesus </a:t>
            </a:r>
          </a:p>
        </p:txBody>
      </p:sp>
    </p:spTree>
    <p:extLst>
      <p:ext uri="{BB962C8B-B14F-4D97-AF65-F5344CB8AC3E}">
        <p14:creationId xmlns:p14="http://schemas.microsoft.com/office/powerpoint/2010/main" val="178893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155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Pozzo</dc:creator>
  <cp:lastModifiedBy>Robert Bishop</cp:lastModifiedBy>
  <cp:revision>194</cp:revision>
  <cp:lastPrinted>2022-09-04T06:48:35Z</cp:lastPrinted>
  <dcterms:created xsi:type="dcterms:W3CDTF">2022-09-01T08:28:27Z</dcterms:created>
  <dcterms:modified xsi:type="dcterms:W3CDTF">2022-10-17T06:25:39Z</dcterms:modified>
</cp:coreProperties>
</file>