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321" r:id="rId2"/>
    <p:sldId id="278" r:id="rId3"/>
    <p:sldId id="285" r:id="rId4"/>
    <p:sldId id="322" r:id="rId5"/>
    <p:sldId id="286" r:id="rId6"/>
    <p:sldId id="323"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1" r:id="rId23"/>
    <p:sldId id="340" r:id="rId24"/>
    <p:sldId id="342" r:id="rId25"/>
    <p:sldId id="343" r:id="rId26"/>
    <p:sldId id="34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D18"/>
    <a:srgbClr val="FFDB19"/>
    <a:srgbClr val="FADA2E"/>
    <a:srgbClr val="FFEE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4715"/>
  </p:normalViewPr>
  <p:slideViewPr>
    <p:cSldViewPr snapToGrid="0">
      <p:cViewPr varScale="1">
        <p:scale>
          <a:sx n="62" d="100"/>
          <a:sy n="62" d="100"/>
        </p:scale>
        <p:origin x="2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Bramwell" userId="bca58ee0-e8a9-4cba-a1a5-7dc7b1466e81" providerId="ADAL" clId="{AC838F0B-8EAF-459C-847C-F082F086ADEC}"/>
    <pc:docChg chg="delSld">
      <pc:chgData name="Simon Bramwell" userId="bca58ee0-e8a9-4cba-a1a5-7dc7b1466e81" providerId="ADAL" clId="{AC838F0B-8EAF-459C-847C-F082F086ADEC}" dt="2022-11-12T13:31:53.314" v="17" actId="47"/>
      <pc:docMkLst>
        <pc:docMk/>
      </pc:docMkLst>
      <pc:sldChg chg="del">
        <pc:chgData name="Simon Bramwell" userId="bca58ee0-e8a9-4cba-a1a5-7dc7b1466e81" providerId="ADAL" clId="{AC838F0B-8EAF-459C-847C-F082F086ADEC}" dt="2022-11-12T13:31:30.835" v="1" actId="47"/>
        <pc:sldMkLst>
          <pc:docMk/>
          <pc:sldMk cId="3512714058" sldId="304"/>
        </pc:sldMkLst>
      </pc:sldChg>
      <pc:sldChg chg="del">
        <pc:chgData name="Simon Bramwell" userId="bca58ee0-e8a9-4cba-a1a5-7dc7b1466e81" providerId="ADAL" clId="{AC838F0B-8EAF-459C-847C-F082F086ADEC}" dt="2022-11-12T13:31:32.229" v="2" actId="47"/>
        <pc:sldMkLst>
          <pc:docMk/>
          <pc:sldMk cId="826631322" sldId="305"/>
        </pc:sldMkLst>
      </pc:sldChg>
      <pc:sldChg chg="del">
        <pc:chgData name="Simon Bramwell" userId="bca58ee0-e8a9-4cba-a1a5-7dc7b1466e81" providerId="ADAL" clId="{AC838F0B-8EAF-459C-847C-F082F086ADEC}" dt="2022-11-12T13:31:33.197" v="3" actId="47"/>
        <pc:sldMkLst>
          <pc:docMk/>
          <pc:sldMk cId="3286645510" sldId="306"/>
        </pc:sldMkLst>
      </pc:sldChg>
      <pc:sldChg chg="del">
        <pc:chgData name="Simon Bramwell" userId="bca58ee0-e8a9-4cba-a1a5-7dc7b1466e81" providerId="ADAL" clId="{AC838F0B-8EAF-459C-847C-F082F086ADEC}" dt="2022-11-12T13:31:34.642" v="4" actId="47"/>
        <pc:sldMkLst>
          <pc:docMk/>
          <pc:sldMk cId="2057976851" sldId="307"/>
        </pc:sldMkLst>
      </pc:sldChg>
      <pc:sldChg chg="del">
        <pc:chgData name="Simon Bramwell" userId="bca58ee0-e8a9-4cba-a1a5-7dc7b1466e81" providerId="ADAL" clId="{AC838F0B-8EAF-459C-847C-F082F086ADEC}" dt="2022-11-12T13:31:35.808" v="5" actId="47"/>
        <pc:sldMkLst>
          <pc:docMk/>
          <pc:sldMk cId="4148711914" sldId="308"/>
        </pc:sldMkLst>
      </pc:sldChg>
      <pc:sldChg chg="del">
        <pc:chgData name="Simon Bramwell" userId="bca58ee0-e8a9-4cba-a1a5-7dc7b1466e81" providerId="ADAL" clId="{AC838F0B-8EAF-459C-847C-F082F086ADEC}" dt="2022-11-12T13:31:36.887" v="6" actId="47"/>
        <pc:sldMkLst>
          <pc:docMk/>
          <pc:sldMk cId="78267436" sldId="309"/>
        </pc:sldMkLst>
      </pc:sldChg>
      <pc:sldChg chg="del">
        <pc:chgData name="Simon Bramwell" userId="bca58ee0-e8a9-4cba-a1a5-7dc7b1466e81" providerId="ADAL" clId="{AC838F0B-8EAF-459C-847C-F082F086ADEC}" dt="2022-11-12T13:31:38.378" v="7" actId="47"/>
        <pc:sldMkLst>
          <pc:docMk/>
          <pc:sldMk cId="2161866631" sldId="310"/>
        </pc:sldMkLst>
      </pc:sldChg>
      <pc:sldChg chg="del">
        <pc:chgData name="Simon Bramwell" userId="bca58ee0-e8a9-4cba-a1a5-7dc7b1466e81" providerId="ADAL" clId="{AC838F0B-8EAF-459C-847C-F082F086ADEC}" dt="2022-11-12T13:31:39.701" v="8" actId="47"/>
        <pc:sldMkLst>
          <pc:docMk/>
          <pc:sldMk cId="2367836438" sldId="311"/>
        </pc:sldMkLst>
      </pc:sldChg>
      <pc:sldChg chg="del">
        <pc:chgData name="Simon Bramwell" userId="bca58ee0-e8a9-4cba-a1a5-7dc7b1466e81" providerId="ADAL" clId="{AC838F0B-8EAF-459C-847C-F082F086ADEC}" dt="2022-11-12T13:31:41.334" v="9" actId="47"/>
        <pc:sldMkLst>
          <pc:docMk/>
          <pc:sldMk cId="1152965845" sldId="312"/>
        </pc:sldMkLst>
      </pc:sldChg>
      <pc:sldChg chg="del">
        <pc:chgData name="Simon Bramwell" userId="bca58ee0-e8a9-4cba-a1a5-7dc7b1466e81" providerId="ADAL" clId="{AC838F0B-8EAF-459C-847C-F082F086ADEC}" dt="2022-11-12T13:31:42.468" v="10" actId="47"/>
        <pc:sldMkLst>
          <pc:docMk/>
          <pc:sldMk cId="3644812716" sldId="313"/>
        </pc:sldMkLst>
      </pc:sldChg>
      <pc:sldChg chg="del">
        <pc:chgData name="Simon Bramwell" userId="bca58ee0-e8a9-4cba-a1a5-7dc7b1466e81" providerId="ADAL" clId="{AC838F0B-8EAF-459C-847C-F082F086ADEC}" dt="2022-11-12T13:31:43.544" v="11" actId="47"/>
        <pc:sldMkLst>
          <pc:docMk/>
          <pc:sldMk cId="3074825468" sldId="314"/>
        </pc:sldMkLst>
      </pc:sldChg>
      <pc:sldChg chg="del">
        <pc:chgData name="Simon Bramwell" userId="bca58ee0-e8a9-4cba-a1a5-7dc7b1466e81" providerId="ADAL" clId="{AC838F0B-8EAF-459C-847C-F082F086ADEC}" dt="2022-11-12T13:31:44.812" v="12" actId="47"/>
        <pc:sldMkLst>
          <pc:docMk/>
          <pc:sldMk cId="139438793" sldId="315"/>
        </pc:sldMkLst>
      </pc:sldChg>
      <pc:sldChg chg="del">
        <pc:chgData name="Simon Bramwell" userId="bca58ee0-e8a9-4cba-a1a5-7dc7b1466e81" providerId="ADAL" clId="{AC838F0B-8EAF-459C-847C-F082F086ADEC}" dt="2022-11-12T13:31:46.189" v="13" actId="47"/>
        <pc:sldMkLst>
          <pc:docMk/>
          <pc:sldMk cId="742692915" sldId="316"/>
        </pc:sldMkLst>
      </pc:sldChg>
      <pc:sldChg chg="del">
        <pc:chgData name="Simon Bramwell" userId="bca58ee0-e8a9-4cba-a1a5-7dc7b1466e81" providerId="ADAL" clId="{AC838F0B-8EAF-459C-847C-F082F086ADEC}" dt="2022-11-12T13:31:47.857" v="14" actId="47"/>
        <pc:sldMkLst>
          <pc:docMk/>
          <pc:sldMk cId="1081657119" sldId="317"/>
        </pc:sldMkLst>
      </pc:sldChg>
      <pc:sldChg chg="del">
        <pc:chgData name="Simon Bramwell" userId="bca58ee0-e8a9-4cba-a1a5-7dc7b1466e81" providerId="ADAL" clId="{AC838F0B-8EAF-459C-847C-F082F086ADEC}" dt="2022-11-12T13:31:49.318" v="15" actId="47"/>
        <pc:sldMkLst>
          <pc:docMk/>
          <pc:sldMk cId="823846252" sldId="318"/>
        </pc:sldMkLst>
      </pc:sldChg>
      <pc:sldChg chg="del">
        <pc:chgData name="Simon Bramwell" userId="bca58ee0-e8a9-4cba-a1a5-7dc7b1466e81" providerId="ADAL" clId="{AC838F0B-8EAF-459C-847C-F082F086ADEC}" dt="2022-11-12T13:31:51.243" v="16" actId="47"/>
        <pc:sldMkLst>
          <pc:docMk/>
          <pc:sldMk cId="4234987261" sldId="319"/>
        </pc:sldMkLst>
      </pc:sldChg>
      <pc:sldChg chg="del">
        <pc:chgData name="Simon Bramwell" userId="bca58ee0-e8a9-4cba-a1a5-7dc7b1466e81" providerId="ADAL" clId="{AC838F0B-8EAF-459C-847C-F082F086ADEC}" dt="2022-11-12T13:31:53.314" v="17" actId="47"/>
        <pc:sldMkLst>
          <pc:docMk/>
          <pc:sldMk cId="2967497757" sldId="320"/>
        </pc:sldMkLst>
      </pc:sldChg>
      <pc:sldChg chg="del">
        <pc:chgData name="Simon Bramwell" userId="bca58ee0-e8a9-4cba-a1a5-7dc7b1466e81" providerId="ADAL" clId="{AC838F0B-8EAF-459C-847C-F082F086ADEC}" dt="2022-11-12T13:31:26.850" v="0" actId="47"/>
        <pc:sldMkLst>
          <pc:docMk/>
          <pc:sldMk cId="1289459253" sldId="32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9CEED3-1EAA-481A-B6F2-14B7F68D9063}" type="datetimeFigureOut">
              <a:rPr lang="en-GB" smtClean="0"/>
              <a:t>12/11/2022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E06418-4246-4BEE-BE7F-5C8F2429088D}" type="slidenum">
              <a:rPr lang="en-GB" smtClean="0"/>
              <a:t>‹#›</a:t>
            </a:fld>
            <a:endParaRPr lang="en-GB"/>
          </a:p>
        </p:txBody>
      </p:sp>
    </p:spTree>
    <p:extLst>
      <p:ext uri="{BB962C8B-B14F-4D97-AF65-F5344CB8AC3E}">
        <p14:creationId xmlns:p14="http://schemas.microsoft.com/office/powerpoint/2010/main" val="2161398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E06418-4246-4BEE-BE7F-5C8F2429088D}" type="slidenum">
              <a:rPr lang="en-GB" smtClean="0"/>
              <a:t>4</a:t>
            </a:fld>
            <a:endParaRPr lang="en-GB"/>
          </a:p>
        </p:txBody>
      </p:sp>
    </p:spTree>
    <p:extLst>
      <p:ext uri="{BB962C8B-B14F-4D97-AF65-F5344CB8AC3E}">
        <p14:creationId xmlns:p14="http://schemas.microsoft.com/office/powerpoint/2010/main" val="1349643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E06418-4246-4BEE-BE7F-5C8F2429088D}" type="slidenum">
              <a:rPr lang="en-GB" smtClean="0"/>
              <a:t>18</a:t>
            </a:fld>
            <a:endParaRPr lang="en-GB"/>
          </a:p>
        </p:txBody>
      </p:sp>
    </p:spTree>
    <p:extLst>
      <p:ext uri="{BB962C8B-B14F-4D97-AF65-F5344CB8AC3E}">
        <p14:creationId xmlns:p14="http://schemas.microsoft.com/office/powerpoint/2010/main" val="1201860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E06418-4246-4BEE-BE7F-5C8F2429088D}" type="slidenum">
              <a:rPr lang="en-GB" smtClean="0"/>
              <a:t>19</a:t>
            </a:fld>
            <a:endParaRPr lang="en-GB"/>
          </a:p>
        </p:txBody>
      </p:sp>
    </p:spTree>
    <p:extLst>
      <p:ext uri="{BB962C8B-B14F-4D97-AF65-F5344CB8AC3E}">
        <p14:creationId xmlns:p14="http://schemas.microsoft.com/office/powerpoint/2010/main" val="3102362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E06418-4246-4BEE-BE7F-5C8F2429088D}" type="slidenum">
              <a:rPr lang="en-GB" smtClean="0"/>
              <a:t>20</a:t>
            </a:fld>
            <a:endParaRPr lang="en-GB"/>
          </a:p>
        </p:txBody>
      </p:sp>
    </p:spTree>
    <p:extLst>
      <p:ext uri="{BB962C8B-B14F-4D97-AF65-F5344CB8AC3E}">
        <p14:creationId xmlns:p14="http://schemas.microsoft.com/office/powerpoint/2010/main" val="419812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E06418-4246-4BEE-BE7F-5C8F2429088D}" type="slidenum">
              <a:rPr lang="en-GB" smtClean="0"/>
              <a:t>21</a:t>
            </a:fld>
            <a:endParaRPr lang="en-GB"/>
          </a:p>
        </p:txBody>
      </p:sp>
    </p:spTree>
    <p:extLst>
      <p:ext uri="{BB962C8B-B14F-4D97-AF65-F5344CB8AC3E}">
        <p14:creationId xmlns:p14="http://schemas.microsoft.com/office/powerpoint/2010/main" val="4227408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E06418-4246-4BEE-BE7F-5C8F2429088D}" type="slidenum">
              <a:rPr lang="en-GB" smtClean="0"/>
              <a:t>22</a:t>
            </a:fld>
            <a:endParaRPr lang="en-GB"/>
          </a:p>
        </p:txBody>
      </p:sp>
    </p:spTree>
    <p:extLst>
      <p:ext uri="{BB962C8B-B14F-4D97-AF65-F5344CB8AC3E}">
        <p14:creationId xmlns:p14="http://schemas.microsoft.com/office/powerpoint/2010/main" val="1923790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E06418-4246-4BEE-BE7F-5C8F2429088D}" type="slidenum">
              <a:rPr lang="en-GB" smtClean="0"/>
              <a:t>23</a:t>
            </a:fld>
            <a:endParaRPr lang="en-GB"/>
          </a:p>
        </p:txBody>
      </p:sp>
    </p:spTree>
    <p:extLst>
      <p:ext uri="{BB962C8B-B14F-4D97-AF65-F5344CB8AC3E}">
        <p14:creationId xmlns:p14="http://schemas.microsoft.com/office/powerpoint/2010/main" val="2870520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E06418-4246-4BEE-BE7F-5C8F2429088D}" type="slidenum">
              <a:rPr lang="en-GB" smtClean="0"/>
              <a:t>24</a:t>
            </a:fld>
            <a:endParaRPr lang="en-GB"/>
          </a:p>
        </p:txBody>
      </p:sp>
    </p:spTree>
    <p:extLst>
      <p:ext uri="{BB962C8B-B14F-4D97-AF65-F5344CB8AC3E}">
        <p14:creationId xmlns:p14="http://schemas.microsoft.com/office/powerpoint/2010/main" val="542122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E06418-4246-4BEE-BE7F-5C8F2429088D}" type="slidenum">
              <a:rPr lang="en-GB" smtClean="0"/>
              <a:t>7</a:t>
            </a:fld>
            <a:endParaRPr lang="en-GB"/>
          </a:p>
        </p:txBody>
      </p:sp>
    </p:spTree>
    <p:extLst>
      <p:ext uri="{BB962C8B-B14F-4D97-AF65-F5344CB8AC3E}">
        <p14:creationId xmlns:p14="http://schemas.microsoft.com/office/powerpoint/2010/main" val="3540363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E06418-4246-4BEE-BE7F-5C8F2429088D}" type="slidenum">
              <a:rPr lang="en-GB" smtClean="0"/>
              <a:t>8</a:t>
            </a:fld>
            <a:endParaRPr lang="en-GB"/>
          </a:p>
        </p:txBody>
      </p:sp>
    </p:spTree>
    <p:extLst>
      <p:ext uri="{BB962C8B-B14F-4D97-AF65-F5344CB8AC3E}">
        <p14:creationId xmlns:p14="http://schemas.microsoft.com/office/powerpoint/2010/main" val="65898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E06418-4246-4BEE-BE7F-5C8F2429088D}" type="slidenum">
              <a:rPr lang="en-GB" smtClean="0"/>
              <a:t>9</a:t>
            </a:fld>
            <a:endParaRPr lang="en-GB"/>
          </a:p>
        </p:txBody>
      </p:sp>
    </p:spTree>
    <p:extLst>
      <p:ext uri="{BB962C8B-B14F-4D97-AF65-F5344CB8AC3E}">
        <p14:creationId xmlns:p14="http://schemas.microsoft.com/office/powerpoint/2010/main" val="3897107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E06418-4246-4BEE-BE7F-5C8F2429088D}" type="slidenum">
              <a:rPr lang="en-GB" smtClean="0"/>
              <a:t>10</a:t>
            </a:fld>
            <a:endParaRPr lang="en-GB"/>
          </a:p>
        </p:txBody>
      </p:sp>
    </p:spTree>
    <p:extLst>
      <p:ext uri="{BB962C8B-B14F-4D97-AF65-F5344CB8AC3E}">
        <p14:creationId xmlns:p14="http://schemas.microsoft.com/office/powerpoint/2010/main" val="1641100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E06418-4246-4BEE-BE7F-5C8F2429088D}" type="slidenum">
              <a:rPr lang="en-GB" smtClean="0"/>
              <a:t>11</a:t>
            </a:fld>
            <a:endParaRPr lang="en-GB"/>
          </a:p>
        </p:txBody>
      </p:sp>
    </p:spTree>
    <p:extLst>
      <p:ext uri="{BB962C8B-B14F-4D97-AF65-F5344CB8AC3E}">
        <p14:creationId xmlns:p14="http://schemas.microsoft.com/office/powerpoint/2010/main" val="2100300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E06418-4246-4BEE-BE7F-5C8F2429088D}" type="slidenum">
              <a:rPr lang="en-GB" smtClean="0"/>
              <a:t>12</a:t>
            </a:fld>
            <a:endParaRPr lang="en-GB"/>
          </a:p>
        </p:txBody>
      </p:sp>
    </p:spTree>
    <p:extLst>
      <p:ext uri="{BB962C8B-B14F-4D97-AF65-F5344CB8AC3E}">
        <p14:creationId xmlns:p14="http://schemas.microsoft.com/office/powerpoint/2010/main" val="1882447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E06418-4246-4BEE-BE7F-5C8F2429088D}" type="slidenum">
              <a:rPr lang="en-GB" smtClean="0"/>
              <a:t>13</a:t>
            </a:fld>
            <a:endParaRPr lang="en-GB"/>
          </a:p>
        </p:txBody>
      </p:sp>
    </p:spTree>
    <p:extLst>
      <p:ext uri="{BB962C8B-B14F-4D97-AF65-F5344CB8AC3E}">
        <p14:creationId xmlns:p14="http://schemas.microsoft.com/office/powerpoint/2010/main" val="3071950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E06418-4246-4BEE-BE7F-5C8F2429088D}" type="slidenum">
              <a:rPr lang="en-GB" smtClean="0"/>
              <a:t>14</a:t>
            </a:fld>
            <a:endParaRPr lang="en-GB"/>
          </a:p>
        </p:txBody>
      </p:sp>
    </p:spTree>
    <p:extLst>
      <p:ext uri="{BB962C8B-B14F-4D97-AF65-F5344CB8AC3E}">
        <p14:creationId xmlns:p14="http://schemas.microsoft.com/office/powerpoint/2010/main" val="2921748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E561F-3F2C-E6A2-EAFB-A63E6FF35CF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5B4C3E0-7836-DB7F-7014-15751B3067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4D96541-E8C3-2D12-6726-FB14585D543D}"/>
              </a:ext>
            </a:extLst>
          </p:cNvPr>
          <p:cNvSpPr>
            <a:spLocks noGrp="1"/>
          </p:cNvSpPr>
          <p:nvPr>
            <p:ph type="dt" sz="half" idx="10"/>
          </p:nvPr>
        </p:nvSpPr>
        <p:spPr/>
        <p:txBody>
          <a:bodyPr/>
          <a:lstStyle/>
          <a:p>
            <a:fld id="{955A072F-6971-F943-84C1-1B994BD1A977}" type="datetimeFigureOut">
              <a:rPr lang="en-US" smtClean="0"/>
              <a:t>11/12/2022</a:t>
            </a:fld>
            <a:endParaRPr lang="en-US"/>
          </a:p>
        </p:txBody>
      </p:sp>
      <p:sp>
        <p:nvSpPr>
          <p:cNvPr id="5" name="Footer Placeholder 4">
            <a:extLst>
              <a:ext uri="{FF2B5EF4-FFF2-40B4-BE49-F238E27FC236}">
                <a16:creationId xmlns:a16="http://schemas.microsoft.com/office/drawing/2014/main" id="{C7ECEF79-4457-93CB-0461-04E941287A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EAD048-BFFB-E1D3-FB6A-58C939AEE29D}"/>
              </a:ext>
            </a:extLst>
          </p:cNvPr>
          <p:cNvSpPr>
            <a:spLocks noGrp="1"/>
          </p:cNvSpPr>
          <p:nvPr>
            <p:ph type="sldNum" sz="quarter" idx="12"/>
          </p:nvPr>
        </p:nvSpPr>
        <p:spPr/>
        <p:txBody>
          <a:bodyPr/>
          <a:lstStyle/>
          <a:p>
            <a:fld id="{CD5388CC-7574-0A46-85A9-93CD07C5F197}" type="slidenum">
              <a:rPr lang="en-US" smtClean="0"/>
              <a:t>‹#›</a:t>
            </a:fld>
            <a:endParaRPr lang="en-US"/>
          </a:p>
        </p:txBody>
      </p:sp>
    </p:spTree>
    <p:extLst>
      <p:ext uri="{BB962C8B-B14F-4D97-AF65-F5344CB8AC3E}">
        <p14:creationId xmlns:p14="http://schemas.microsoft.com/office/powerpoint/2010/main" val="3058511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E111C-AF79-71A1-CFF8-9CD8F4509D1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674C164-392D-67D4-68A9-25781DE082A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BC8D1CE-9A29-25FD-280B-2E625E966682}"/>
              </a:ext>
            </a:extLst>
          </p:cNvPr>
          <p:cNvSpPr>
            <a:spLocks noGrp="1"/>
          </p:cNvSpPr>
          <p:nvPr>
            <p:ph type="dt" sz="half" idx="10"/>
          </p:nvPr>
        </p:nvSpPr>
        <p:spPr/>
        <p:txBody>
          <a:bodyPr/>
          <a:lstStyle/>
          <a:p>
            <a:fld id="{955A072F-6971-F943-84C1-1B994BD1A977}" type="datetimeFigureOut">
              <a:rPr lang="en-US" smtClean="0"/>
              <a:t>11/12/2022</a:t>
            </a:fld>
            <a:endParaRPr lang="en-US"/>
          </a:p>
        </p:txBody>
      </p:sp>
      <p:sp>
        <p:nvSpPr>
          <p:cNvPr id="5" name="Footer Placeholder 4">
            <a:extLst>
              <a:ext uri="{FF2B5EF4-FFF2-40B4-BE49-F238E27FC236}">
                <a16:creationId xmlns:a16="http://schemas.microsoft.com/office/drawing/2014/main" id="{0BC6891D-79B8-5A07-09FB-686620D2FD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AE7930-DF5F-FF32-C22A-5871869AADEE}"/>
              </a:ext>
            </a:extLst>
          </p:cNvPr>
          <p:cNvSpPr>
            <a:spLocks noGrp="1"/>
          </p:cNvSpPr>
          <p:nvPr>
            <p:ph type="sldNum" sz="quarter" idx="12"/>
          </p:nvPr>
        </p:nvSpPr>
        <p:spPr/>
        <p:txBody>
          <a:bodyPr/>
          <a:lstStyle/>
          <a:p>
            <a:fld id="{CD5388CC-7574-0A46-85A9-93CD07C5F197}" type="slidenum">
              <a:rPr lang="en-US" smtClean="0"/>
              <a:t>‹#›</a:t>
            </a:fld>
            <a:endParaRPr lang="en-US"/>
          </a:p>
        </p:txBody>
      </p:sp>
    </p:spTree>
    <p:extLst>
      <p:ext uri="{BB962C8B-B14F-4D97-AF65-F5344CB8AC3E}">
        <p14:creationId xmlns:p14="http://schemas.microsoft.com/office/powerpoint/2010/main" val="4209444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9B9B59-7824-586F-92C1-134BD65DD15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F99E5FC-24E3-6C0E-D15A-F3F257199F4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89540E8-8933-9E27-7087-1C2D7457F71F}"/>
              </a:ext>
            </a:extLst>
          </p:cNvPr>
          <p:cNvSpPr>
            <a:spLocks noGrp="1"/>
          </p:cNvSpPr>
          <p:nvPr>
            <p:ph type="dt" sz="half" idx="10"/>
          </p:nvPr>
        </p:nvSpPr>
        <p:spPr/>
        <p:txBody>
          <a:bodyPr/>
          <a:lstStyle/>
          <a:p>
            <a:fld id="{955A072F-6971-F943-84C1-1B994BD1A977}" type="datetimeFigureOut">
              <a:rPr lang="en-US" smtClean="0"/>
              <a:t>11/12/2022</a:t>
            </a:fld>
            <a:endParaRPr lang="en-US"/>
          </a:p>
        </p:txBody>
      </p:sp>
      <p:sp>
        <p:nvSpPr>
          <p:cNvPr id="5" name="Footer Placeholder 4">
            <a:extLst>
              <a:ext uri="{FF2B5EF4-FFF2-40B4-BE49-F238E27FC236}">
                <a16:creationId xmlns:a16="http://schemas.microsoft.com/office/drawing/2014/main" id="{9DC83172-E8E0-3C62-7B50-6C843C4230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60A9C0-848D-0F32-3DCB-99756A804688}"/>
              </a:ext>
            </a:extLst>
          </p:cNvPr>
          <p:cNvSpPr>
            <a:spLocks noGrp="1"/>
          </p:cNvSpPr>
          <p:nvPr>
            <p:ph type="sldNum" sz="quarter" idx="12"/>
          </p:nvPr>
        </p:nvSpPr>
        <p:spPr/>
        <p:txBody>
          <a:bodyPr/>
          <a:lstStyle/>
          <a:p>
            <a:fld id="{CD5388CC-7574-0A46-85A9-93CD07C5F197}" type="slidenum">
              <a:rPr lang="en-US" smtClean="0"/>
              <a:t>‹#›</a:t>
            </a:fld>
            <a:endParaRPr lang="en-US"/>
          </a:p>
        </p:txBody>
      </p:sp>
    </p:spTree>
    <p:extLst>
      <p:ext uri="{BB962C8B-B14F-4D97-AF65-F5344CB8AC3E}">
        <p14:creationId xmlns:p14="http://schemas.microsoft.com/office/powerpoint/2010/main" val="283062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BEE1-5D17-6492-415C-3AD46539D35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4142501-EBAC-BCE5-E2D7-2E6162A0F6A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7CF3008-9C18-F40D-76B3-FAA9373ABE36}"/>
              </a:ext>
            </a:extLst>
          </p:cNvPr>
          <p:cNvSpPr>
            <a:spLocks noGrp="1"/>
          </p:cNvSpPr>
          <p:nvPr>
            <p:ph type="dt" sz="half" idx="10"/>
          </p:nvPr>
        </p:nvSpPr>
        <p:spPr/>
        <p:txBody>
          <a:bodyPr/>
          <a:lstStyle/>
          <a:p>
            <a:fld id="{955A072F-6971-F943-84C1-1B994BD1A977}" type="datetimeFigureOut">
              <a:rPr lang="en-US" smtClean="0"/>
              <a:t>11/12/2022</a:t>
            </a:fld>
            <a:endParaRPr lang="en-US"/>
          </a:p>
        </p:txBody>
      </p:sp>
      <p:sp>
        <p:nvSpPr>
          <p:cNvPr id="5" name="Footer Placeholder 4">
            <a:extLst>
              <a:ext uri="{FF2B5EF4-FFF2-40B4-BE49-F238E27FC236}">
                <a16:creationId xmlns:a16="http://schemas.microsoft.com/office/drawing/2014/main" id="{D63FFEE6-BB3C-74E8-4669-3073A05E01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7D5CDD-0A36-BC28-EC53-06740DBAC558}"/>
              </a:ext>
            </a:extLst>
          </p:cNvPr>
          <p:cNvSpPr>
            <a:spLocks noGrp="1"/>
          </p:cNvSpPr>
          <p:nvPr>
            <p:ph type="sldNum" sz="quarter" idx="12"/>
          </p:nvPr>
        </p:nvSpPr>
        <p:spPr/>
        <p:txBody>
          <a:bodyPr/>
          <a:lstStyle/>
          <a:p>
            <a:fld id="{CD5388CC-7574-0A46-85A9-93CD07C5F197}" type="slidenum">
              <a:rPr lang="en-US" smtClean="0"/>
              <a:t>‹#›</a:t>
            </a:fld>
            <a:endParaRPr lang="en-US"/>
          </a:p>
        </p:txBody>
      </p:sp>
    </p:spTree>
    <p:extLst>
      <p:ext uri="{BB962C8B-B14F-4D97-AF65-F5344CB8AC3E}">
        <p14:creationId xmlns:p14="http://schemas.microsoft.com/office/powerpoint/2010/main" val="1071291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F9FF0-5059-3AF2-66B7-EA10E925369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0A47774-4DA8-EB57-6DAB-2D173122C2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CFAE92D-B83B-7637-4772-7BE43A54AC39}"/>
              </a:ext>
            </a:extLst>
          </p:cNvPr>
          <p:cNvSpPr>
            <a:spLocks noGrp="1"/>
          </p:cNvSpPr>
          <p:nvPr>
            <p:ph type="dt" sz="half" idx="10"/>
          </p:nvPr>
        </p:nvSpPr>
        <p:spPr/>
        <p:txBody>
          <a:bodyPr/>
          <a:lstStyle/>
          <a:p>
            <a:fld id="{955A072F-6971-F943-84C1-1B994BD1A977}" type="datetimeFigureOut">
              <a:rPr lang="en-US" smtClean="0"/>
              <a:t>11/12/2022</a:t>
            </a:fld>
            <a:endParaRPr lang="en-US"/>
          </a:p>
        </p:txBody>
      </p:sp>
      <p:sp>
        <p:nvSpPr>
          <p:cNvPr id="5" name="Footer Placeholder 4">
            <a:extLst>
              <a:ext uri="{FF2B5EF4-FFF2-40B4-BE49-F238E27FC236}">
                <a16:creationId xmlns:a16="http://schemas.microsoft.com/office/drawing/2014/main" id="{A91B72BF-630B-83E2-DA6B-6EA3D628E6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16354-FC0A-31E7-1725-6D39176D65E6}"/>
              </a:ext>
            </a:extLst>
          </p:cNvPr>
          <p:cNvSpPr>
            <a:spLocks noGrp="1"/>
          </p:cNvSpPr>
          <p:nvPr>
            <p:ph type="sldNum" sz="quarter" idx="12"/>
          </p:nvPr>
        </p:nvSpPr>
        <p:spPr/>
        <p:txBody>
          <a:bodyPr/>
          <a:lstStyle/>
          <a:p>
            <a:fld id="{CD5388CC-7574-0A46-85A9-93CD07C5F197}" type="slidenum">
              <a:rPr lang="en-US" smtClean="0"/>
              <a:t>‹#›</a:t>
            </a:fld>
            <a:endParaRPr lang="en-US"/>
          </a:p>
        </p:txBody>
      </p:sp>
    </p:spTree>
    <p:extLst>
      <p:ext uri="{BB962C8B-B14F-4D97-AF65-F5344CB8AC3E}">
        <p14:creationId xmlns:p14="http://schemas.microsoft.com/office/powerpoint/2010/main" val="2622064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BABFF-4BE8-D9DE-46F1-F80C05C15F1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2045BB3-3182-4046-BDAB-8818DFDF318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8F733FC-FFFF-A897-2026-67697C05BAE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2FE115C-5826-0F02-DAF2-91323D0B6DD4}"/>
              </a:ext>
            </a:extLst>
          </p:cNvPr>
          <p:cNvSpPr>
            <a:spLocks noGrp="1"/>
          </p:cNvSpPr>
          <p:nvPr>
            <p:ph type="dt" sz="half" idx="10"/>
          </p:nvPr>
        </p:nvSpPr>
        <p:spPr/>
        <p:txBody>
          <a:bodyPr/>
          <a:lstStyle/>
          <a:p>
            <a:fld id="{955A072F-6971-F943-84C1-1B994BD1A977}" type="datetimeFigureOut">
              <a:rPr lang="en-US" smtClean="0"/>
              <a:t>11/12/2022</a:t>
            </a:fld>
            <a:endParaRPr lang="en-US"/>
          </a:p>
        </p:txBody>
      </p:sp>
      <p:sp>
        <p:nvSpPr>
          <p:cNvPr id="6" name="Footer Placeholder 5">
            <a:extLst>
              <a:ext uri="{FF2B5EF4-FFF2-40B4-BE49-F238E27FC236}">
                <a16:creationId xmlns:a16="http://schemas.microsoft.com/office/drawing/2014/main" id="{DFD39336-DCA7-547B-8359-28AB091AFD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DE130A-D604-23A6-BED6-1144B95357E8}"/>
              </a:ext>
            </a:extLst>
          </p:cNvPr>
          <p:cNvSpPr>
            <a:spLocks noGrp="1"/>
          </p:cNvSpPr>
          <p:nvPr>
            <p:ph type="sldNum" sz="quarter" idx="12"/>
          </p:nvPr>
        </p:nvSpPr>
        <p:spPr/>
        <p:txBody>
          <a:bodyPr/>
          <a:lstStyle/>
          <a:p>
            <a:fld id="{CD5388CC-7574-0A46-85A9-93CD07C5F197}" type="slidenum">
              <a:rPr lang="en-US" smtClean="0"/>
              <a:t>‹#›</a:t>
            </a:fld>
            <a:endParaRPr lang="en-US"/>
          </a:p>
        </p:txBody>
      </p:sp>
    </p:spTree>
    <p:extLst>
      <p:ext uri="{BB962C8B-B14F-4D97-AF65-F5344CB8AC3E}">
        <p14:creationId xmlns:p14="http://schemas.microsoft.com/office/powerpoint/2010/main" val="79261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8E5B4-0866-E509-54C1-705DFBC0EF6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CD3BFAD-C85A-A553-9800-A54EA38164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B829B90-AB90-C3A4-CFDC-8A78A9320B0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AB16648-C3EA-2010-2A3D-5658B340FE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DFBB040-3ED6-722E-B812-DE9960BEED0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76BF81A-151A-540D-6E19-8D80FF8424B9}"/>
              </a:ext>
            </a:extLst>
          </p:cNvPr>
          <p:cNvSpPr>
            <a:spLocks noGrp="1"/>
          </p:cNvSpPr>
          <p:nvPr>
            <p:ph type="dt" sz="half" idx="10"/>
          </p:nvPr>
        </p:nvSpPr>
        <p:spPr/>
        <p:txBody>
          <a:bodyPr/>
          <a:lstStyle/>
          <a:p>
            <a:fld id="{955A072F-6971-F943-84C1-1B994BD1A977}" type="datetimeFigureOut">
              <a:rPr lang="en-US" smtClean="0"/>
              <a:t>11/12/2022</a:t>
            </a:fld>
            <a:endParaRPr lang="en-US"/>
          </a:p>
        </p:txBody>
      </p:sp>
      <p:sp>
        <p:nvSpPr>
          <p:cNvPr id="8" name="Footer Placeholder 7">
            <a:extLst>
              <a:ext uri="{FF2B5EF4-FFF2-40B4-BE49-F238E27FC236}">
                <a16:creationId xmlns:a16="http://schemas.microsoft.com/office/drawing/2014/main" id="{A63A96D3-E011-9E45-5613-C16127F9C7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FB8003-2C79-1986-B872-466B1D023F5B}"/>
              </a:ext>
            </a:extLst>
          </p:cNvPr>
          <p:cNvSpPr>
            <a:spLocks noGrp="1"/>
          </p:cNvSpPr>
          <p:nvPr>
            <p:ph type="sldNum" sz="quarter" idx="12"/>
          </p:nvPr>
        </p:nvSpPr>
        <p:spPr/>
        <p:txBody>
          <a:bodyPr/>
          <a:lstStyle/>
          <a:p>
            <a:fld id="{CD5388CC-7574-0A46-85A9-93CD07C5F197}" type="slidenum">
              <a:rPr lang="en-US" smtClean="0"/>
              <a:t>‹#›</a:t>
            </a:fld>
            <a:endParaRPr lang="en-US"/>
          </a:p>
        </p:txBody>
      </p:sp>
    </p:spTree>
    <p:extLst>
      <p:ext uri="{BB962C8B-B14F-4D97-AF65-F5344CB8AC3E}">
        <p14:creationId xmlns:p14="http://schemas.microsoft.com/office/powerpoint/2010/main" val="304619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5593F-D67E-617D-EEFB-2CB80CB3D4F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F834770-7A27-B3C5-7A82-9C06F6B3F71B}"/>
              </a:ext>
            </a:extLst>
          </p:cNvPr>
          <p:cNvSpPr>
            <a:spLocks noGrp="1"/>
          </p:cNvSpPr>
          <p:nvPr>
            <p:ph type="dt" sz="half" idx="10"/>
          </p:nvPr>
        </p:nvSpPr>
        <p:spPr/>
        <p:txBody>
          <a:bodyPr/>
          <a:lstStyle/>
          <a:p>
            <a:fld id="{955A072F-6971-F943-84C1-1B994BD1A977}" type="datetimeFigureOut">
              <a:rPr lang="en-US" smtClean="0"/>
              <a:t>11/12/2022</a:t>
            </a:fld>
            <a:endParaRPr lang="en-US"/>
          </a:p>
        </p:txBody>
      </p:sp>
      <p:sp>
        <p:nvSpPr>
          <p:cNvPr id="4" name="Footer Placeholder 3">
            <a:extLst>
              <a:ext uri="{FF2B5EF4-FFF2-40B4-BE49-F238E27FC236}">
                <a16:creationId xmlns:a16="http://schemas.microsoft.com/office/drawing/2014/main" id="{3C3381BA-BA98-F739-92E5-BEF80EC8A5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408916-0DDD-CFA4-CE1B-66C088135412}"/>
              </a:ext>
            </a:extLst>
          </p:cNvPr>
          <p:cNvSpPr>
            <a:spLocks noGrp="1"/>
          </p:cNvSpPr>
          <p:nvPr>
            <p:ph type="sldNum" sz="quarter" idx="12"/>
          </p:nvPr>
        </p:nvSpPr>
        <p:spPr/>
        <p:txBody>
          <a:bodyPr/>
          <a:lstStyle/>
          <a:p>
            <a:fld id="{CD5388CC-7574-0A46-85A9-93CD07C5F197}" type="slidenum">
              <a:rPr lang="en-US" smtClean="0"/>
              <a:t>‹#›</a:t>
            </a:fld>
            <a:endParaRPr lang="en-US"/>
          </a:p>
        </p:txBody>
      </p:sp>
    </p:spTree>
    <p:extLst>
      <p:ext uri="{BB962C8B-B14F-4D97-AF65-F5344CB8AC3E}">
        <p14:creationId xmlns:p14="http://schemas.microsoft.com/office/powerpoint/2010/main" val="4243921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5E1C29-5D96-5EE0-45F9-A416DA3EB2EB}"/>
              </a:ext>
            </a:extLst>
          </p:cNvPr>
          <p:cNvSpPr>
            <a:spLocks noGrp="1"/>
          </p:cNvSpPr>
          <p:nvPr>
            <p:ph type="dt" sz="half" idx="10"/>
          </p:nvPr>
        </p:nvSpPr>
        <p:spPr/>
        <p:txBody>
          <a:bodyPr/>
          <a:lstStyle/>
          <a:p>
            <a:fld id="{955A072F-6971-F943-84C1-1B994BD1A977}" type="datetimeFigureOut">
              <a:rPr lang="en-US" smtClean="0"/>
              <a:t>11/12/2022</a:t>
            </a:fld>
            <a:endParaRPr lang="en-US"/>
          </a:p>
        </p:txBody>
      </p:sp>
      <p:sp>
        <p:nvSpPr>
          <p:cNvPr id="3" name="Footer Placeholder 2">
            <a:extLst>
              <a:ext uri="{FF2B5EF4-FFF2-40B4-BE49-F238E27FC236}">
                <a16:creationId xmlns:a16="http://schemas.microsoft.com/office/drawing/2014/main" id="{B01F2ED8-FF20-1733-8EE4-B4221374B9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71D245-A419-E311-56D9-E1FAC9C25BEC}"/>
              </a:ext>
            </a:extLst>
          </p:cNvPr>
          <p:cNvSpPr>
            <a:spLocks noGrp="1"/>
          </p:cNvSpPr>
          <p:nvPr>
            <p:ph type="sldNum" sz="quarter" idx="12"/>
          </p:nvPr>
        </p:nvSpPr>
        <p:spPr/>
        <p:txBody>
          <a:bodyPr/>
          <a:lstStyle/>
          <a:p>
            <a:fld id="{CD5388CC-7574-0A46-85A9-93CD07C5F197}" type="slidenum">
              <a:rPr lang="en-US" smtClean="0"/>
              <a:t>‹#›</a:t>
            </a:fld>
            <a:endParaRPr lang="en-US"/>
          </a:p>
        </p:txBody>
      </p:sp>
    </p:spTree>
    <p:extLst>
      <p:ext uri="{BB962C8B-B14F-4D97-AF65-F5344CB8AC3E}">
        <p14:creationId xmlns:p14="http://schemas.microsoft.com/office/powerpoint/2010/main" val="98175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D7C3F-C631-541D-DEE5-D8C86F97223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6338D69-CC45-73CB-716D-DD8D674B66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922A9D6-DE18-418E-037B-F4DBD3A177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862A7EB-179D-6D96-A22B-8EC83FD6B07E}"/>
              </a:ext>
            </a:extLst>
          </p:cNvPr>
          <p:cNvSpPr>
            <a:spLocks noGrp="1"/>
          </p:cNvSpPr>
          <p:nvPr>
            <p:ph type="dt" sz="half" idx="10"/>
          </p:nvPr>
        </p:nvSpPr>
        <p:spPr/>
        <p:txBody>
          <a:bodyPr/>
          <a:lstStyle/>
          <a:p>
            <a:fld id="{955A072F-6971-F943-84C1-1B994BD1A977}" type="datetimeFigureOut">
              <a:rPr lang="en-US" smtClean="0"/>
              <a:t>11/12/2022</a:t>
            </a:fld>
            <a:endParaRPr lang="en-US"/>
          </a:p>
        </p:txBody>
      </p:sp>
      <p:sp>
        <p:nvSpPr>
          <p:cNvPr id="6" name="Footer Placeholder 5">
            <a:extLst>
              <a:ext uri="{FF2B5EF4-FFF2-40B4-BE49-F238E27FC236}">
                <a16:creationId xmlns:a16="http://schemas.microsoft.com/office/drawing/2014/main" id="{8E844A3F-54F6-7812-1062-BAC7A19305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74CCD7-84F9-A786-6F10-6142F10DD201}"/>
              </a:ext>
            </a:extLst>
          </p:cNvPr>
          <p:cNvSpPr>
            <a:spLocks noGrp="1"/>
          </p:cNvSpPr>
          <p:nvPr>
            <p:ph type="sldNum" sz="quarter" idx="12"/>
          </p:nvPr>
        </p:nvSpPr>
        <p:spPr/>
        <p:txBody>
          <a:bodyPr/>
          <a:lstStyle/>
          <a:p>
            <a:fld id="{CD5388CC-7574-0A46-85A9-93CD07C5F197}" type="slidenum">
              <a:rPr lang="en-US" smtClean="0"/>
              <a:t>‹#›</a:t>
            </a:fld>
            <a:endParaRPr lang="en-US"/>
          </a:p>
        </p:txBody>
      </p:sp>
    </p:spTree>
    <p:extLst>
      <p:ext uri="{BB962C8B-B14F-4D97-AF65-F5344CB8AC3E}">
        <p14:creationId xmlns:p14="http://schemas.microsoft.com/office/powerpoint/2010/main" val="1281116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26C15-03D0-02DF-C908-939504B5C62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C42272C-E0AF-BEC0-E55B-87EF871F74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31DF93-C1D7-9EBD-71E2-870AB2B0A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0606730-42D6-A8CE-DB0F-9C3DE58929E1}"/>
              </a:ext>
            </a:extLst>
          </p:cNvPr>
          <p:cNvSpPr>
            <a:spLocks noGrp="1"/>
          </p:cNvSpPr>
          <p:nvPr>
            <p:ph type="dt" sz="half" idx="10"/>
          </p:nvPr>
        </p:nvSpPr>
        <p:spPr/>
        <p:txBody>
          <a:bodyPr/>
          <a:lstStyle/>
          <a:p>
            <a:fld id="{955A072F-6971-F943-84C1-1B994BD1A977}" type="datetimeFigureOut">
              <a:rPr lang="en-US" smtClean="0"/>
              <a:t>11/12/2022</a:t>
            </a:fld>
            <a:endParaRPr lang="en-US"/>
          </a:p>
        </p:txBody>
      </p:sp>
      <p:sp>
        <p:nvSpPr>
          <p:cNvPr id="6" name="Footer Placeholder 5">
            <a:extLst>
              <a:ext uri="{FF2B5EF4-FFF2-40B4-BE49-F238E27FC236}">
                <a16:creationId xmlns:a16="http://schemas.microsoft.com/office/drawing/2014/main" id="{E8C5723F-6E3E-70F2-711F-AA26865F87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B43C6A-D917-98A4-FD94-3CC62FA1E090}"/>
              </a:ext>
            </a:extLst>
          </p:cNvPr>
          <p:cNvSpPr>
            <a:spLocks noGrp="1"/>
          </p:cNvSpPr>
          <p:nvPr>
            <p:ph type="sldNum" sz="quarter" idx="12"/>
          </p:nvPr>
        </p:nvSpPr>
        <p:spPr/>
        <p:txBody>
          <a:bodyPr/>
          <a:lstStyle/>
          <a:p>
            <a:fld id="{CD5388CC-7574-0A46-85A9-93CD07C5F197}" type="slidenum">
              <a:rPr lang="en-US" smtClean="0"/>
              <a:t>‹#›</a:t>
            </a:fld>
            <a:endParaRPr lang="en-US"/>
          </a:p>
        </p:txBody>
      </p:sp>
    </p:spTree>
    <p:extLst>
      <p:ext uri="{BB962C8B-B14F-4D97-AF65-F5344CB8AC3E}">
        <p14:creationId xmlns:p14="http://schemas.microsoft.com/office/powerpoint/2010/main" val="3297504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B7ADB2-5EF9-9169-887F-7F187255FB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C28C89E-4E86-EF46-ED8B-5E6857FED8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54B862C-58F1-2F56-441A-85B045419E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A072F-6971-F943-84C1-1B994BD1A977}" type="datetimeFigureOut">
              <a:rPr lang="en-US" smtClean="0"/>
              <a:t>11/12/2022</a:t>
            </a:fld>
            <a:endParaRPr lang="en-US"/>
          </a:p>
        </p:txBody>
      </p:sp>
      <p:sp>
        <p:nvSpPr>
          <p:cNvPr id="5" name="Footer Placeholder 4">
            <a:extLst>
              <a:ext uri="{FF2B5EF4-FFF2-40B4-BE49-F238E27FC236}">
                <a16:creationId xmlns:a16="http://schemas.microsoft.com/office/drawing/2014/main" id="{AD88BA49-CD5F-181F-FB59-7F51582CF4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31B57D-33D2-53D5-D221-F1831A64D4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5388CC-7574-0A46-85A9-93CD07C5F197}" type="slidenum">
              <a:rPr lang="en-US" smtClean="0"/>
              <a:t>‹#›</a:t>
            </a:fld>
            <a:endParaRPr lang="en-US"/>
          </a:p>
        </p:txBody>
      </p:sp>
    </p:spTree>
    <p:extLst>
      <p:ext uri="{BB962C8B-B14F-4D97-AF65-F5344CB8AC3E}">
        <p14:creationId xmlns:p14="http://schemas.microsoft.com/office/powerpoint/2010/main" val="118714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ogo&#10;&#10;Description automatically generated with medium confidence">
            <a:extLst>
              <a:ext uri="{FF2B5EF4-FFF2-40B4-BE49-F238E27FC236}">
                <a16:creationId xmlns:a16="http://schemas.microsoft.com/office/drawing/2014/main" id="{68A73A98-C746-22D9-2C50-E3BF3A8206AA}"/>
              </a:ext>
            </a:extLst>
          </p:cNvPr>
          <p:cNvPicPr>
            <a:picLocks noChangeAspect="1"/>
          </p:cNvPicPr>
          <p:nvPr/>
        </p:nvPicPr>
        <p:blipFill>
          <a:blip r:embed="rId2"/>
          <a:stretch>
            <a:fillRect/>
          </a:stretch>
        </p:blipFill>
        <p:spPr>
          <a:xfrm>
            <a:off x="4622" y="0"/>
            <a:ext cx="12187378" cy="6860600"/>
          </a:xfrm>
          <a:prstGeom prst="rect">
            <a:avLst/>
          </a:prstGeom>
        </p:spPr>
      </p:pic>
      <p:sp>
        <p:nvSpPr>
          <p:cNvPr id="4" name="TextBox 3">
            <a:extLst>
              <a:ext uri="{FF2B5EF4-FFF2-40B4-BE49-F238E27FC236}">
                <a16:creationId xmlns:a16="http://schemas.microsoft.com/office/drawing/2014/main" id="{D0FC6DCC-79A3-5CF7-8588-8A7A894E8E92}"/>
              </a:ext>
            </a:extLst>
          </p:cNvPr>
          <p:cNvSpPr txBox="1"/>
          <p:nvPr/>
        </p:nvSpPr>
        <p:spPr>
          <a:xfrm>
            <a:off x="5632466" y="3973066"/>
            <a:ext cx="6554912" cy="2123658"/>
          </a:xfrm>
          <a:prstGeom prst="rect">
            <a:avLst/>
          </a:prstGeom>
          <a:noFill/>
        </p:spPr>
        <p:txBody>
          <a:bodyPr wrap="square">
            <a:spAutoFit/>
          </a:bodyPr>
          <a:lstStyle/>
          <a:p>
            <a:r>
              <a:rPr lang="en-GB" sz="6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Trusting in the promises of God</a:t>
            </a:r>
            <a:endParaRPr lang="en-US" sz="6600" dirty="0">
              <a:solidFill>
                <a:schemeClr val="bg1"/>
              </a:solidFill>
            </a:endParaRPr>
          </a:p>
        </p:txBody>
      </p:sp>
    </p:spTree>
    <p:extLst>
      <p:ext uri="{BB962C8B-B14F-4D97-AF65-F5344CB8AC3E}">
        <p14:creationId xmlns:p14="http://schemas.microsoft.com/office/powerpoint/2010/main" val="2647976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D57870-E3CC-9675-5E03-803B146555DC}"/>
              </a:ext>
            </a:extLst>
          </p:cNvPr>
          <p:cNvSpPr txBox="1"/>
          <p:nvPr/>
        </p:nvSpPr>
        <p:spPr>
          <a:xfrm>
            <a:off x="6096000" y="2508771"/>
            <a:ext cx="5242259" cy="763548"/>
          </a:xfrm>
          <a:prstGeom prst="rect">
            <a:avLst/>
          </a:prstGeom>
        </p:spPr>
        <p:txBody>
          <a:bodyPr vert="horz" lIns="91440" tIns="45720" rIns="91440" bIns="45720" rtlCol="0" anchor="t">
            <a:normAutofit lnSpcReduction="10000"/>
          </a:bodyPr>
          <a:lstStyle/>
          <a:p>
            <a:pPr>
              <a:lnSpc>
                <a:spcPct val="90000"/>
              </a:lnSpc>
              <a:spcBef>
                <a:spcPct val="0"/>
              </a:spcBef>
              <a:spcAft>
                <a:spcPts val="600"/>
              </a:spcAft>
            </a:pPr>
            <a:r>
              <a:rPr lang="en-US" sz="4800" kern="1200" dirty="0">
                <a:solidFill>
                  <a:srgbClr val="FFFF00"/>
                </a:solidFill>
                <a:ea typeface="+mj-ea"/>
                <a:cs typeface="+mj-cs"/>
              </a:rPr>
              <a:t>Cities of refuge</a:t>
            </a:r>
            <a:r>
              <a:rPr lang="en-US" sz="4800" kern="1200" dirty="0">
                <a:solidFill>
                  <a:srgbClr val="FFFF00"/>
                </a:solidFill>
                <a:effectLst/>
                <a:ea typeface="+mj-ea"/>
                <a:cs typeface="+mj-cs"/>
              </a:rPr>
              <a:t>…</a:t>
            </a:r>
          </a:p>
          <a:p>
            <a:pPr marL="685800" indent="-685800">
              <a:lnSpc>
                <a:spcPct val="90000"/>
              </a:lnSpc>
              <a:spcBef>
                <a:spcPct val="0"/>
              </a:spcBef>
              <a:spcAft>
                <a:spcPts val="600"/>
              </a:spcAft>
              <a:buFont typeface="Arial" panose="020B0604020202020204" pitchFamily="34" charset="0"/>
              <a:buChar char="•"/>
            </a:pPr>
            <a:endParaRPr lang="en-US" sz="3600" kern="1200" dirty="0">
              <a:latin typeface="+mj-lt"/>
              <a:ea typeface="+mj-ea"/>
              <a:cs typeface="+mj-cs"/>
            </a:endParaRPr>
          </a:p>
          <a:p>
            <a:pPr>
              <a:lnSpc>
                <a:spcPct val="90000"/>
              </a:lnSpc>
              <a:spcBef>
                <a:spcPct val="0"/>
              </a:spcBef>
              <a:spcAft>
                <a:spcPts val="600"/>
              </a:spcAft>
            </a:pPr>
            <a:endParaRPr lang="en-US" sz="4800" kern="1200" dirty="0">
              <a:solidFill>
                <a:schemeClr val="tx1"/>
              </a:solidFill>
              <a:latin typeface="+mj-lt"/>
              <a:ea typeface="+mj-ea"/>
              <a:cs typeface="+mj-cs"/>
            </a:endParaRPr>
          </a:p>
        </p:txBody>
      </p:sp>
      <p:pic>
        <p:nvPicPr>
          <p:cNvPr id="5" name="Picture 4" descr="Map&#10;&#10;Description automatically generated">
            <a:extLst>
              <a:ext uri="{FF2B5EF4-FFF2-40B4-BE49-F238E27FC236}">
                <a16:creationId xmlns:a16="http://schemas.microsoft.com/office/drawing/2014/main" id="{C000D95A-744B-8F16-32FB-48952172170D}"/>
              </a:ext>
            </a:extLst>
          </p:cNvPr>
          <p:cNvPicPr>
            <a:picLocks noChangeAspect="1"/>
          </p:cNvPicPr>
          <p:nvPr/>
        </p:nvPicPr>
        <p:blipFill rotWithShape="1">
          <a:blip r:embed="rId3"/>
          <a:srcRect r="1" b="14080"/>
          <a:stretch/>
        </p:blipFill>
        <p:spPr>
          <a:xfrm>
            <a:off x="1" y="647373"/>
            <a:ext cx="5385130" cy="6210629"/>
          </a:xfrm>
          <a:custGeom>
            <a:avLst/>
            <a:gdLst/>
            <a:ahLst/>
            <a:cxnLst/>
            <a:rect l="l" t="t" r="r" b="b"/>
            <a:pathLst>
              <a:path w="5385130" h="6210629">
                <a:moveTo>
                  <a:pt x="2203018" y="0"/>
                </a:moveTo>
                <a:cubicBezTo>
                  <a:pt x="3960450" y="0"/>
                  <a:pt x="5385130" y="1424680"/>
                  <a:pt x="5385130" y="3182112"/>
                </a:cubicBezTo>
                <a:cubicBezTo>
                  <a:pt x="5385130" y="4500186"/>
                  <a:pt x="4583748" y="5631087"/>
                  <a:pt x="3441640" y="6114158"/>
                </a:cubicBezTo>
                <a:lnTo>
                  <a:pt x="3178061" y="6210629"/>
                </a:lnTo>
                <a:lnTo>
                  <a:pt x="1233206" y="6210629"/>
                </a:lnTo>
                <a:lnTo>
                  <a:pt x="1108901" y="6171135"/>
                </a:lnTo>
                <a:cubicBezTo>
                  <a:pt x="767738" y="6046219"/>
                  <a:pt x="453928" y="5864559"/>
                  <a:pt x="178899" y="5637585"/>
                </a:cubicBezTo>
                <a:lnTo>
                  <a:pt x="0" y="5474990"/>
                </a:lnTo>
                <a:lnTo>
                  <a:pt x="0" y="889234"/>
                </a:lnTo>
                <a:lnTo>
                  <a:pt x="178899" y="726640"/>
                </a:lnTo>
                <a:cubicBezTo>
                  <a:pt x="728956" y="272693"/>
                  <a:pt x="1434142" y="0"/>
                  <a:pt x="2203018" y="0"/>
                </a:cubicBezTo>
                <a:close/>
              </a:path>
            </a:pathLst>
          </a:custGeom>
        </p:spPr>
      </p:pic>
      <p:pic>
        <p:nvPicPr>
          <p:cNvPr id="3" name="Picture 2" descr="A picture containing text, sunset, orange&#10;&#10;Description automatically generated">
            <a:extLst>
              <a:ext uri="{FF2B5EF4-FFF2-40B4-BE49-F238E27FC236}">
                <a16:creationId xmlns:a16="http://schemas.microsoft.com/office/drawing/2014/main" id="{A6ABE172-08AB-8731-0C10-E6FE18A27E2F}"/>
              </a:ext>
            </a:extLst>
          </p:cNvPr>
          <p:cNvPicPr>
            <a:picLocks noChangeAspect="1"/>
          </p:cNvPicPr>
          <p:nvPr/>
        </p:nvPicPr>
        <p:blipFill rotWithShape="1">
          <a:blip r:embed="rId4"/>
          <a:srcRect r="609" b="2"/>
          <a:stretch/>
        </p:blipFill>
        <p:spPr>
          <a:xfrm>
            <a:off x="5398355" y="1"/>
            <a:ext cx="4151376" cy="2349401"/>
          </a:xfrm>
          <a:custGeom>
            <a:avLst/>
            <a:gdLst/>
            <a:ahLst/>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p:spPr>
      </p:pic>
      <p:sp>
        <p:nvSpPr>
          <p:cNvPr id="2" name="TextBox 1">
            <a:extLst>
              <a:ext uri="{FF2B5EF4-FFF2-40B4-BE49-F238E27FC236}">
                <a16:creationId xmlns:a16="http://schemas.microsoft.com/office/drawing/2014/main" id="{2ADA4645-5FDE-489D-E46A-B686D69532AB}"/>
              </a:ext>
            </a:extLst>
          </p:cNvPr>
          <p:cNvSpPr txBox="1"/>
          <p:nvPr/>
        </p:nvSpPr>
        <p:spPr>
          <a:xfrm>
            <a:off x="5583512" y="3138755"/>
            <a:ext cx="6431621" cy="2862322"/>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rgbClr val="FFFF00"/>
                </a:solidFill>
              </a:rPr>
              <a:t>We are all guilty of sin</a:t>
            </a:r>
          </a:p>
          <a:p>
            <a:pPr marL="571500" indent="-571500">
              <a:buFont typeface="Arial" panose="020B0604020202020204" pitchFamily="34" charset="0"/>
              <a:buChar char="•"/>
            </a:pPr>
            <a:r>
              <a:rPr lang="en-US" sz="3600" dirty="0">
                <a:solidFill>
                  <a:srgbClr val="FFFF00"/>
                </a:solidFill>
              </a:rPr>
              <a:t>“The wages of sin is death” (Romans 6:23)</a:t>
            </a:r>
          </a:p>
          <a:p>
            <a:pPr marL="571500" indent="-571500">
              <a:buFont typeface="Arial" panose="020B0604020202020204" pitchFamily="34" charset="0"/>
              <a:buChar char="•"/>
            </a:pPr>
            <a:r>
              <a:rPr lang="en-US" sz="3600" dirty="0">
                <a:solidFill>
                  <a:srgbClr val="FFFF00"/>
                </a:solidFill>
              </a:rPr>
              <a:t>We all need a refuge from our sin</a:t>
            </a:r>
            <a:endParaRPr lang="en-GB" sz="3600" dirty="0">
              <a:solidFill>
                <a:srgbClr val="FFFF00"/>
              </a:solidFill>
            </a:endParaRPr>
          </a:p>
        </p:txBody>
      </p:sp>
      <p:sp>
        <p:nvSpPr>
          <p:cNvPr id="6" name="TextBox 5">
            <a:extLst>
              <a:ext uri="{FF2B5EF4-FFF2-40B4-BE49-F238E27FC236}">
                <a16:creationId xmlns:a16="http://schemas.microsoft.com/office/drawing/2014/main" id="{651AAF07-E5DE-A4BA-81B3-0A4F6F768D99}"/>
              </a:ext>
            </a:extLst>
          </p:cNvPr>
          <p:cNvSpPr txBox="1"/>
          <p:nvPr/>
        </p:nvSpPr>
        <p:spPr>
          <a:xfrm>
            <a:off x="5755239" y="647372"/>
            <a:ext cx="6259893" cy="1493155"/>
          </a:xfrm>
          <a:prstGeom prst="rect">
            <a:avLst/>
          </a:prstGeom>
        </p:spPr>
        <p:txBody>
          <a:bodyPr vert="horz" lIns="91440" tIns="45720" rIns="91440" bIns="45720" rtlCol="0" anchor="t">
            <a:normAutofit fontScale="85000" lnSpcReduction="10000"/>
          </a:bodyPr>
          <a:lstStyle/>
          <a:p>
            <a:pPr>
              <a:lnSpc>
                <a:spcPct val="90000"/>
              </a:lnSpc>
              <a:spcBef>
                <a:spcPct val="0"/>
              </a:spcBef>
              <a:spcAft>
                <a:spcPts val="600"/>
              </a:spcAft>
            </a:pPr>
            <a:r>
              <a:rPr lang="en-US" sz="5200" kern="1200" dirty="0">
                <a:solidFill>
                  <a:srgbClr val="00B0F0"/>
                </a:solidFill>
                <a:ea typeface="+mj-ea"/>
                <a:cs typeface="+mj-cs"/>
              </a:rPr>
              <a:t>Jesus as the New Testament fulfilment of </a:t>
            </a:r>
            <a:r>
              <a:rPr lang="en-US" sz="5200" kern="1200" dirty="0">
                <a:solidFill>
                  <a:srgbClr val="00B0F0"/>
                </a:solidFill>
                <a:effectLst/>
                <a:ea typeface="+mj-ea"/>
                <a:cs typeface="+mj-cs"/>
              </a:rPr>
              <a:t>…</a:t>
            </a:r>
          </a:p>
          <a:p>
            <a:pPr>
              <a:lnSpc>
                <a:spcPct val="90000"/>
              </a:lnSpc>
              <a:spcBef>
                <a:spcPct val="0"/>
              </a:spcBef>
              <a:spcAft>
                <a:spcPts val="600"/>
              </a:spcAft>
            </a:pPr>
            <a:endParaRPr lang="en-US" sz="3900" kern="1200" dirty="0">
              <a:solidFill>
                <a:srgbClr val="00B0F0"/>
              </a:solidFill>
              <a:latin typeface="+mj-lt"/>
              <a:ea typeface="+mj-ea"/>
              <a:cs typeface="+mj-cs"/>
            </a:endParaRPr>
          </a:p>
          <a:p>
            <a:pPr>
              <a:lnSpc>
                <a:spcPct val="90000"/>
              </a:lnSpc>
              <a:spcBef>
                <a:spcPct val="0"/>
              </a:spcBef>
              <a:spcAft>
                <a:spcPts val="600"/>
              </a:spcAft>
            </a:pPr>
            <a:endParaRPr lang="en-US" sz="4800" kern="1200" dirty="0">
              <a:solidFill>
                <a:schemeClr val="tx1"/>
              </a:solidFill>
              <a:latin typeface="+mj-lt"/>
              <a:ea typeface="+mj-ea"/>
              <a:cs typeface="+mj-cs"/>
            </a:endParaRPr>
          </a:p>
        </p:txBody>
      </p:sp>
    </p:spTree>
    <p:extLst>
      <p:ext uri="{BB962C8B-B14F-4D97-AF65-F5344CB8AC3E}">
        <p14:creationId xmlns:p14="http://schemas.microsoft.com/office/powerpoint/2010/main" val="1573833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D57870-E3CC-9675-5E03-803B146555DC}"/>
              </a:ext>
            </a:extLst>
          </p:cNvPr>
          <p:cNvSpPr txBox="1"/>
          <p:nvPr/>
        </p:nvSpPr>
        <p:spPr>
          <a:xfrm>
            <a:off x="6096000" y="2508771"/>
            <a:ext cx="5242259" cy="763548"/>
          </a:xfrm>
          <a:prstGeom prst="rect">
            <a:avLst/>
          </a:prstGeom>
        </p:spPr>
        <p:txBody>
          <a:bodyPr vert="horz" lIns="91440" tIns="45720" rIns="91440" bIns="45720" rtlCol="0" anchor="t">
            <a:normAutofit lnSpcReduction="10000"/>
          </a:bodyPr>
          <a:lstStyle/>
          <a:p>
            <a:pPr>
              <a:lnSpc>
                <a:spcPct val="90000"/>
              </a:lnSpc>
              <a:spcBef>
                <a:spcPct val="0"/>
              </a:spcBef>
              <a:spcAft>
                <a:spcPts val="600"/>
              </a:spcAft>
            </a:pPr>
            <a:r>
              <a:rPr lang="en-US" sz="4800" kern="1200" dirty="0">
                <a:solidFill>
                  <a:srgbClr val="FFFF00"/>
                </a:solidFill>
                <a:ea typeface="+mj-ea"/>
                <a:cs typeface="+mj-cs"/>
              </a:rPr>
              <a:t>Cities of refuge</a:t>
            </a:r>
            <a:r>
              <a:rPr lang="en-US" sz="4800" kern="1200" dirty="0">
                <a:solidFill>
                  <a:srgbClr val="FFFF00"/>
                </a:solidFill>
                <a:effectLst/>
                <a:ea typeface="+mj-ea"/>
                <a:cs typeface="+mj-cs"/>
              </a:rPr>
              <a:t>…</a:t>
            </a:r>
          </a:p>
          <a:p>
            <a:pPr marL="685800" indent="-685800">
              <a:lnSpc>
                <a:spcPct val="90000"/>
              </a:lnSpc>
              <a:spcBef>
                <a:spcPct val="0"/>
              </a:spcBef>
              <a:spcAft>
                <a:spcPts val="600"/>
              </a:spcAft>
              <a:buFont typeface="Arial" panose="020B0604020202020204" pitchFamily="34" charset="0"/>
              <a:buChar char="•"/>
            </a:pPr>
            <a:endParaRPr lang="en-US" sz="3600" kern="1200" dirty="0">
              <a:latin typeface="+mj-lt"/>
              <a:ea typeface="+mj-ea"/>
              <a:cs typeface="+mj-cs"/>
            </a:endParaRPr>
          </a:p>
          <a:p>
            <a:pPr>
              <a:lnSpc>
                <a:spcPct val="90000"/>
              </a:lnSpc>
              <a:spcBef>
                <a:spcPct val="0"/>
              </a:spcBef>
              <a:spcAft>
                <a:spcPts val="600"/>
              </a:spcAft>
            </a:pPr>
            <a:endParaRPr lang="en-US" sz="4800" kern="1200" dirty="0">
              <a:solidFill>
                <a:schemeClr val="tx1"/>
              </a:solidFill>
              <a:latin typeface="+mj-lt"/>
              <a:ea typeface="+mj-ea"/>
              <a:cs typeface="+mj-cs"/>
            </a:endParaRPr>
          </a:p>
        </p:txBody>
      </p:sp>
      <p:pic>
        <p:nvPicPr>
          <p:cNvPr id="5" name="Picture 4" descr="Map&#10;&#10;Description automatically generated">
            <a:extLst>
              <a:ext uri="{FF2B5EF4-FFF2-40B4-BE49-F238E27FC236}">
                <a16:creationId xmlns:a16="http://schemas.microsoft.com/office/drawing/2014/main" id="{C000D95A-744B-8F16-32FB-48952172170D}"/>
              </a:ext>
            </a:extLst>
          </p:cNvPr>
          <p:cNvPicPr>
            <a:picLocks noChangeAspect="1"/>
          </p:cNvPicPr>
          <p:nvPr/>
        </p:nvPicPr>
        <p:blipFill rotWithShape="1">
          <a:blip r:embed="rId3"/>
          <a:srcRect r="1" b="14080"/>
          <a:stretch/>
        </p:blipFill>
        <p:spPr>
          <a:xfrm>
            <a:off x="1" y="647373"/>
            <a:ext cx="5385130" cy="6210629"/>
          </a:xfrm>
          <a:custGeom>
            <a:avLst/>
            <a:gdLst/>
            <a:ahLst/>
            <a:cxnLst/>
            <a:rect l="l" t="t" r="r" b="b"/>
            <a:pathLst>
              <a:path w="5385130" h="6210629">
                <a:moveTo>
                  <a:pt x="2203018" y="0"/>
                </a:moveTo>
                <a:cubicBezTo>
                  <a:pt x="3960450" y="0"/>
                  <a:pt x="5385130" y="1424680"/>
                  <a:pt x="5385130" y="3182112"/>
                </a:cubicBezTo>
                <a:cubicBezTo>
                  <a:pt x="5385130" y="4500186"/>
                  <a:pt x="4583748" y="5631087"/>
                  <a:pt x="3441640" y="6114158"/>
                </a:cubicBezTo>
                <a:lnTo>
                  <a:pt x="3178061" y="6210629"/>
                </a:lnTo>
                <a:lnTo>
                  <a:pt x="1233206" y="6210629"/>
                </a:lnTo>
                <a:lnTo>
                  <a:pt x="1108901" y="6171135"/>
                </a:lnTo>
                <a:cubicBezTo>
                  <a:pt x="767738" y="6046219"/>
                  <a:pt x="453928" y="5864559"/>
                  <a:pt x="178899" y="5637585"/>
                </a:cubicBezTo>
                <a:lnTo>
                  <a:pt x="0" y="5474990"/>
                </a:lnTo>
                <a:lnTo>
                  <a:pt x="0" y="889234"/>
                </a:lnTo>
                <a:lnTo>
                  <a:pt x="178899" y="726640"/>
                </a:lnTo>
                <a:cubicBezTo>
                  <a:pt x="728956" y="272693"/>
                  <a:pt x="1434142" y="0"/>
                  <a:pt x="2203018" y="0"/>
                </a:cubicBezTo>
                <a:close/>
              </a:path>
            </a:pathLst>
          </a:custGeom>
        </p:spPr>
      </p:pic>
      <p:pic>
        <p:nvPicPr>
          <p:cNvPr id="3" name="Picture 2" descr="A picture containing text, sunset, orange&#10;&#10;Description automatically generated">
            <a:extLst>
              <a:ext uri="{FF2B5EF4-FFF2-40B4-BE49-F238E27FC236}">
                <a16:creationId xmlns:a16="http://schemas.microsoft.com/office/drawing/2014/main" id="{A6ABE172-08AB-8731-0C10-E6FE18A27E2F}"/>
              </a:ext>
            </a:extLst>
          </p:cNvPr>
          <p:cNvPicPr>
            <a:picLocks noChangeAspect="1"/>
          </p:cNvPicPr>
          <p:nvPr/>
        </p:nvPicPr>
        <p:blipFill rotWithShape="1">
          <a:blip r:embed="rId4"/>
          <a:srcRect r="609" b="2"/>
          <a:stretch/>
        </p:blipFill>
        <p:spPr>
          <a:xfrm>
            <a:off x="5398355" y="1"/>
            <a:ext cx="4151376" cy="2349401"/>
          </a:xfrm>
          <a:custGeom>
            <a:avLst/>
            <a:gdLst/>
            <a:ahLst/>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p:spPr>
      </p:pic>
      <p:sp>
        <p:nvSpPr>
          <p:cNvPr id="2" name="TextBox 1">
            <a:extLst>
              <a:ext uri="{FF2B5EF4-FFF2-40B4-BE49-F238E27FC236}">
                <a16:creationId xmlns:a16="http://schemas.microsoft.com/office/drawing/2014/main" id="{2ADA4645-5FDE-489D-E46A-B686D69532AB}"/>
              </a:ext>
            </a:extLst>
          </p:cNvPr>
          <p:cNvSpPr txBox="1"/>
          <p:nvPr/>
        </p:nvSpPr>
        <p:spPr>
          <a:xfrm>
            <a:off x="5583512" y="3138755"/>
            <a:ext cx="6608487" cy="3416320"/>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rgbClr val="00B0F0"/>
                </a:solidFill>
              </a:rPr>
              <a:t>Jesus is our “great high priest” (Heb 4:14), fully God, fully man</a:t>
            </a:r>
          </a:p>
          <a:p>
            <a:pPr marL="571500" indent="-571500">
              <a:buFont typeface="Arial" panose="020B0604020202020204" pitchFamily="34" charset="0"/>
              <a:buChar char="•"/>
            </a:pPr>
            <a:r>
              <a:rPr lang="en-US" sz="3600" dirty="0">
                <a:solidFill>
                  <a:srgbClr val="00B0F0"/>
                </a:solidFill>
              </a:rPr>
              <a:t>“a merciful and faithful high priest…that he might make atonement for the sins of the people.” (Heb 2:17)</a:t>
            </a:r>
          </a:p>
        </p:txBody>
      </p:sp>
      <p:sp>
        <p:nvSpPr>
          <p:cNvPr id="6" name="TextBox 5">
            <a:extLst>
              <a:ext uri="{FF2B5EF4-FFF2-40B4-BE49-F238E27FC236}">
                <a16:creationId xmlns:a16="http://schemas.microsoft.com/office/drawing/2014/main" id="{651AAF07-E5DE-A4BA-81B3-0A4F6F768D99}"/>
              </a:ext>
            </a:extLst>
          </p:cNvPr>
          <p:cNvSpPr txBox="1"/>
          <p:nvPr/>
        </p:nvSpPr>
        <p:spPr>
          <a:xfrm>
            <a:off x="5755239" y="647372"/>
            <a:ext cx="6259893" cy="1493155"/>
          </a:xfrm>
          <a:prstGeom prst="rect">
            <a:avLst/>
          </a:prstGeom>
        </p:spPr>
        <p:txBody>
          <a:bodyPr vert="horz" lIns="91440" tIns="45720" rIns="91440" bIns="45720" rtlCol="0" anchor="t">
            <a:normAutofit fontScale="85000" lnSpcReduction="10000"/>
          </a:bodyPr>
          <a:lstStyle/>
          <a:p>
            <a:pPr>
              <a:lnSpc>
                <a:spcPct val="90000"/>
              </a:lnSpc>
              <a:spcBef>
                <a:spcPct val="0"/>
              </a:spcBef>
              <a:spcAft>
                <a:spcPts val="600"/>
              </a:spcAft>
            </a:pPr>
            <a:r>
              <a:rPr lang="en-US" sz="5200" kern="1200" dirty="0">
                <a:solidFill>
                  <a:srgbClr val="00B0F0"/>
                </a:solidFill>
                <a:ea typeface="+mj-ea"/>
                <a:cs typeface="+mj-cs"/>
              </a:rPr>
              <a:t>Jesus as the New Testament fulfilment of </a:t>
            </a:r>
            <a:r>
              <a:rPr lang="en-US" sz="5200" kern="1200" dirty="0">
                <a:solidFill>
                  <a:srgbClr val="00B0F0"/>
                </a:solidFill>
                <a:effectLst/>
                <a:ea typeface="+mj-ea"/>
                <a:cs typeface="+mj-cs"/>
              </a:rPr>
              <a:t>…</a:t>
            </a:r>
          </a:p>
          <a:p>
            <a:pPr>
              <a:lnSpc>
                <a:spcPct val="90000"/>
              </a:lnSpc>
              <a:spcBef>
                <a:spcPct val="0"/>
              </a:spcBef>
              <a:spcAft>
                <a:spcPts val="600"/>
              </a:spcAft>
            </a:pPr>
            <a:endParaRPr lang="en-US" sz="3900" kern="1200" dirty="0">
              <a:solidFill>
                <a:srgbClr val="00B0F0"/>
              </a:solidFill>
              <a:latin typeface="+mj-lt"/>
              <a:ea typeface="+mj-ea"/>
              <a:cs typeface="+mj-cs"/>
            </a:endParaRPr>
          </a:p>
          <a:p>
            <a:pPr>
              <a:lnSpc>
                <a:spcPct val="90000"/>
              </a:lnSpc>
              <a:spcBef>
                <a:spcPct val="0"/>
              </a:spcBef>
              <a:spcAft>
                <a:spcPts val="600"/>
              </a:spcAft>
            </a:pPr>
            <a:endParaRPr lang="en-US" sz="4800" kern="1200" dirty="0">
              <a:solidFill>
                <a:schemeClr val="tx1"/>
              </a:solidFill>
              <a:latin typeface="+mj-lt"/>
              <a:ea typeface="+mj-ea"/>
              <a:cs typeface="+mj-cs"/>
            </a:endParaRPr>
          </a:p>
        </p:txBody>
      </p:sp>
    </p:spTree>
    <p:extLst>
      <p:ext uri="{BB962C8B-B14F-4D97-AF65-F5344CB8AC3E}">
        <p14:creationId xmlns:p14="http://schemas.microsoft.com/office/powerpoint/2010/main" val="3764225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D57870-E3CC-9675-5E03-803B146555DC}"/>
              </a:ext>
            </a:extLst>
          </p:cNvPr>
          <p:cNvSpPr txBox="1"/>
          <p:nvPr/>
        </p:nvSpPr>
        <p:spPr>
          <a:xfrm>
            <a:off x="6096000" y="2508771"/>
            <a:ext cx="5242259" cy="763548"/>
          </a:xfrm>
          <a:prstGeom prst="rect">
            <a:avLst/>
          </a:prstGeom>
        </p:spPr>
        <p:txBody>
          <a:bodyPr vert="horz" lIns="91440" tIns="45720" rIns="91440" bIns="45720" rtlCol="0" anchor="t">
            <a:normAutofit lnSpcReduction="10000"/>
          </a:bodyPr>
          <a:lstStyle/>
          <a:p>
            <a:pPr>
              <a:lnSpc>
                <a:spcPct val="90000"/>
              </a:lnSpc>
              <a:spcBef>
                <a:spcPct val="0"/>
              </a:spcBef>
              <a:spcAft>
                <a:spcPts val="600"/>
              </a:spcAft>
            </a:pPr>
            <a:r>
              <a:rPr lang="en-US" sz="4800" kern="1200" dirty="0">
                <a:solidFill>
                  <a:srgbClr val="FFFF00"/>
                </a:solidFill>
                <a:ea typeface="+mj-ea"/>
                <a:cs typeface="+mj-cs"/>
              </a:rPr>
              <a:t>Cities of refuge</a:t>
            </a:r>
            <a:r>
              <a:rPr lang="en-US" sz="4800" kern="1200" dirty="0">
                <a:solidFill>
                  <a:srgbClr val="FFFF00"/>
                </a:solidFill>
                <a:effectLst/>
                <a:ea typeface="+mj-ea"/>
                <a:cs typeface="+mj-cs"/>
              </a:rPr>
              <a:t>…</a:t>
            </a:r>
          </a:p>
          <a:p>
            <a:pPr marL="685800" indent="-685800">
              <a:lnSpc>
                <a:spcPct val="90000"/>
              </a:lnSpc>
              <a:spcBef>
                <a:spcPct val="0"/>
              </a:spcBef>
              <a:spcAft>
                <a:spcPts val="600"/>
              </a:spcAft>
              <a:buFont typeface="Arial" panose="020B0604020202020204" pitchFamily="34" charset="0"/>
              <a:buChar char="•"/>
            </a:pPr>
            <a:endParaRPr lang="en-US" sz="3600" kern="1200" dirty="0">
              <a:latin typeface="+mj-lt"/>
              <a:ea typeface="+mj-ea"/>
              <a:cs typeface="+mj-cs"/>
            </a:endParaRPr>
          </a:p>
          <a:p>
            <a:pPr>
              <a:lnSpc>
                <a:spcPct val="90000"/>
              </a:lnSpc>
              <a:spcBef>
                <a:spcPct val="0"/>
              </a:spcBef>
              <a:spcAft>
                <a:spcPts val="600"/>
              </a:spcAft>
            </a:pPr>
            <a:endParaRPr lang="en-US" sz="4800" kern="1200" dirty="0">
              <a:solidFill>
                <a:schemeClr val="tx1"/>
              </a:solidFill>
              <a:latin typeface="+mj-lt"/>
              <a:ea typeface="+mj-ea"/>
              <a:cs typeface="+mj-cs"/>
            </a:endParaRPr>
          </a:p>
        </p:txBody>
      </p:sp>
      <p:pic>
        <p:nvPicPr>
          <p:cNvPr id="5" name="Picture 4" descr="Map&#10;&#10;Description automatically generated">
            <a:extLst>
              <a:ext uri="{FF2B5EF4-FFF2-40B4-BE49-F238E27FC236}">
                <a16:creationId xmlns:a16="http://schemas.microsoft.com/office/drawing/2014/main" id="{C000D95A-744B-8F16-32FB-48952172170D}"/>
              </a:ext>
            </a:extLst>
          </p:cNvPr>
          <p:cNvPicPr>
            <a:picLocks noChangeAspect="1"/>
          </p:cNvPicPr>
          <p:nvPr/>
        </p:nvPicPr>
        <p:blipFill rotWithShape="1">
          <a:blip r:embed="rId3"/>
          <a:srcRect r="1" b="14080"/>
          <a:stretch/>
        </p:blipFill>
        <p:spPr>
          <a:xfrm>
            <a:off x="1" y="647373"/>
            <a:ext cx="5385130" cy="6210629"/>
          </a:xfrm>
          <a:custGeom>
            <a:avLst/>
            <a:gdLst/>
            <a:ahLst/>
            <a:cxnLst/>
            <a:rect l="l" t="t" r="r" b="b"/>
            <a:pathLst>
              <a:path w="5385130" h="6210629">
                <a:moveTo>
                  <a:pt x="2203018" y="0"/>
                </a:moveTo>
                <a:cubicBezTo>
                  <a:pt x="3960450" y="0"/>
                  <a:pt x="5385130" y="1424680"/>
                  <a:pt x="5385130" y="3182112"/>
                </a:cubicBezTo>
                <a:cubicBezTo>
                  <a:pt x="5385130" y="4500186"/>
                  <a:pt x="4583748" y="5631087"/>
                  <a:pt x="3441640" y="6114158"/>
                </a:cubicBezTo>
                <a:lnTo>
                  <a:pt x="3178061" y="6210629"/>
                </a:lnTo>
                <a:lnTo>
                  <a:pt x="1233206" y="6210629"/>
                </a:lnTo>
                <a:lnTo>
                  <a:pt x="1108901" y="6171135"/>
                </a:lnTo>
                <a:cubicBezTo>
                  <a:pt x="767738" y="6046219"/>
                  <a:pt x="453928" y="5864559"/>
                  <a:pt x="178899" y="5637585"/>
                </a:cubicBezTo>
                <a:lnTo>
                  <a:pt x="0" y="5474990"/>
                </a:lnTo>
                <a:lnTo>
                  <a:pt x="0" y="889234"/>
                </a:lnTo>
                <a:lnTo>
                  <a:pt x="178899" y="726640"/>
                </a:lnTo>
                <a:cubicBezTo>
                  <a:pt x="728956" y="272693"/>
                  <a:pt x="1434142" y="0"/>
                  <a:pt x="2203018" y="0"/>
                </a:cubicBezTo>
                <a:close/>
              </a:path>
            </a:pathLst>
          </a:custGeom>
        </p:spPr>
      </p:pic>
      <p:pic>
        <p:nvPicPr>
          <p:cNvPr id="3" name="Picture 2" descr="A picture containing text, sunset, orange&#10;&#10;Description automatically generated">
            <a:extLst>
              <a:ext uri="{FF2B5EF4-FFF2-40B4-BE49-F238E27FC236}">
                <a16:creationId xmlns:a16="http://schemas.microsoft.com/office/drawing/2014/main" id="{A6ABE172-08AB-8731-0C10-E6FE18A27E2F}"/>
              </a:ext>
            </a:extLst>
          </p:cNvPr>
          <p:cNvPicPr>
            <a:picLocks noChangeAspect="1"/>
          </p:cNvPicPr>
          <p:nvPr/>
        </p:nvPicPr>
        <p:blipFill rotWithShape="1">
          <a:blip r:embed="rId4"/>
          <a:srcRect r="609" b="2"/>
          <a:stretch/>
        </p:blipFill>
        <p:spPr>
          <a:xfrm>
            <a:off x="5398355" y="1"/>
            <a:ext cx="4151376" cy="2349401"/>
          </a:xfrm>
          <a:custGeom>
            <a:avLst/>
            <a:gdLst/>
            <a:ahLst/>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p:spPr>
      </p:pic>
      <p:sp>
        <p:nvSpPr>
          <p:cNvPr id="2" name="TextBox 1">
            <a:extLst>
              <a:ext uri="{FF2B5EF4-FFF2-40B4-BE49-F238E27FC236}">
                <a16:creationId xmlns:a16="http://schemas.microsoft.com/office/drawing/2014/main" id="{2ADA4645-5FDE-489D-E46A-B686D69532AB}"/>
              </a:ext>
            </a:extLst>
          </p:cNvPr>
          <p:cNvSpPr txBox="1"/>
          <p:nvPr/>
        </p:nvSpPr>
        <p:spPr>
          <a:xfrm>
            <a:off x="5583512" y="3138755"/>
            <a:ext cx="6608487" cy="3970318"/>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rgbClr val="00B0F0"/>
                </a:solidFill>
              </a:rPr>
              <a:t>Through Jesus’s sacrifice we find freedom and forgiveness</a:t>
            </a:r>
          </a:p>
          <a:p>
            <a:pPr marL="571500" indent="-571500">
              <a:buFont typeface="Arial" panose="020B0604020202020204" pitchFamily="34" charset="0"/>
              <a:buChar char="•"/>
            </a:pPr>
            <a:r>
              <a:rPr lang="en-US" sz="3600" dirty="0">
                <a:solidFill>
                  <a:srgbClr val="FFFF00"/>
                </a:solidFill>
              </a:rPr>
              <a:t>Cities of refuge only provided shelter for the innocent</a:t>
            </a:r>
          </a:p>
          <a:p>
            <a:pPr marL="571500" indent="-571500">
              <a:buFont typeface="Arial" panose="020B0604020202020204" pitchFamily="34" charset="0"/>
              <a:buChar char="•"/>
            </a:pPr>
            <a:r>
              <a:rPr lang="en-US" sz="3600" dirty="0">
                <a:solidFill>
                  <a:srgbClr val="00B0F0"/>
                </a:solidFill>
              </a:rPr>
              <a:t>Refuge in Jesus is available to all, including the guilty</a:t>
            </a:r>
          </a:p>
          <a:p>
            <a:pPr marL="571500" indent="-571500">
              <a:buFont typeface="Arial" panose="020B0604020202020204" pitchFamily="34" charset="0"/>
              <a:buChar char="•"/>
            </a:pPr>
            <a:endParaRPr lang="en-US" sz="3600" dirty="0">
              <a:solidFill>
                <a:srgbClr val="00B0F0"/>
              </a:solidFill>
            </a:endParaRPr>
          </a:p>
        </p:txBody>
      </p:sp>
      <p:sp>
        <p:nvSpPr>
          <p:cNvPr id="6" name="TextBox 5">
            <a:extLst>
              <a:ext uri="{FF2B5EF4-FFF2-40B4-BE49-F238E27FC236}">
                <a16:creationId xmlns:a16="http://schemas.microsoft.com/office/drawing/2014/main" id="{651AAF07-E5DE-A4BA-81B3-0A4F6F768D99}"/>
              </a:ext>
            </a:extLst>
          </p:cNvPr>
          <p:cNvSpPr txBox="1"/>
          <p:nvPr/>
        </p:nvSpPr>
        <p:spPr>
          <a:xfrm>
            <a:off x="5755239" y="647372"/>
            <a:ext cx="6259893" cy="1493155"/>
          </a:xfrm>
          <a:prstGeom prst="rect">
            <a:avLst/>
          </a:prstGeom>
        </p:spPr>
        <p:txBody>
          <a:bodyPr vert="horz" lIns="91440" tIns="45720" rIns="91440" bIns="45720" rtlCol="0" anchor="t">
            <a:normAutofit fontScale="85000" lnSpcReduction="10000"/>
          </a:bodyPr>
          <a:lstStyle/>
          <a:p>
            <a:pPr>
              <a:lnSpc>
                <a:spcPct val="90000"/>
              </a:lnSpc>
              <a:spcBef>
                <a:spcPct val="0"/>
              </a:spcBef>
              <a:spcAft>
                <a:spcPts val="600"/>
              </a:spcAft>
            </a:pPr>
            <a:r>
              <a:rPr lang="en-US" sz="5200" kern="1200" dirty="0">
                <a:solidFill>
                  <a:srgbClr val="00B0F0"/>
                </a:solidFill>
                <a:ea typeface="+mj-ea"/>
                <a:cs typeface="+mj-cs"/>
              </a:rPr>
              <a:t>Jesus as the New Testament fulfilment of </a:t>
            </a:r>
            <a:r>
              <a:rPr lang="en-US" sz="5200" kern="1200" dirty="0">
                <a:solidFill>
                  <a:srgbClr val="00B0F0"/>
                </a:solidFill>
                <a:effectLst/>
                <a:ea typeface="+mj-ea"/>
                <a:cs typeface="+mj-cs"/>
              </a:rPr>
              <a:t>…</a:t>
            </a:r>
          </a:p>
          <a:p>
            <a:pPr>
              <a:lnSpc>
                <a:spcPct val="90000"/>
              </a:lnSpc>
              <a:spcBef>
                <a:spcPct val="0"/>
              </a:spcBef>
              <a:spcAft>
                <a:spcPts val="600"/>
              </a:spcAft>
            </a:pPr>
            <a:endParaRPr lang="en-US" sz="3900" kern="1200" dirty="0">
              <a:solidFill>
                <a:srgbClr val="00B0F0"/>
              </a:solidFill>
              <a:latin typeface="+mj-lt"/>
              <a:ea typeface="+mj-ea"/>
              <a:cs typeface="+mj-cs"/>
            </a:endParaRPr>
          </a:p>
          <a:p>
            <a:pPr>
              <a:lnSpc>
                <a:spcPct val="90000"/>
              </a:lnSpc>
              <a:spcBef>
                <a:spcPct val="0"/>
              </a:spcBef>
              <a:spcAft>
                <a:spcPts val="600"/>
              </a:spcAft>
            </a:pPr>
            <a:endParaRPr lang="en-US" sz="4800" kern="1200" dirty="0">
              <a:solidFill>
                <a:schemeClr val="tx1"/>
              </a:solidFill>
              <a:latin typeface="+mj-lt"/>
              <a:ea typeface="+mj-ea"/>
              <a:cs typeface="+mj-cs"/>
            </a:endParaRPr>
          </a:p>
        </p:txBody>
      </p:sp>
    </p:spTree>
    <p:extLst>
      <p:ext uri="{BB962C8B-B14F-4D97-AF65-F5344CB8AC3E}">
        <p14:creationId xmlns:p14="http://schemas.microsoft.com/office/powerpoint/2010/main" val="2340048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D57870-E3CC-9675-5E03-803B146555DC}"/>
              </a:ext>
            </a:extLst>
          </p:cNvPr>
          <p:cNvSpPr txBox="1"/>
          <p:nvPr/>
        </p:nvSpPr>
        <p:spPr>
          <a:xfrm>
            <a:off x="6096000" y="2508771"/>
            <a:ext cx="5242259" cy="763548"/>
          </a:xfrm>
          <a:prstGeom prst="rect">
            <a:avLst/>
          </a:prstGeom>
        </p:spPr>
        <p:txBody>
          <a:bodyPr vert="horz" lIns="91440" tIns="45720" rIns="91440" bIns="45720" rtlCol="0" anchor="t">
            <a:normAutofit lnSpcReduction="10000"/>
          </a:bodyPr>
          <a:lstStyle/>
          <a:p>
            <a:pPr>
              <a:lnSpc>
                <a:spcPct val="90000"/>
              </a:lnSpc>
              <a:spcBef>
                <a:spcPct val="0"/>
              </a:spcBef>
              <a:spcAft>
                <a:spcPts val="600"/>
              </a:spcAft>
            </a:pPr>
            <a:r>
              <a:rPr lang="en-US" sz="4800" kern="1200" dirty="0">
                <a:solidFill>
                  <a:srgbClr val="FFFF00"/>
                </a:solidFill>
                <a:ea typeface="+mj-ea"/>
                <a:cs typeface="+mj-cs"/>
              </a:rPr>
              <a:t>Cities of refuge</a:t>
            </a:r>
            <a:r>
              <a:rPr lang="en-US" sz="4800" kern="1200" dirty="0">
                <a:solidFill>
                  <a:srgbClr val="FFFF00"/>
                </a:solidFill>
                <a:effectLst/>
                <a:ea typeface="+mj-ea"/>
                <a:cs typeface="+mj-cs"/>
              </a:rPr>
              <a:t>…</a:t>
            </a:r>
          </a:p>
          <a:p>
            <a:pPr marL="685800" indent="-685800">
              <a:lnSpc>
                <a:spcPct val="90000"/>
              </a:lnSpc>
              <a:spcBef>
                <a:spcPct val="0"/>
              </a:spcBef>
              <a:spcAft>
                <a:spcPts val="600"/>
              </a:spcAft>
              <a:buFont typeface="Arial" panose="020B0604020202020204" pitchFamily="34" charset="0"/>
              <a:buChar char="•"/>
            </a:pPr>
            <a:endParaRPr lang="en-US" sz="3600" kern="1200" dirty="0">
              <a:latin typeface="+mj-lt"/>
              <a:ea typeface="+mj-ea"/>
              <a:cs typeface="+mj-cs"/>
            </a:endParaRPr>
          </a:p>
          <a:p>
            <a:pPr>
              <a:lnSpc>
                <a:spcPct val="90000"/>
              </a:lnSpc>
              <a:spcBef>
                <a:spcPct val="0"/>
              </a:spcBef>
              <a:spcAft>
                <a:spcPts val="600"/>
              </a:spcAft>
            </a:pPr>
            <a:endParaRPr lang="en-US" sz="4800" kern="1200" dirty="0">
              <a:solidFill>
                <a:schemeClr val="tx1"/>
              </a:solidFill>
              <a:latin typeface="+mj-lt"/>
              <a:ea typeface="+mj-ea"/>
              <a:cs typeface="+mj-cs"/>
            </a:endParaRPr>
          </a:p>
        </p:txBody>
      </p:sp>
      <p:pic>
        <p:nvPicPr>
          <p:cNvPr id="5" name="Picture 4" descr="Map&#10;&#10;Description automatically generated">
            <a:extLst>
              <a:ext uri="{FF2B5EF4-FFF2-40B4-BE49-F238E27FC236}">
                <a16:creationId xmlns:a16="http://schemas.microsoft.com/office/drawing/2014/main" id="{C000D95A-744B-8F16-32FB-48952172170D}"/>
              </a:ext>
            </a:extLst>
          </p:cNvPr>
          <p:cNvPicPr>
            <a:picLocks noChangeAspect="1"/>
          </p:cNvPicPr>
          <p:nvPr/>
        </p:nvPicPr>
        <p:blipFill rotWithShape="1">
          <a:blip r:embed="rId3"/>
          <a:srcRect r="1" b="14080"/>
          <a:stretch/>
        </p:blipFill>
        <p:spPr>
          <a:xfrm>
            <a:off x="1" y="647373"/>
            <a:ext cx="5385130" cy="6210629"/>
          </a:xfrm>
          <a:custGeom>
            <a:avLst/>
            <a:gdLst/>
            <a:ahLst/>
            <a:cxnLst/>
            <a:rect l="l" t="t" r="r" b="b"/>
            <a:pathLst>
              <a:path w="5385130" h="6210629">
                <a:moveTo>
                  <a:pt x="2203018" y="0"/>
                </a:moveTo>
                <a:cubicBezTo>
                  <a:pt x="3960450" y="0"/>
                  <a:pt x="5385130" y="1424680"/>
                  <a:pt x="5385130" y="3182112"/>
                </a:cubicBezTo>
                <a:cubicBezTo>
                  <a:pt x="5385130" y="4500186"/>
                  <a:pt x="4583748" y="5631087"/>
                  <a:pt x="3441640" y="6114158"/>
                </a:cubicBezTo>
                <a:lnTo>
                  <a:pt x="3178061" y="6210629"/>
                </a:lnTo>
                <a:lnTo>
                  <a:pt x="1233206" y="6210629"/>
                </a:lnTo>
                <a:lnTo>
                  <a:pt x="1108901" y="6171135"/>
                </a:lnTo>
                <a:cubicBezTo>
                  <a:pt x="767738" y="6046219"/>
                  <a:pt x="453928" y="5864559"/>
                  <a:pt x="178899" y="5637585"/>
                </a:cubicBezTo>
                <a:lnTo>
                  <a:pt x="0" y="5474990"/>
                </a:lnTo>
                <a:lnTo>
                  <a:pt x="0" y="889234"/>
                </a:lnTo>
                <a:lnTo>
                  <a:pt x="178899" y="726640"/>
                </a:lnTo>
                <a:cubicBezTo>
                  <a:pt x="728956" y="272693"/>
                  <a:pt x="1434142" y="0"/>
                  <a:pt x="2203018" y="0"/>
                </a:cubicBezTo>
                <a:close/>
              </a:path>
            </a:pathLst>
          </a:custGeom>
        </p:spPr>
      </p:pic>
      <p:pic>
        <p:nvPicPr>
          <p:cNvPr id="3" name="Picture 2" descr="A picture containing text, sunset, orange&#10;&#10;Description automatically generated">
            <a:extLst>
              <a:ext uri="{FF2B5EF4-FFF2-40B4-BE49-F238E27FC236}">
                <a16:creationId xmlns:a16="http://schemas.microsoft.com/office/drawing/2014/main" id="{A6ABE172-08AB-8731-0C10-E6FE18A27E2F}"/>
              </a:ext>
            </a:extLst>
          </p:cNvPr>
          <p:cNvPicPr>
            <a:picLocks noChangeAspect="1"/>
          </p:cNvPicPr>
          <p:nvPr/>
        </p:nvPicPr>
        <p:blipFill rotWithShape="1">
          <a:blip r:embed="rId4"/>
          <a:srcRect r="609" b="2"/>
          <a:stretch/>
        </p:blipFill>
        <p:spPr>
          <a:xfrm>
            <a:off x="5398355" y="1"/>
            <a:ext cx="4151376" cy="2349401"/>
          </a:xfrm>
          <a:custGeom>
            <a:avLst/>
            <a:gdLst/>
            <a:ahLst/>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p:spPr>
      </p:pic>
      <p:sp>
        <p:nvSpPr>
          <p:cNvPr id="2" name="TextBox 1">
            <a:extLst>
              <a:ext uri="{FF2B5EF4-FFF2-40B4-BE49-F238E27FC236}">
                <a16:creationId xmlns:a16="http://schemas.microsoft.com/office/drawing/2014/main" id="{2ADA4645-5FDE-489D-E46A-B686D69532AB}"/>
              </a:ext>
            </a:extLst>
          </p:cNvPr>
          <p:cNvSpPr txBox="1"/>
          <p:nvPr/>
        </p:nvSpPr>
        <p:spPr>
          <a:xfrm>
            <a:off x="5583512" y="3138755"/>
            <a:ext cx="6608487" cy="3416320"/>
          </a:xfrm>
          <a:prstGeom prst="rect">
            <a:avLst/>
          </a:prstGeom>
          <a:noFill/>
        </p:spPr>
        <p:txBody>
          <a:bodyPr wrap="square" rtlCol="0">
            <a:spAutoFit/>
          </a:bodyPr>
          <a:lstStyle/>
          <a:p>
            <a:pPr marL="571500" indent="-571500">
              <a:buFont typeface="Arial" panose="020B0604020202020204" pitchFamily="34" charset="0"/>
              <a:buChar char="•"/>
            </a:pPr>
            <a:r>
              <a:rPr lang="en-US" sz="3600" dirty="0" err="1">
                <a:solidFill>
                  <a:srgbClr val="FFFF00"/>
                </a:solidFill>
              </a:rPr>
              <a:t>Kedesh</a:t>
            </a:r>
            <a:r>
              <a:rPr lang="en-US" sz="3600" dirty="0">
                <a:solidFill>
                  <a:srgbClr val="FFFF00"/>
                </a:solidFill>
              </a:rPr>
              <a:t> ~ holiness/consecration</a:t>
            </a:r>
          </a:p>
          <a:p>
            <a:pPr marL="571500" indent="-571500">
              <a:buFont typeface="Arial" panose="020B0604020202020204" pitchFamily="34" charset="0"/>
              <a:buChar char="•"/>
            </a:pPr>
            <a:r>
              <a:rPr lang="en-US" sz="3600" dirty="0">
                <a:solidFill>
                  <a:srgbClr val="FFFF00"/>
                </a:solidFill>
              </a:rPr>
              <a:t>Shechem ~ back/shoulder</a:t>
            </a:r>
          </a:p>
          <a:p>
            <a:pPr marL="571500" indent="-571500">
              <a:buFont typeface="Arial" panose="020B0604020202020204" pitchFamily="34" charset="0"/>
              <a:buChar char="•"/>
            </a:pPr>
            <a:r>
              <a:rPr lang="en-US" sz="3600" dirty="0">
                <a:solidFill>
                  <a:srgbClr val="FFFF00"/>
                </a:solidFill>
              </a:rPr>
              <a:t>Hebron ~ friendship</a:t>
            </a:r>
          </a:p>
          <a:p>
            <a:pPr marL="571500" indent="-571500">
              <a:buFont typeface="Arial" panose="020B0604020202020204" pitchFamily="34" charset="0"/>
              <a:buChar char="•"/>
            </a:pPr>
            <a:r>
              <a:rPr lang="en-US" sz="3600" dirty="0" err="1">
                <a:solidFill>
                  <a:srgbClr val="FFFF00"/>
                </a:solidFill>
              </a:rPr>
              <a:t>Bezer</a:t>
            </a:r>
            <a:r>
              <a:rPr lang="en-US" sz="3600" dirty="0">
                <a:solidFill>
                  <a:srgbClr val="FFFF00"/>
                </a:solidFill>
              </a:rPr>
              <a:t> ~ fortress</a:t>
            </a:r>
          </a:p>
          <a:p>
            <a:pPr marL="571500" indent="-571500">
              <a:buFont typeface="Arial" panose="020B0604020202020204" pitchFamily="34" charset="0"/>
              <a:buChar char="•"/>
            </a:pPr>
            <a:r>
              <a:rPr lang="en-US" sz="3600" dirty="0" err="1">
                <a:solidFill>
                  <a:srgbClr val="FFFF00"/>
                </a:solidFill>
              </a:rPr>
              <a:t>Ramoth</a:t>
            </a:r>
            <a:r>
              <a:rPr lang="en-US" sz="3600" dirty="0">
                <a:solidFill>
                  <a:srgbClr val="FFFF00"/>
                </a:solidFill>
              </a:rPr>
              <a:t> ~ the heights</a:t>
            </a:r>
          </a:p>
          <a:p>
            <a:pPr marL="571500" indent="-571500">
              <a:buFont typeface="Arial" panose="020B0604020202020204" pitchFamily="34" charset="0"/>
              <a:buChar char="•"/>
            </a:pPr>
            <a:r>
              <a:rPr lang="en-US" sz="3600" dirty="0">
                <a:solidFill>
                  <a:srgbClr val="FFFF00"/>
                </a:solidFill>
              </a:rPr>
              <a:t>Golan ~ rejoicing/exultation</a:t>
            </a:r>
          </a:p>
        </p:txBody>
      </p:sp>
      <p:sp>
        <p:nvSpPr>
          <p:cNvPr id="6" name="TextBox 5">
            <a:extLst>
              <a:ext uri="{FF2B5EF4-FFF2-40B4-BE49-F238E27FC236}">
                <a16:creationId xmlns:a16="http://schemas.microsoft.com/office/drawing/2014/main" id="{651AAF07-E5DE-A4BA-81B3-0A4F6F768D99}"/>
              </a:ext>
            </a:extLst>
          </p:cNvPr>
          <p:cNvSpPr txBox="1"/>
          <p:nvPr/>
        </p:nvSpPr>
        <p:spPr>
          <a:xfrm>
            <a:off x="5755239" y="647372"/>
            <a:ext cx="6259893" cy="1493155"/>
          </a:xfrm>
          <a:prstGeom prst="rect">
            <a:avLst/>
          </a:prstGeom>
        </p:spPr>
        <p:txBody>
          <a:bodyPr vert="horz" lIns="91440" tIns="45720" rIns="91440" bIns="45720" rtlCol="0" anchor="t">
            <a:normAutofit fontScale="85000" lnSpcReduction="10000"/>
          </a:bodyPr>
          <a:lstStyle/>
          <a:p>
            <a:pPr>
              <a:lnSpc>
                <a:spcPct val="90000"/>
              </a:lnSpc>
              <a:spcBef>
                <a:spcPct val="0"/>
              </a:spcBef>
              <a:spcAft>
                <a:spcPts val="600"/>
              </a:spcAft>
            </a:pPr>
            <a:r>
              <a:rPr lang="en-US" sz="5200" kern="1200" dirty="0">
                <a:solidFill>
                  <a:srgbClr val="00B0F0"/>
                </a:solidFill>
                <a:ea typeface="+mj-ea"/>
                <a:cs typeface="+mj-cs"/>
              </a:rPr>
              <a:t>Jesus as the New Testament fulfilment of </a:t>
            </a:r>
            <a:r>
              <a:rPr lang="en-US" sz="5200" kern="1200" dirty="0">
                <a:solidFill>
                  <a:srgbClr val="00B0F0"/>
                </a:solidFill>
                <a:effectLst/>
                <a:ea typeface="+mj-ea"/>
                <a:cs typeface="+mj-cs"/>
              </a:rPr>
              <a:t>…</a:t>
            </a:r>
          </a:p>
          <a:p>
            <a:pPr>
              <a:lnSpc>
                <a:spcPct val="90000"/>
              </a:lnSpc>
              <a:spcBef>
                <a:spcPct val="0"/>
              </a:spcBef>
              <a:spcAft>
                <a:spcPts val="600"/>
              </a:spcAft>
            </a:pPr>
            <a:endParaRPr lang="en-US" sz="3900" kern="1200" dirty="0">
              <a:solidFill>
                <a:srgbClr val="00B0F0"/>
              </a:solidFill>
              <a:latin typeface="+mj-lt"/>
              <a:ea typeface="+mj-ea"/>
              <a:cs typeface="+mj-cs"/>
            </a:endParaRPr>
          </a:p>
          <a:p>
            <a:pPr>
              <a:lnSpc>
                <a:spcPct val="90000"/>
              </a:lnSpc>
              <a:spcBef>
                <a:spcPct val="0"/>
              </a:spcBef>
              <a:spcAft>
                <a:spcPts val="600"/>
              </a:spcAft>
            </a:pPr>
            <a:endParaRPr lang="en-US" sz="4800" kern="1200" dirty="0">
              <a:solidFill>
                <a:schemeClr val="tx1"/>
              </a:solidFill>
              <a:latin typeface="+mj-lt"/>
              <a:ea typeface="+mj-ea"/>
              <a:cs typeface="+mj-cs"/>
            </a:endParaRPr>
          </a:p>
        </p:txBody>
      </p:sp>
    </p:spTree>
    <p:extLst>
      <p:ext uri="{BB962C8B-B14F-4D97-AF65-F5344CB8AC3E}">
        <p14:creationId xmlns:p14="http://schemas.microsoft.com/office/powerpoint/2010/main" val="740951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D57870-E3CC-9675-5E03-803B146555DC}"/>
              </a:ext>
            </a:extLst>
          </p:cNvPr>
          <p:cNvSpPr txBox="1"/>
          <p:nvPr/>
        </p:nvSpPr>
        <p:spPr>
          <a:xfrm>
            <a:off x="6096000" y="2508771"/>
            <a:ext cx="5242259" cy="763548"/>
          </a:xfrm>
          <a:prstGeom prst="rect">
            <a:avLst/>
          </a:prstGeom>
        </p:spPr>
        <p:txBody>
          <a:bodyPr vert="horz" lIns="91440" tIns="45720" rIns="91440" bIns="45720" rtlCol="0" anchor="t">
            <a:normAutofit lnSpcReduction="10000"/>
          </a:bodyPr>
          <a:lstStyle/>
          <a:p>
            <a:pPr>
              <a:lnSpc>
                <a:spcPct val="90000"/>
              </a:lnSpc>
              <a:spcBef>
                <a:spcPct val="0"/>
              </a:spcBef>
              <a:spcAft>
                <a:spcPts val="600"/>
              </a:spcAft>
            </a:pPr>
            <a:r>
              <a:rPr lang="en-US" sz="4800" kern="1200" dirty="0">
                <a:solidFill>
                  <a:srgbClr val="FFFF00"/>
                </a:solidFill>
                <a:ea typeface="+mj-ea"/>
                <a:cs typeface="+mj-cs"/>
              </a:rPr>
              <a:t>Cities of refuge</a:t>
            </a:r>
            <a:r>
              <a:rPr lang="en-US" sz="4800" kern="1200" dirty="0">
                <a:solidFill>
                  <a:srgbClr val="FFFF00"/>
                </a:solidFill>
                <a:effectLst/>
                <a:ea typeface="+mj-ea"/>
                <a:cs typeface="+mj-cs"/>
              </a:rPr>
              <a:t>…</a:t>
            </a:r>
          </a:p>
          <a:p>
            <a:pPr marL="685800" indent="-685800">
              <a:lnSpc>
                <a:spcPct val="90000"/>
              </a:lnSpc>
              <a:spcBef>
                <a:spcPct val="0"/>
              </a:spcBef>
              <a:spcAft>
                <a:spcPts val="600"/>
              </a:spcAft>
              <a:buFont typeface="Arial" panose="020B0604020202020204" pitchFamily="34" charset="0"/>
              <a:buChar char="•"/>
            </a:pPr>
            <a:endParaRPr lang="en-US" sz="3600" kern="1200" dirty="0">
              <a:latin typeface="+mj-lt"/>
              <a:ea typeface="+mj-ea"/>
              <a:cs typeface="+mj-cs"/>
            </a:endParaRPr>
          </a:p>
          <a:p>
            <a:pPr>
              <a:lnSpc>
                <a:spcPct val="90000"/>
              </a:lnSpc>
              <a:spcBef>
                <a:spcPct val="0"/>
              </a:spcBef>
              <a:spcAft>
                <a:spcPts val="600"/>
              </a:spcAft>
            </a:pPr>
            <a:endParaRPr lang="en-US" sz="4800" kern="1200" dirty="0">
              <a:solidFill>
                <a:schemeClr val="tx1"/>
              </a:solidFill>
              <a:latin typeface="+mj-lt"/>
              <a:ea typeface="+mj-ea"/>
              <a:cs typeface="+mj-cs"/>
            </a:endParaRPr>
          </a:p>
        </p:txBody>
      </p:sp>
      <p:pic>
        <p:nvPicPr>
          <p:cNvPr id="5" name="Picture 4" descr="Map&#10;&#10;Description automatically generated">
            <a:extLst>
              <a:ext uri="{FF2B5EF4-FFF2-40B4-BE49-F238E27FC236}">
                <a16:creationId xmlns:a16="http://schemas.microsoft.com/office/drawing/2014/main" id="{C000D95A-744B-8F16-32FB-48952172170D}"/>
              </a:ext>
            </a:extLst>
          </p:cNvPr>
          <p:cNvPicPr>
            <a:picLocks noChangeAspect="1"/>
          </p:cNvPicPr>
          <p:nvPr/>
        </p:nvPicPr>
        <p:blipFill rotWithShape="1">
          <a:blip r:embed="rId3"/>
          <a:srcRect r="1" b="14080"/>
          <a:stretch/>
        </p:blipFill>
        <p:spPr>
          <a:xfrm>
            <a:off x="1" y="647373"/>
            <a:ext cx="5385130" cy="6210629"/>
          </a:xfrm>
          <a:custGeom>
            <a:avLst/>
            <a:gdLst/>
            <a:ahLst/>
            <a:cxnLst/>
            <a:rect l="l" t="t" r="r" b="b"/>
            <a:pathLst>
              <a:path w="5385130" h="6210629">
                <a:moveTo>
                  <a:pt x="2203018" y="0"/>
                </a:moveTo>
                <a:cubicBezTo>
                  <a:pt x="3960450" y="0"/>
                  <a:pt x="5385130" y="1424680"/>
                  <a:pt x="5385130" y="3182112"/>
                </a:cubicBezTo>
                <a:cubicBezTo>
                  <a:pt x="5385130" y="4500186"/>
                  <a:pt x="4583748" y="5631087"/>
                  <a:pt x="3441640" y="6114158"/>
                </a:cubicBezTo>
                <a:lnTo>
                  <a:pt x="3178061" y="6210629"/>
                </a:lnTo>
                <a:lnTo>
                  <a:pt x="1233206" y="6210629"/>
                </a:lnTo>
                <a:lnTo>
                  <a:pt x="1108901" y="6171135"/>
                </a:lnTo>
                <a:cubicBezTo>
                  <a:pt x="767738" y="6046219"/>
                  <a:pt x="453928" y="5864559"/>
                  <a:pt x="178899" y="5637585"/>
                </a:cubicBezTo>
                <a:lnTo>
                  <a:pt x="0" y="5474990"/>
                </a:lnTo>
                <a:lnTo>
                  <a:pt x="0" y="889234"/>
                </a:lnTo>
                <a:lnTo>
                  <a:pt x="178899" y="726640"/>
                </a:lnTo>
                <a:cubicBezTo>
                  <a:pt x="728956" y="272693"/>
                  <a:pt x="1434142" y="0"/>
                  <a:pt x="2203018" y="0"/>
                </a:cubicBezTo>
                <a:close/>
              </a:path>
            </a:pathLst>
          </a:custGeom>
        </p:spPr>
      </p:pic>
      <p:pic>
        <p:nvPicPr>
          <p:cNvPr id="3" name="Picture 2" descr="A picture containing text, sunset, orange&#10;&#10;Description automatically generated">
            <a:extLst>
              <a:ext uri="{FF2B5EF4-FFF2-40B4-BE49-F238E27FC236}">
                <a16:creationId xmlns:a16="http://schemas.microsoft.com/office/drawing/2014/main" id="{A6ABE172-08AB-8731-0C10-E6FE18A27E2F}"/>
              </a:ext>
            </a:extLst>
          </p:cNvPr>
          <p:cNvPicPr>
            <a:picLocks noChangeAspect="1"/>
          </p:cNvPicPr>
          <p:nvPr/>
        </p:nvPicPr>
        <p:blipFill rotWithShape="1">
          <a:blip r:embed="rId4"/>
          <a:srcRect r="609" b="2"/>
          <a:stretch/>
        </p:blipFill>
        <p:spPr>
          <a:xfrm>
            <a:off x="5398355" y="1"/>
            <a:ext cx="4151376" cy="2349401"/>
          </a:xfrm>
          <a:custGeom>
            <a:avLst/>
            <a:gdLst/>
            <a:ahLst/>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p:spPr>
      </p:pic>
      <p:sp>
        <p:nvSpPr>
          <p:cNvPr id="2" name="TextBox 1">
            <a:extLst>
              <a:ext uri="{FF2B5EF4-FFF2-40B4-BE49-F238E27FC236}">
                <a16:creationId xmlns:a16="http://schemas.microsoft.com/office/drawing/2014/main" id="{2ADA4645-5FDE-489D-E46A-B686D69532AB}"/>
              </a:ext>
            </a:extLst>
          </p:cNvPr>
          <p:cNvSpPr txBox="1"/>
          <p:nvPr/>
        </p:nvSpPr>
        <p:spPr>
          <a:xfrm>
            <a:off x="5583512" y="3138755"/>
            <a:ext cx="6608487" cy="3416320"/>
          </a:xfrm>
          <a:prstGeom prst="rect">
            <a:avLst/>
          </a:prstGeom>
          <a:noFill/>
        </p:spPr>
        <p:txBody>
          <a:bodyPr wrap="square" rtlCol="0">
            <a:spAutoFit/>
          </a:bodyPr>
          <a:lstStyle/>
          <a:p>
            <a:pPr marL="571500" indent="-571500">
              <a:buFont typeface="Arial" panose="020B0604020202020204" pitchFamily="34" charset="0"/>
              <a:buChar char="•"/>
            </a:pPr>
            <a:r>
              <a:rPr lang="en-US" sz="3600" dirty="0" err="1">
                <a:solidFill>
                  <a:srgbClr val="FFFF00"/>
                </a:solidFill>
              </a:rPr>
              <a:t>Kedesh</a:t>
            </a:r>
            <a:r>
              <a:rPr lang="en-US" sz="3600" dirty="0">
                <a:solidFill>
                  <a:srgbClr val="FFFF00"/>
                </a:solidFill>
              </a:rPr>
              <a:t> ~ holiness/consecration</a:t>
            </a:r>
          </a:p>
          <a:p>
            <a:pPr marL="571500" indent="-571500">
              <a:buFont typeface="Arial" panose="020B0604020202020204" pitchFamily="34" charset="0"/>
              <a:buChar char="•"/>
            </a:pPr>
            <a:r>
              <a:rPr lang="en-US" sz="3600" dirty="0">
                <a:solidFill>
                  <a:srgbClr val="FFFF00"/>
                </a:solidFill>
              </a:rPr>
              <a:t>Shechem ~ back/shoulder</a:t>
            </a:r>
          </a:p>
          <a:p>
            <a:pPr marL="571500" indent="-571500">
              <a:buFont typeface="Arial" panose="020B0604020202020204" pitchFamily="34" charset="0"/>
              <a:buChar char="•"/>
            </a:pPr>
            <a:r>
              <a:rPr lang="en-US" sz="3600" dirty="0">
                <a:solidFill>
                  <a:srgbClr val="FFFF00"/>
                </a:solidFill>
              </a:rPr>
              <a:t>Hebron ~ friendship</a:t>
            </a:r>
          </a:p>
          <a:p>
            <a:pPr marL="571500" indent="-571500">
              <a:buFont typeface="Arial" panose="020B0604020202020204" pitchFamily="34" charset="0"/>
              <a:buChar char="•"/>
            </a:pPr>
            <a:r>
              <a:rPr lang="en-US" sz="3600" dirty="0" err="1">
                <a:solidFill>
                  <a:srgbClr val="FFFF00"/>
                </a:solidFill>
              </a:rPr>
              <a:t>Bezer</a:t>
            </a:r>
            <a:r>
              <a:rPr lang="en-US" sz="3600" dirty="0">
                <a:solidFill>
                  <a:srgbClr val="FFFF00"/>
                </a:solidFill>
              </a:rPr>
              <a:t> ~ fortress</a:t>
            </a:r>
          </a:p>
          <a:p>
            <a:pPr marL="571500" indent="-571500">
              <a:buFont typeface="Arial" panose="020B0604020202020204" pitchFamily="34" charset="0"/>
              <a:buChar char="•"/>
            </a:pPr>
            <a:r>
              <a:rPr lang="en-US" sz="3600" dirty="0" err="1">
                <a:solidFill>
                  <a:srgbClr val="FFFF00"/>
                </a:solidFill>
              </a:rPr>
              <a:t>Ramoth</a:t>
            </a:r>
            <a:r>
              <a:rPr lang="en-US" sz="3600" dirty="0">
                <a:solidFill>
                  <a:srgbClr val="FFFF00"/>
                </a:solidFill>
              </a:rPr>
              <a:t> ~ the heights</a:t>
            </a:r>
          </a:p>
          <a:p>
            <a:pPr marL="571500" indent="-571500">
              <a:buFont typeface="Arial" panose="020B0604020202020204" pitchFamily="34" charset="0"/>
              <a:buChar char="•"/>
            </a:pPr>
            <a:r>
              <a:rPr lang="en-US" sz="3600" dirty="0">
                <a:solidFill>
                  <a:srgbClr val="FFFF00"/>
                </a:solidFill>
              </a:rPr>
              <a:t>Golan ~ rejoicing/exultation</a:t>
            </a:r>
          </a:p>
        </p:txBody>
      </p:sp>
      <p:sp>
        <p:nvSpPr>
          <p:cNvPr id="6" name="TextBox 5">
            <a:extLst>
              <a:ext uri="{FF2B5EF4-FFF2-40B4-BE49-F238E27FC236}">
                <a16:creationId xmlns:a16="http://schemas.microsoft.com/office/drawing/2014/main" id="{651AAF07-E5DE-A4BA-81B3-0A4F6F768D99}"/>
              </a:ext>
            </a:extLst>
          </p:cNvPr>
          <p:cNvSpPr txBox="1"/>
          <p:nvPr/>
        </p:nvSpPr>
        <p:spPr>
          <a:xfrm>
            <a:off x="5755239" y="647372"/>
            <a:ext cx="6259893" cy="1493155"/>
          </a:xfrm>
          <a:prstGeom prst="rect">
            <a:avLst/>
          </a:prstGeom>
        </p:spPr>
        <p:txBody>
          <a:bodyPr vert="horz" lIns="91440" tIns="45720" rIns="91440" bIns="45720" rtlCol="0" anchor="t">
            <a:normAutofit fontScale="85000" lnSpcReduction="10000"/>
          </a:bodyPr>
          <a:lstStyle/>
          <a:p>
            <a:pPr>
              <a:lnSpc>
                <a:spcPct val="90000"/>
              </a:lnSpc>
              <a:spcBef>
                <a:spcPct val="0"/>
              </a:spcBef>
              <a:spcAft>
                <a:spcPts val="600"/>
              </a:spcAft>
            </a:pPr>
            <a:r>
              <a:rPr lang="en-US" sz="5200" kern="1200" dirty="0">
                <a:solidFill>
                  <a:srgbClr val="00B0F0"/>
                </a:solidFill>
                <a:ea typeface="+mj-ea"/>
                <a:cs typeface="+mj-cs"/>
              </a:rPr>
              <a:t>Jesus as the New Testament fulfilment of </a:t>
            </a:r>
            <a:r>
              <a:rPr lang="en-US" sz="5200" kern="1200" dirty="0">
                <a:solidFill>
                  <a:srgbClr val="00B0F0"/>
                </a:solidFill>
                <a:effectLst/>
                <a:ea typeface="+mj-ea"/>
                <a:cs typeface="+mj-cs"/>
              </a:rPr>
              <a:t>…</a:t>
            </a:r>
          </a:p>
          <a:p>
            <a:pPr>
              <a:lnSpc>
                <a:spcPct val="90000"/>
              </a:lnSpc>
              <a:spcBef>
                <a:spcPct val="0"/>
              </a:spcBef>
              <a:spcAft>
                <a:spcPts val="600"/>
              </a:spcAft>
            </a:pPr>
            <a:endParaRPr lang="en-US" sz="3900" kern="1200" dirty="0">
              <a:solidFill>
                <a:srgbClr val="00B0F0"/>
              </a:solidFill>
              <a:latin typeface="+mj-lt"/>
              <a:ea typeface="+mj-ea"/>
              <a:cs typeface="+mj-cs"/>
            </a:endParaRPr>
          </a:p>
          <a:p>
            <a:pPr>
              <a:lnSpc>
                <a:spcPct val="90000"/>
              </a:lnSpc>
              <a:spcBef>
                <a:spcPct val="0"/>
              </a:spcBef>
              <a:spcAft>
                <a:spcPts val="600"/>
              </a:spcAft>
            </a:pPr>
            <a:endParaRPr lang="en-US" sz="4800" kern="1200" dirty="0">
              <a:solidFill>
                <a:schemeClr val="tx1"/>
              </a:solidFill>
              <a:latin typeface="+mj-lt"/>
              <a:ea typeface="+mj-ea"/>
              <a:cs typeface="+mj-cs"/>
            </a:endParaRPr>
          </a:p>
        </p:txBody>
      </p:sp>
      <p:pic>
        <p:nvPicPr>
          <p:cNvPr id="8" name="Picture 7" descr="A person holding a sheep&#10;&#10;Description automatically generated with medium confidence">
            <a:extLst>
              <a:ext uri="{FF2B5EF4-FFF2-40B4-BE49-F238E27FC236}">
                <a16:creationId xmlns:a16="http://schemas.microsoft.com/office/drawing/2014/main" id="{187EA5BD-5D40-DD3C-D971-D93B2FD685BE}"/>
              </a:ext>
            </a:extLst>
          </p:cNvPr>
          <p:cNvPicPr>
            <a:picLocks noChangeAspect="1"/>
          </p:cNvPicPr>
          <p:nvPr/>
        </p:nvPicPr>
        <p:blipFill>
          <a:blip r:embed="rId5"/>
          <a:stretch>
            <a:fillRect/>
          </a:stretch>
        </p:blipFill>
        <p:spPr>
          <a:xfrm>
            <a:off x="566093" y="0"/>
            <a:ext cx="4152352" cy="6858000"/>
          </a:xfrm>
          <a:prstGeom prst="rect">
            <a:avLst/>
          </a:prstGeom>
        </p:spPr>
      </p:pic>
    </p:spTree>
    <p:extLst>
      <p:ext uri="{BB962C8B-B14F-4D97-AF65-F5344CB8AC3E}">
        <p14:creationId xmlns:p14="http://schemas.microsoft.com/office/powerpoint/2010/main" val="939728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unset, orange&#10;&#10;Description automatically generated">
            <a:extLst>
              <a:ext uri="{FF2B5EF4-FFF2-40B4-BE49-F238E27FC236}">
                <a16:creationId xmlns:a16="http://schemas.microsoft.com/office/drawing/2014/main" id="{A6ABE172-08AB-8731-0C10-E6FE18A27E2F}"/>
              </a:ext>
            </a:extLst>
          </p:cNvPr>
          <p:cNvPicPr>
            <a:picLocks noChangeAspect="1"/>
          </p:cNvPicPr>
          <p:nvPr/>
        </p:nvPicPr>
        <p:blipFill>
          <a:blip r:embed="rId2"/>
          <a:stretch>
            <a:fillRect/>
          </a:stretch>
        </p:blipFill>
        <p:spPr>
          <a:xfrm>
            <a:off x="4622" y="-1"/>
            <a:ext cx="12187378" cy="6860601"/>
          </a:xfrm>
          <a:prstGeom prst="rect">
            <a:avLst/>
          </a:prstGeom>
        </p:spPr>
      </p:pic>
      <p:sp>
        <p:nvSpPr>
          <p:cNvPr id="4" name="TextBox 3">
            <a:extLst>
              <a:ext uri="{FF2B5EF4-FFF2-40B4-BE49-F238E27FC236}">
                <a16:creationId xmlns:a16="http://schemas.microsoft.com/office/drawing/2014/main" id="{17D57870-E3CC-9675-5E03-803B146555DC}"/>
              </a:ext>
            </a:extLst>
          </p:cNvPr>
          <p:cNvSpPr txBox="1"/>
          <p:nvPr/>
        </p:nvSpPr>
        <p:spPr>
          <a:xfrm>
            <a:off x="739739" y="633202"/>
            <a:ext cx="11013897" cy="5338962"/>
          </a:xfrm>
          <a:prstGeom prst="rect">
            <a:avLst/>
          </a:prstGeom>
          <a:noFill/>
        </p:spPr>
        <p:txBody>
          <a:bodyPr wrap="square">
            <a:spAutoFit/>
          </a:bodyPr>
          <a:lstStyle/>
          <a:p>
            <a:r>
              <a:rPr lang="en-GB" sz="3600" dirty="0">
                <a:solidFill>
                  <a:srgbClr val="FFFF00"/>
                </a:solidFill>
                <a:latin typeface="Calibri" panose="020F0502020204030204" pitchFamily="34" charset="0"/>
                <a:ea typeface="Calibri" panose="020F0502020204030204" pitchFamily="34" charset="0"/>
                <a:cs typeface="Times New Roman" panose="02020603050405020304" pitchFamily="18" charset="0"/>
              </a:rPr>
              <a:t>Joshua 21 – Levitical cities</a:t>
            </a:r>
            <a:r>
              <a:rPr lang="en-GB" sz="36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t>
            </a:r>
          </a:p>
          <a:p>
            <a:r>
              <a:rPr lang="en-GB" sz="1600" dirty="0">
                <a:solidFill>
                  <a:schemeClr val="bg1"/>
                </a:solidFill>
              </a:rPr>
              <a:t> </a:t>
            </a:r>
            <a:endParaRPr lang="en-US" sz="1600" dirty="0">
              <a:solidFill>
                <a:schemeClr val="bg1"/>
              </a:solidFill>
            </a:endParaRPr>
          </a:p>
          <a:p>
            <a:pPr>
              <a:lnSpc>
                <a:spcPct val="150000"/>
              </a:lnSpc>
            </a:pPr>
            <a:r>
              <a:rPr lang="en-GB" sz="2800" b="1" dirty="0">
                <a:solidFill>
                  <a:schemeClr val="bg1"/>
                </a:solidFill>
                <a:effectLst/>
                <a:ea typeface="Times New Roman" panose="02020603050405020304" pitchFamily="18" charset="0"/>
              </a:rPr>
              <a:t>Now the family heads of the Levites approached Eleazar the priest, Joshua son of Nun, and the heads of the other tribal families of Israel </a:t>
            </a:r>
            <a:r>
              <a:rPr lang="en-GB" sz="2800" b="1" baseline="30000" dirty="0">
                <a:solidFill>
                  <a:schemeClr val="bg1"/>
                </a:solidFill>
                <a:effectLst/>
                <a:ea typeface="Times New Roman" panose="02020603050405020304" pitchFamily="18" charset="0"/>
              </a:rPr>
              <a:t>2 </a:t>
            </a:r>
            <a:r>
              <a:rPr lang="en-GB" sz="2800" b="1" dirty="0">
                <a:solidFill>
                  <a:schemeClr val="bg1"/>
                </a:solidFill>
                <a:effectLst/>
                <a:ea typeface="Times New Roman" panose="02020603050405020304" pitchFamily="18" charset="0"/>
              </a:rPr>
              <a:t>at Shiloh in Canaan and said to them, “The </a:t>
            </a:r>
            <a:r>
              <a:rPr lang="en-GB" sz="2800" b="1" cap="small" dirty="0">
                <a:solidFill>
                  <a:schemeClr val="bg1"/>
                </a:solidFill>
                <a:effectLst/>
                <a:ea typeface="Times New Roman" panose="02020603050405020304" pitchFamily="18" charset="0"/>
              </a:rPr>
              <a:t>Lord</a:t>
            </a:r>
            <a:r>
              <a:rPr lang="en-GB" sz="2800" b="1" dirty="0">
                <a:solidFill>
                  <a:schemeClr val="bg1"/>
                </a:solidFill>
                <a:effectLst/>
                <a:ea typeface="Times New Roman" panose="02020603050405020304" pitchFamily="18" charset="0"/>
              </a:rPr>
              <a:t> commanded through Moses that you give us towns to live in, with pasturelands for our livestock.” </a:t>
            </a:r>
            <a:r>
              <a:rPr lang="en-GB" sz="2800" b="1" baseline="30000" dirty="0">
                <a:solidFill>
                  <a:schemeClr val="bg1"/>
                </a:solidFill>
                <a:effectLst/>
                <a:ea typeface="Times New Roman" panose="02020603050405020304" pitchFamily="18" charset="0"/>
              </a:rPr>
              <a:t>3 </a:t>
            </a:r>
            <a:r>
              <a:rPr lang="en-GB" sz="2800" b="1" dirty="0">
                <a:solidFill>
                  <a:schemeClr val="bg1"/>
                </a:solidFill>
                <a:effectLst/>
                <a:ea typeface="Times New Roman" panose="02020603050405020304" pitchFamily="18" charset="0"/>
              </a:rPr>
              <a:t>So, as the </a:t>
            </a:r>
            <a:r>
              <a:rPr lang="en-GB" sz="2800" b="1" cap="small" dirty="0">
                <a:solidFill>
                  <a:schemeClr val="bg1"/>
                </a:solidFill>
                <a:effectLst/>
                <a:ea typeface="Times New Roman" panose="02020603050405020304" pitchFamily="18" charset="0"/>
              </a:rPr>
              <a:t>Lord</a:t>
            </a:r>
            <a:r>
              <a:rPr lang="en-GB" sz="2800" b="1" dirty="0">
                <a:solidFill>
                  <a:schemeClr val="bg1"/>
                </a:solidFill>
                <a:effectLst/>
                <a:ea typeface="Times New Roman" panose="02020603050405020304" pitchFamily="18" charset="0"/>
              </a:rPr>
              <a:t> had commanded, the Israelites gave the Levites the following towns and pasturelands out of their own inheritance:</a:t>
            </a:r>
            <a:endParaRPr lang="en-GB" sz="2800" dirty="0">
              <a:solidFill>
                <a:schemeClr val="bg1"/>
              </a:solidFill>
              <a:effectLst/>
              <a:ea typeface="Times New Roman" panose="02020603050405020304" pitchFamily="18" charset="0"/>
            </a:endParaRPr>
          </a:p>
        </p:txBody>
      </p:sp>
    </p:spTree>
    <p:extLst>
      <p:ext uri="{BB962C8B-B14F-4D97-AF65-F5344CB8AC3E}">
        <p14:creationId xmlns:p14="http://schemas.microsoft.com/office/powerpoint/2010/main" val="1220278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9">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sunset, orange&#10;&#10;Description automatically generated">
            <a:extLst>
              <a:ext uri="{FF2B5EF4-FFF2-40B4-BE49-F238E27FC236}">
                <a16:creationId xmlns:a16="http://schemas.microsoft.com/office/drawing/2014/main" id="{A6ABE172-08AB-8731-0C10-E6FE18A27E2F}"/>
              </a:ext>
            </a:extLst>
          </p:cNvPr>
          <p:cNvPicPr>
            <a:picLocks noChangeAspect="1"/>
          </p:cNvPicPr>
          <p:nvPr/>
        </p:nvPicPr>
        <p:blipFill rotWithShape="1">
          <a:blip r:embed="rId2">
            <a:alphaModFix amt="40000"/>
          </a:blip>
          <a:srcRect l="6261" r="19408"/>
          <a:stretch/>
        </p:blipFill>
        <p:spPr>
          <a:xfrm>
            <a:off x="3132160" y="1021"/>
            <a:ext cx="9059839" cy="6855958"/>
          </a:xfrm>
          <a:prstGeom prst="rect">
            <a:avLst/>
          </a:prstGeom>
        </p:spPr>
      </p:pic>
      <p:sp>
        <p:nvSpPr>
          <p:cNvPr id="4" name="TextBox 3">
            <a:extLst>
              <a:ext uri="{FF2B5EF4-FFF2-40B4-BE49-F238E27FC236}">
                <a16:creationId xmlns:a16="http://schemas.microsoft.com/office/drawing/2014/main" id="{17D57870-E3CC-9675-5E03-803B146555DC}"/>
              </a:ext>
            </a:extLst>
          </p:cNvPr>
          <p:cNvSpPr txBox="1"/>
          <p:nvPr/>
        </p:nvSpPr>
        <p:spPr>
          <a:xfrm>
            <a:off x="6217053" y="616786"/>
            <a:ext cx="5834534" cy="225997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kern="1200" dirty="0">
                <a:solidFill>
                  <a:srgbClr val="FFFF00"/>
                </a:solidFill>
                <a:ea typeface="+mj-ea"/>
                <a:cs typeface="+mj-cs"/>
              </a:rPr>
              <a:t>Joshua 21 – Levitical cities</a:t>
            </a:r>
            <a:r>
              <a:rPr lang="en-US" sz="4400" kern="1200" dirty="0">
                <a:solidFill>
                  <a:srgbClr val="FFFF00"/>
                </a:solidFill>
                <a:effectLst/>
                <a:ea typeface="+mj-ea"/>
                <a:cs typeface="+mj-cs"/>
              </a:rPr>
              <a:t>…</a:t>
            </a:r>
          </a:p>
          <a:p>
            <a:pPr>
              <a:lnSpc>
                <a:spcPct val="90000"/>
              </a:lnSpc>
              <a:spcBef>
                <a:spcPct val="0"/>
              </a:spcBef>
              <a:spcAft>
                <a:spcPts val="600"/>
              </a:spcAft>
            </a:pPr>
            <a:r>
              <a:rPr lang="en-US" sz="5600" kern="1200" dirty="0">
                <a:latin typeface="+mj-lt"/>
                <a:ea typeface="+mj-ea"/>
                <a:cs typeface="+mj-cs"/>
              </a:rPr>
              <a:t> </a:t>
            </a:r>
          </a:p>
        </p:txBody>
      </p:sp>
      <p:sp>
        <p:nvSpPr>
          <p:cNvPr id="22" name="Freeform: Shape 11">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Map&#10;&#10;Description automatically generated">
            <a:extLst>
              <a:ext uri="{FF2B5EF4-FFF2-40B4-BE49-F238E27FC236}">
                <a16:creationId xmlns:a16="http://schemas.microsoft.com/office/drawing/2014/main" id="{F893ECB8-2089-5D96-EF07-A1DC4BE76EF2}"/>
              </a:ext>
            </a:extLst>
          </p:cNvPr>
          <p:cNvPicPr>
            <a:picLocks noChangeAspect="1"/>
          </p:cNvPicPr>
          <p:nvPr/>
        </p:nvPicPr>
        <p:blipFill rotWithShape="1">
          <a:blip r:embed="rId3"/>
          <a:srcRect l="410"/>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Tree>
    <p:extLst>
      <p:ext uri="{BB962C8B-B14F-4D97-AF65-F5344CB8AC3E}">
        <p14:creationId xmlns:p14="http://schemas.microsoft.com/office/powerpoint/2010/main" val="204407718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pic>
        <p:nvPicPr>
          <p:cNvPr id="3" name="Picture 2" descr="A picture containing text, sunset, orange&#10;&#10;Description automatically generated">
            <a:extLst>
              <a:ext uri="{FF2B5EF4-FFF2-40B4-BE49-F238E27FC236}">
                <a16:creationId xmlns:a16="http://schemas.microsoft.com/office/drawing/2014/main" id="{A6ABE172-08AB-8731-0C10-E6FE18A27E2F}"/>
              </a:ext>
            </a:extLst>
          </p:cNvPr>
          <p:cNvPicPr>
            <a:picLocks noChangeAspect="1"/>
          </p:cNvPicPr>
          <p:nvPr/>
        </p:nvPicPr>
        <p:blipFill rotWithShape="1">
          <a:blip r:embed="rId2">
            <a:alphaModFix amt="40000"/>
          </a:blip>
          <a:srcRect l="6261" r="19408"/>
          <a:stretch/>
        </p:blipFill>
        <p:spPr>
          <a:xfrm>
            <a:off x="3132160" y="1021"/>
            <a:ext cx="9059839" cy="6855958"/>
          </a:xfrm>
          <a:prstGeom prst="rect">
            <a:avLst/>
          </a:prstGeom>
        </p:spPr>
      </p:pic>
      <p:sp>
        <p:nvSpPr>
          <p:cNvPr id="4" name="TextBox 3">
            <a:extLst>
              <a:ext uri="{FF2B5EF4-FFF2-40B4-BE49-F238E27FC236}">
                <a16:creationId xmlns:a16="http://schemas.microsoft.com/office/drawing/2014/main" id="{17D57870-E3CC-9675-5E03-803B146555DC}"/>
              </a:ext>
            </a:extLst>
          </p:cNvPr>
          <p:cNvSpPr txBox="1"/>
          <p:nvPr/>
        </p:nvSpPr>
        <p:spPr>
          <a:xfrm>
            <a:off x="6217053" y="616786"/>
            <a:ext cx="5834534" cy="225997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kern="1200" dirty="0">
                <a:solidFill>
                  <a:srgbClr val="FFFF00"/>
                </a:solidFill>
                <a:ea typeface="+mj-ea"/>
                <a:cs typeface="+mj-cs"/>
              </a:rPr>
              <a:t>Joshua 21 – Levitical cities</a:t>
            </a:r>
            <a:r>
              <a:rPr lang="en-US" sz="4400" kern="1200" dirty="0">
                <a:solidFill>
                  <a:srgbClr val="FFFF00"/>
                </a:solidFill>
                <a:effectLst/>
                <a:ea typeface="+mj-ea"/>
                <a:cs typeface="+mj-cs"/>
              </a:rPr>
              <a:t>…</a:t>
            </a:r>
          </a:p>
          <a:p>
            <a:pPr>
              <a:lnSpc>
                <a:spcPct val="90000"/>
              </a:lnSpc>
              <a:spcBef>
                <a:spcPct val="0"/>
              </a:spcBef>
              <a:spcAft>
                <a:spcPts val="600"/>
              </a:spcAft>
            </a:pPr>
            <a:r>
              <a:rPr lang="en-US" sz="5600" kern="1200" dirty="0">
                <a:latin typeface="+mj-lt"/>
                <a:ea typeface="+mj-ea"/>
                <a:cs typeface="+mj-cs"/>
              </a:rPr>
              <a:t> </a:t>
            </a:r>
          </a:p>
        </p:txBody>
      </p:sp>
      <p:pic>
        <p:nvPicPr>
          <p:cNvPr id="5" name="Picture 4" descr="Map&#10;&#10;Description automatically generated">
            <a:extLst>
              <a:ext uri="{FF2B5EF4-FFF2-40B4-BE49-F238E27FC236}">
                <a16:creationId xmlns:a16="http://schemas.microsoft.com/office/drawing/2014/main" id="{F893ECB8-2089-5D96-EF07-A1DC4BE76EF2}"/>
              </a:ext>
            </a:extLst>
          </p:cNvPr>
          <p:cNvPicPr>
            <a:picLocks noChangeAspect="1"/>
          </p:cNvPicPr>
          <p:nvPr/>
        </p:nvPicPr>
        <p:blipFill rotWithShape="1">
          <a:blip r:embed="rId3"/>
          <a:srcRect l="410"/>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2" name="TextBox 1">
            <a:extLst>
              <a:ext uri="{FF2B5EF4-FFF2-40B4-BE49-F238E27FC236}">
                <a16:creationId xmlns:a16="http://schemas.microsoft.com/office/drawing/2014/main" id="{D258B188-6F8E-9D87-317F-0C241317CC6E}"/>
              </a:ext>
            </a:extLst>
          </p:cNvPr>
          <p:cNvSpPr txBox="1"/>
          <p:nvPr/>
        </p:nvSpPr>
        <p:spPr>
          <a:xfrm>
            <a:off x="6095696" y="1905856"/>
            <a:ext cx="6431621" cy="3970318"/>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rgbClr val="FFFF00"/>
                </a:solidFill>
              </a:rPr>
              <a:t>Distributed throughout the land - “easy access” for all</a:t>
            </a:r>
          </a:p>
          <a:p>
            <a:pPr marL="571500" indent="-571500">
              <a:buFont typeface="Arial" panose="020B0604020202020204" pitchFamily="34" charset="0"/>
              <a:buChar char="•"/>
            </a:pPr>
            <a:r>
              <a:rPr lang="en-US" sz="3600" dirty="0">
                <a:solidFill>
                  <a:srgbClr val="FFFF00"/>
                </a:solidFill>
              </a:rPr>
              <a:t>“Tithed” by the other tribes from their own inheritance</a:t>
            </a:r>
          </a:p>
          <a:p>
            <a:pPr marL="571500" indent="-571500">
              <a:buFont typeface="Arial" panose="020B0604020202020204" pitchFamily="34" charset="0"/>
              <a:buChar char="•"/>
            </a:pPr>
            <a:r>
              <a:rPr lang="en-US" sz="3600" dirty="0">
                <a:solidFill>
                  <a:srgbClr val="FFFF00"/>
                </a:solidFill>
              </a:rPr>
              <a:t>Some in land still to be claimed (Joshua 13:1-7)</a:t>
            </a:r>
          </a:p>
          <a:p>
            <a:pPr marL="571500" indent="-571500">
              <a:buFont typeface="Arial" panose="020B0604020202020204" pitchFamily="34" charset="0"/>
              <a:buChar char="•"/>
            </a:pPr>
            <a:endParaRPr lang="en-GB" sz="3600" dirty="0">
              <a:solidFill>
                <a:srgbClr val="FFFF00"/>
              </a:solidFill>
            </a:endParaRPr>
          </a:p>
        </p:txBody>
      </p:sp>
    </p:spTree>
    <p:extLst>
      <p:ext uri="{BB962C8B-B14F-4D97-AF65-F5344CB8AC3E}">
        <p14:creationId xmlns:p14="http://schemas.microsoft.com/office/powerpoint/2010/main" val="649973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unset, orange&#10;&#10;Description automatically generated">
            <a:extLst>
              <a:ext uri="{FF2B5EF4-FFF2-40B4-BE49-F238E27FC236}">
                <a16:creationId xmlns:a16="http://schemas.microsoft.com/office/drawing/2014/main" id="{A6ABE172-08AB-8731-0C10-E6FE18A27E2F}"/>
              </a:ext>
            </a:extLst>
          </p:cNvPr>
          <p:cNvPicPr>
            <a:picLocks noChangeAspect="1"/>
          </p:cNvPicPr>
          <p:nvPr/>
        </p:nvPicPr>
        <p:blipFill>
          <a:blip r:embed="rId3"/>
          <a:stretch>
            <a:fillRect/>
          </a:stretch>
        </p:blipFill>
        <p:spPr>
          <a:xfrm>
            <a:off x="4622" y="-1"/>
            <a:ext cx="12187378" cy="6860601"/>
          </a:xfrm>
          <a:prstGeom prst="rect">
            <a:avLst/>
          </a:prstGeom>
        </p:spPr>
      </p:pic>
      <p:sp>
        <p:nvSpPr>
          <p:cNvPr id="4" name="TextBox 3">
            <a:extLst>
              <a:ext uri="{FF2B5EF4-FFF2-40B4-BE49-F238E27FC236}">
                <a16:creationId xmlns:a16="http://schemas.microsoft.com/office/drawing/2014/main" id="{17D57870-E3CC-9675-5E03-803B146555DC}"/>
              </a:ext>
            </a:extLst>
          </p:cNvPr>
          <p:cNvSpPr txBox="1"/>
          <p:nvPr/>
        </p:nvSpPr>
        <p:spPr>
          <a:xfrm>
            <a:off x="890677" y="797588"/>
            <a:ext cx="10496190" cy="1877437"/>
          </a:xfrm>
          <a:prstGeom prst="rect">
            <a:avLst/>
          </a:prstGeom>
          <a:noFill/>
        </p:spPr>
        <p:txBody>
          <a:bodyPr wrap="square">
            <a:spAutoFit/>
          </a:bodyPr>
          <a:lstStyle/>
          <a:p>
            <a:r>
              <a:rPr lang="en-GB" sz="4400" dirty="0">
                <a:solidFill>
                  <a:srgbClr val="FFFF00"/>
                </a:solidFill>
                <a:latin typeface="Calibri" panose="020F0502020204030204" pitchFamily="34" charset="0"/>
                <a:ea typeface="Calibri" panose="020F0502020204030204" pitchFamily="34" charset="0"/>
                <a:cs typeface="Times New Roman" panose="02020603050405020304" pitchFamily="18" charset="0"/>
              </a:rPr>
              <a:t>Cities of refuge and Levitical cities</a:t>
            </a:r>
            <a:r>
              <a:rPr lang="en-GB" sz="4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t>
            </a:r>
          </a:p>
          <a:p>
            <a:pPr algn="ctr"/>
            <a:r>
              <a:rPr lang="en-GB" sz="4400" dirty="0">
                <a:solidFill>
                  <a:srgbClr val="00B0F0"/>
                </a:solidFill>
                <a:latin typeface="Calibri" panose="020F0502020204030204" pitchFamily="34" charset="0"/>
                <a:ea typeface="Calibri" panose="020F0502020204030204" pitchFamily="34" charset="0"/>
                <a:cs typeface="Times New Roman" panose="02020603050405020304" pitchFamily="18" charset="0"/>
              </a:rPr>
              <a:t>APPLICATION…</a:t>
            </a:r>
            <a:endParaRPr lang="en-GB" sz="44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2800" dirty="0">
                <a:solidFill>
                  <a:schemeClr val="bg1"/>
                </a:solidFill>
              </a:rPr>
              <a:t> </a:t>
            </a:r>
            <a:endParaRPr lang="en-US" sz="2800" dirty="0">
              <a:solidFill>
                <a:schemeClr val="bg1"/>
              </a:solidFill>
            </a:endParaRPr>
          </a:p>
        </p:txBody>
      </p:sp>
    </p:spTree>
    <p:extLst>
      <p:ext uri="{BB962C8B-B14F-4D97-AF65-F5344CB8AC3E}">
        <p14:creationId xmlns:p14="http://schemas.microsoft.com/office/powerpoint/2010/main" val="3563217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unset, orange&#10;&#10;Description automatically generated">
            <a:extLst>
              <a:ext uri="{FF2B5EF4-FFF2-40B4-BE49-F238E27FC236}">
                <a16:creationId xmlns:a16="http://schemas.microsoft.com/office/drawing/2014/main" id="{A6ABE172-08AB-8731-0C10-E6FE18A27E2F}"/>
              </a:ext>
            </a:extLst>
          </p:cNvPr>
          <p:cNvPicPr>
            <a:picLocks noChangeAspect="1"/>
          </p:cNvPicPr>
          <p:nvPr/>
        </p:nvPicPr>
        <p:blipFill>
          <a:blip r:embed="rId3"/>
          <a:stretch>
            <a:fillRect/>
          </a:stretch>
        </p:blipFill>
        <p:spPr>
          <a:xfrm>
            <a:off x="4622" y="-1"/>
            <a:ext cx="12187378" cy="6860601"/>
          </a:xfrm>
          <a:prstGeom prst="rect">
            <a:avLst/>
          </a:prstGeom>
        </p:spPr>
      </p:pic>
      <p:sp>
        <p:nvSpPr>
          <p:cNvPr id="4" name="TextBox 3">
            <a:extLst>
              <a:ext uri="{FF2B5EF4-FFF2-40B4-BE49-F238E27FC236}">
                <a16:creationId xmlns:a16="http://schemas.microsoft.com/office/drawing/2014/main" id="{17D57870-E3CC-9675-5E03-803B146555DC}"/>
              </a:ext>
            </a:extLst>
          </p:cNvPr>
          <p:cNvSpPr txBox="1"/>
          <p:nvPr/>
        </p:nvSpPr>
        <p:spPr>
          <a:xfrm>
            <a:off x="890677" y="797588"/>
            <a:ext cx="10496190" cy="1877437"/>
          </a:xfrm>
          <a:prstGeom prst="rect">
            <a:avLst/>
          </a:prstGeom>
          <a:noFill/>
        </p:spPr>
        <p:txBody>
          <a:bodyPr wrap="square">
            <a:spAutoFit/>
          </a:bodyPr>
          <a:lstStyle/>
          <a:p>
            <a:r>
              <a:rPr lang="en-GB" sz="4400" dirty="0">
                <a:solidFill>
                  <a:srgbClr val="FFFF00"/>
                </a:solidFill>
                <a:latin typeface="Calibri" panose="020F0502020204030204" pitchFamily="34" charset="0"/>
                <a:ea typeface="Calibri" panose="020F0502020204030204" pitchFamily="34" charset="0"/>
                <a:cs typeface="Times New Roman" panose="02020603050405020304" pitchFamily="18" charset="0"/>
              </a:rPr>
              <a:t>Cities of refuge and Levitical cities</a:t>
            </a:r>
            <a:r>
              <a:rPr lang="en-GB" sz="4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t>
            </a:r>
          </a:p>
          <a:p>
            <a:pPr algn="ctr"/>
            <a:r>
              <a:rPr lang="en-GB" sz="4400" dirty="0">
                <a:solidFill>
                  <a:srgbClr val="00B0F0"/>
                </a:solidFill>
                <a:latin typeface="Calibri" panose="020F0502020204030204" pitchFamily="34" charset="0"/>
                <a:ea typeface="Calibri" panose="020F0502020204030204" pitchFamily="34" charset="0"/>
                <a:cs typeface="Times New Roman" panose="02020603050405020304" pitchFamily="18" charset="0"/>
              </a:rPr>
              <a:t>APPLICATION…</a:t>
            </a:r>
            <a:endParaRPr lang="en-GB" sz="44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2800" dirty="0">
                <a:solidFill>
                  <a:schemeClr val="bg1"/>
                </a:solidFill>
              </a:rPr>
              <a:t> </a:t>
            </a:r>
            <a:endParaRPr lang="en-US" sz="2800" dirty="0">
              <a:solidFill>
                <a:schemeClr val="bg1"/>
              </a:solidFill>
            </a:endParaRPr>
          </a:p>
        </p:txBody>
      </p:sp>
      <p:sp>
        <p:nvSpPr>
          <p:cNvPr id="2" name="TextBox 1">
            <a:extLst>
              <a:ext uri="{FF2B5EF4-FFF2-40B4-BE49-F238E27FC236}">
                <a16:creationId xmlns:a16="http://schemas.microsoft.com/office/drawing/2014/main" id="{6CC6E19A-6144-AEB6-9CDB-C7ADFEC8F818}"/>
              </a:ext>
            </a:extLst>
          </p:cNvPr>
          <p:cNvSpPr txBox="1"/>
          <p:nvPr/>
        </p:nvSpPr>
        <p:spPr>
          <a:xfrm>
            <a:off x="1383424" y="2126750"/>
            <a:ext cx="9822095" cy="769441"/>
          </a:xfrm>
          <a:prstGeom prst="rect">
            <a:avLst/>
          </a:prstGeom>
          <a:noFill/>
        </p:spPr>
        <p:txBody>
          <a:bodyPr wrap="square" rtlCol="0">
            <a:spAutoFit/>
          </a:bodyPr>
          <a:lstStyle/>
          <a:p>
            <a:r>
              <a:rPr lang="en-US" sz="4400" dirty="0">
                <a:solidFill>
                  <a:srgbClr val="00B0F0"/>
                </a:solidFill>
              </a:rPr>
              <a:t>Gathered church and Scattered church…</a:t>
            </a:r>
            <a:endParaRPr lang="en-GB" sz="4400" dirty="0">
              <a:solidFill>
                <a:srgbClr val="00B0F0"/>
              </a:solidFill>
            </a:endParaRPr>
          </a:p>
        </p:txBody>
      </p:sp>
    </p:spTree>
    <p:extLst>
      <p:ext uri="{BB962C8B-B14F-4D97-AF65-F5344CB8AC3E}">
        <p14:creationId xmlns:p14="http://schemas.microsoft.com/office/powerpoint/2010/main" val="871075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82BD85-45AF-39D9-25AF-7A7B2B0343C0}"/>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4B7A956-D639-D5D3-7413-A64C1AF7C040}"/>
              </a:ext>
            </a:extLst>
          </p:cNvPr>
          <p:cNvSpPr txBox="1"/>
          <p:nvPr/>
        </p:nvSpPr>
        <p:spPr>
          <a:xfrm>
            <a:off x="894207" y="917501"/>
            <a:ext cx="10403586" cy="5109091"/>
          </a:xfrm>
          <a:prstGeom prst="rect">
            <a:avLst/>
          </a:prstGeom>
          <a:noFill/>
        </p:spPr>
        <p:txBody>
          <a:bodyPr wrap="square">
            <a:spAutoFit/>
          </a:bodyPr>
          <a:lstStyle/>
          <a:p>
            <a:pPr algn="ctr"/>
            <a:r>
              <a:rPr lang="en-GB"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MEMORY VERSE</a:t>
            </a:r>
          </a:p>
          <a:p>
            <a:pPr algn="ctr"/>
            <a:endParaRPr lang="en-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“Be strong and courageous. </a:t>
            </a:r>
            <a:br>
              <a:rPr lang="en-GB"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GB"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Do not be afraid; do not be discouraged, for the LORD your God will be with you wherever you go.”</a:t>
            </a:r>
            <a:r>
              <a:rPr lang="en-GB" sz="5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algn="ctr"/>
            <a:endPar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Joshua 1:9 </a:t>
            </a:r>
            <a:endParaRPr lang="en-US" sz="4000" dirty="0">
              <a:solidFill>
                <a:schemeClr val="bg1"/>
              </a:solidFill>
            </a:endParaRPr>
          </a:p>
        </p:txBody>
      </p:sp>
    </p:spTree>
    <p:extLst>
      <p:ext uri="{BB962C8B-B14F-4D97-AF65-F5344CB8AC3E}">
        <p14:creationId xmlns:p14="http://schemas.microsoft.com/office/powerpoint/2010/main" val="193492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unset, orange&#10;&#10;Description automatically generated">
            <a:extLst>
              <a:ext uri="{FF2B5EF4-FFF2-40B4-BE49-F238E27FC236}">
                <a16:creationId xmlns:a16="http://schemas.microsoft.com/office/drawing/2014/main" id="{A6ABE172-08AB-8731-0C10-E6FE18A27E2F}"/>
              </a:ext>
            </a:extLst>
          </p:cNvPr>
          <p:cNvPicPr>
            <a:picLocks noChangeAspect="1"/>
          </p:cNvPicPr>
          <p:nvPr/>
        </p:nvPicPr>
        <p:blipFill>
          <a:blip r:embed="rId3"/>
          <a:stretch>
            <a:fillRect/>
          </a:stretch>
        </p:blipFill>
        <p:spPr>
          <a:xfrm>
            <a:off x="4622" y="-1"/>
            <a:ext cx="12187378" cy="6860601"/>
          </a:xfrm>
          <a:prstGeom prst="rect">
            <a:avLst/>
          </a:prstGeom>
        </p:spPr>
      </p:pic>
      <p:sp>
        <p:nvSpPr>
          <p:cNvPr id="4" name="TextBox 3">
            <a:extLst>
              <a:ext uri="{FF2B5EF4-FFF2-40B4-BE49-F238E27FC236}">
                <a16:creationId xmlns:a16="http://schemas.microsoft.com/office/drawing/2014/main" id="{17D57870-E3CC-9675-5E03-803B146555DC}"/>
              </a:ext>
            </a:extLst>
          </p:cNvPr>
          <p:cNvSpPr txBox="1"/>
          <p:nvPr/>
        </p:nvSpPr>
        <p:spPr>
          <a:xfrm>
            <a:off x="890677" y="797588"/>
            <a:ext cx="10496190" cy="1877437"/>
          </a:xfrm>
          <a:prstGeom prst="rect">
            <a:avLst/>
          </a:prstGeom>
          <a:noFill/>
        </p:spPr>
        <p:txBody>
          <a:bodyPr wrap="square">
            <a:spAutoFit/>
          </a:bodyPr>
          <a:lstStyle/>
          <a:p>
            <a:r>
              <a:rPr lang="en-GB" sz="4400" dirty="0">
                <a:solidFill>
                  <a:srgbClr val="FFFF00"/>
                </a:solidFill>
                <a:latin typeface="Calibri" panose="020F0502020204030204" pitchFamily="34" charset="0"/>
                <a:ea typeface="Calibri" panose="020F0502020204030204" pitchFamily="34" charset="0"/>
                <a:cs typeface="Times New Roman" panose="02020603050405020304" pitchFamily="18" charset="0"/>
              </a:rPr>
              <a:t>Cities of refuge and Levitical cities</a:t>
            </a:r>
            <a:r>
              <a:rPr lang="en-GB" sz="4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t>
            </a:r>
          </a:p>
          <a:p>
            <a:pPr algn="ctr"/>
            <a:r>
              <a:rPr lang="en-GB" sz="4400" dirty="0">
                <a:solidFill>
                  <a:srgbClr val="00B0F0"/>
                </a:solidFill>
                <a:latin typeface="Calibri" panose="020F0502020204030204" pitchFamily="34" charset="0"/>
                <a:ea typeface="Calibri" panose="020F0502020204030204" pitchFamily="34" charset="0"/>
                <a:cs typeface="Times New Roman" panose="02020603050405020304" pitchFamily="18" charset="0"/>
              </a:rPr>
              <a:t>APPLICATION…</a:t>
            </a:r>
            <a:endParaRPr lang="en-GB" sz="44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2800" dirty="0">
                <a:solidFill>
                  <a:schemeClr val="bg1"/>
                </a:solidFill>
              </a:rPr>
              <a:t> </a:t>
            </a:r>
            <a:endParaRPr lang="en-US" sz="2800" dirty="0">
              <a:solidFill>
                <a:schemeClr val="bg1"/>
              </a:solidFill>
            </a:endParaRPr>
          </a:p>
        </p:txBody>
      </p:sp>
      <p:sp>
        <p:nvSpPr>
          <p:cNvPr id="2" name="TextBox 1">
            <a:extLst>
              <a:ext uri="{FF2B5EF4-FFF2-40B4-BE49-F238E27FC236}">
                <a16:creationId xmlns:a16="http://schemas.microsoft.com/office/drawing/2014/main" id="{6CC6E19A-6144-AEB6-9CDB-C7ADFEC8F818}"/>
              </a:ext>
            </a:extLst>
          </p:cNvPr>
          <p:cNvSpPr txBox="1"/>
          <p:nvPr/>
        </p:nvSpPr>
        <p:spPr>
          <a:xfrm>
            <a:off x="1383424" y="2126750"/>
            <a:ext cx="9822095" cy="4524315"/>
          </a:xfrm>
          <a:prstGeom prst="rect">
            <a:avLst/>
          </a:prstGeom>
          <a:noFill/>
        </p:spPr>
        <p:txBody>
          <a:bodyPr wrap="square" rtlCol="0">
            <a:spAutoFit/>
          </a:bodyPr>
          <a:lstStyle/>
          <a:p>
            <a:r>
              <a:rPr lang="en-US" sz="4400" dirty="0">
                <a:solidFill>
                  <a:srgbClr val="00B0F0"/>
                </a:solidFill>
              </a:rPr>
              <a:t>Gathered church and Scattered church…</a:t>
            </a:r>
          </a:p>
          <a:p>
            <a:pPr algn="ctr"/>
            <a:r>
              <a:rPr lang="en-GB" sz="4000" dirty="0">
                <a:solidFill>
                  <a:srgbClr val="FFFF00"/>
                </a:solidFill>
                <a:effectLst/>
                <a:ea typeface="Calibri" panose="020F0502020204030204" pitchFamily="34" charset="0"/>
                <a:cs typeface="Times New Roman" panose="02020603050405020304" pitchFamily="18" charset="0"/>
              </a:rPr>
              <a:t>“He has shown you, O mortal, what is good.</a:t>
            </a:r>
          </a:p>
          <a:p>
            <a:pPr algn="ctr"/>
            <a:r>
              <a:rPr lang="en-GB" sz="4000" dirty="0">
                <a:solidFill>
                  <a:srgbClr val="FFFF00"/>
                </a:solidFill>
                <a:effectLst/>
                <a:ea typeface="Calibri" panose="020F0502020204030204" pitchFamily="34" charset="0"/>
                <a:cs typeface="Times New Roman" panose="02020603050405020304" pitchFamily="18" charset="0"/>
              </a:rPr>
              <a:t>And what does the </a:t>
            </a:r>
            <a:r>
              <a:rPr lang="en-GB" sz="4000" cap="small" dirty="0">
                <a:solidFill>
                  <a:srgbClr val="FFFF00"/>
                </a:solidFill>
                <a:effectLst/>
                <a:ea typeface="Calibri" panose="020F0502020204030204" pitchFamily="34" charset="0"/>
                <a:cs typeface="Times New Roman" panose="02020603050405020304" pitchFamily="18" charset="0"/>
              </a:rPr>
              <a:t>Lord</a:t>
            </a:r>
            <a:r>
              <a:rPr lang="en-GB" sz="4000" dirty="0">
                <a:solidFill>
                  <a:srgbClr val="FFFF00"/>
                </a:solidFill>
                <a:effectLst/>
                <a:ea typeface="Calibri" panose="020F0502020204030204" pitchFamily="34" charset="0"/>
                <a:cs typeface="Times New Roman" panose="02020603050405020304" pitchFamily="18" charset="0"/>
              </a:rPr>
              <a:t> require of you?</a:t>
            </a:r>
          </a:p>
          <a:p>
            <a:pPr algn="ctr"/>
            <a:r>
              <a:rPr lang="en-GB" sz="4000" dirty="0">
                <a:solidFill>
                  <a:srgbClr val="FFFF00"/>
                </a:solidFill>
                <a:effectLst/>
                <a:ea typeface="Calibri" panose="020F0502020204030204" pitchFamily="34" charset="0"/>
                <a:cs typeface="Times New Roman" panose="02020603050405020304" pitchFamily="18" charset="0"/>
              </a:rPr>
              <a:t>To act justly and to love mercy and to walk humbly</a:t>
            </a:r>
            <a:r>
              <a:rPr lang="en-GB" sz="4000" baseline="30000" dirty="0">
                <a:solidFill>
                  <a:srgbClr val="FFFF00"/>
                </a:solidFill>
                <a:effectLst/>
                <a:ea typeface="Calibri" panose="020F0502020204030204" pitchFamily="34" charset="0"/>
                <a:cs typeface="Times New Roman" panose="02020603050405020304" pitchFamily="18" charset="0"/>
              </a:rPr>
              <a:t> </a:t>
            </a:r>
            <a:r>
              <a:rPr lang="en-GB" sz="4000" dirty="0">
                <a:solidFill>
                  <a:srgbClr val="FFFF00"/>
                </a:solidFill>
                <a:effectLst/>
                <a:ea typeface="Calibri" panose="020F0502020204030204" pitchFamily="34" charset="0"/>
                <a:cs typeface="Times New Roman" panose="02020603050405020304" pitchFamily="18" charset="0"/>
              </a:rPr>
              <a:t>with your God.”</a:t>
            </a:r>
          </a:p>
          <a:p>
            <a:pPr algn="ctr"/>
            <a:r>
              <a:rPr lang="en-GB" sz="4000" dirty="0">
                <a:solidFill>
                  <a:srgbClr val="FFFF00"/>
                </a:solidFill>
                <a:ea typeface="Calibri" panose="020F0502020204030204" pitchFamily="34" charset="0"/>
                <a:cs typeface="Times New Roman" panose="02020603050405020304" pitchFamily="18" charset="0"/>
              </a:rPr>
              <a:t>Micah 6:8</a:t>
            </a:r>
            <a:endParaRPr lang="en-GB" sz="4000" dirty="0">
              <a:solidFill>
                <a:srgbClr val="FFFF00"/>
              </a:solidFill>
              <a:effectLst/>
              <a:ea typeface="Calibri" panose="020F0502020204030204" pitchFamily="34" charset="0"/>
              <a:cs typeface="Times New Roman" panose="02020603050405020304" pitchFamily="18" charset="0"/>
            </a:endParaRPr>
          </a:p>
          <a:p>
            <a:endParaRPr lang="en-GB" sz="4400" dirty="0">
              <a:solidFill>
                <a:srgbClr val="00B0F0"/>
              </a:solidFill>
            </a:endParaRPr>
          </a:p>
        </p:txBody>
      </p:sp>
    </p:spTree>
    <p:extLst>
      <p:ext uri="{BB962C8B-B14F-4D97-AF65-F5344CB8AC3E}">
        <p14:creationId xmlns:p14="http://schemas.microsoft.com/office/powerpoint/2010/main" val="163601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unset, orange&#10;&#10;Description automatically generated">
            <a:extLst>
              <a:ext uri="{FF2B5EF4-FFF2-40B4-BE49-F238E27FC236}">
                <a16:creationId xmlns:a16="http://schemas.microsoft.com/office/drawing/2014/main" id="{A6ABE172-08AB-8731-0C10-E6FE18A27E2F}"/>
              </a:ext>
            </a:extLst>
          </p:cNvPr>
          <p:cNvPicPr>
            <a:picLocks noChangeAspect="1"/>
          </p:cNvPicPr>
          <p:nvPr/>
        </p:nvPicPr>
        <p:blipFill>
          <a:blip r:embed="rId3"/>
          <a:stretch>
            <a:fillRect/>
          </a:stretch>
        </p:blipFill>
        <p:spPr>
          <a:xfrm>
            <a:off x="4622" y="-1"/>
            <a:ext cx="12187378" cy="6860601"/>
          </a:xfrm>
          <a:prstGeom prst="rect">
            <a:avLst/>
          </a:prstGeom>
        </p:spPr>
      </p:pic>
      <p:sp>
        <p:nvSpPr>
          <p:cNvPr id="4" name="TextBox 3">
            <a:extLst>
              <a:ext uri="{FF2B5EF4-FFF2-40B4-BE49-F238E27FC236}">
                <a16:creationId xmlns:a16="http://schemas.microsoft.com/office/drawing/2014/main" id="{17D57870-E3CC-9675-5E03-803B146555DC}"/>
              </a:ext>
            </a:extLst>
          </p:cNvPr>
          <p:cNvSpPr txBox="1"/>
          <p:nvPr/>
        </p:nvSpPr>
        <p:spPr>
          <a:xfrm>
            <a:off x="890677" y="797588"/>
            <a:ext cx="10496190" cy="1877437"/>
          </a:xfrm>
          <a:prstGeom prst="rect">
            <a:avLst/>
          </a:prstGeom>
          <a:noFill/>
        </p:spPr>
        <p:txBody>
          <a:bodyPr wrap="square">
            <a:spAutoFit/>
          </a:bodyPr>
          <a:lstStyle/>
          <a:p>
            <a:r>
              <a:rPr lang="en-GB" sz="4400" dirty="0">
                <a:solidFill>
                  <a:srgbClr val="FFFF00"/>
                </a:solidFill>
                <a:latin typeface="Calibri" panose="020F0502020204030204" pitchFamily="34" charset="0"/>
                <a:ea typeface="Calibri" panose="020F0502020204030204" pitchFamily="34" charset="0"/>
                <a:cs typeface="Times New Roman" panose="02020603050405020304" pitchFamily="18" charset="0"/>
              </a:rPr>
              <a:t>Cities of refuge and Levitical cities</a:t>
            </a:r>
            <a:r>
              <a:rPr lang="en-GB" sz="4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t>
            </a:r>
          </a:p>
          <a:p>
            <a:pPr algn="ctr"/>
            <a:r>
              <a:rPr lang="en-GB" sz="4400" dirty="0">
                <a:solidFill>
                  <a:srgbClr val="00B0F0"/>
                </a:solidFill>
                <a:latin typeface="Calibri" panose="020F0502020204030204" pitchFamily="34" charset="0"/>
                <a:ea typeface="Calibri" panose="020F0502020204030204" pitchFamily="34" charset="0"/>
                <a:cs typeface="Times New Roman" panose="02020603050405020304" pitchFamily="18" charset="0"/>
              </a:rPr>
              <a:t>APPLICATION…</a:t>
            </a:r>
            <a:endParaRPr lang="en-GB" sz="44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2800" dirty="0">
                <a:solidFill>
                  <a:schemeClr val="bg1"/>
                </a:solidFill>
              </a:rPr>
              <a:t> </a:t>
            </a:r>
            <a:endParaRPr lang="en-US" sz="2800" dirty="0">
              <a:solidFill>
                <a:schemeClr val="bg1"/>
              </a:solidFill>
            </a:endParaRPr>
          </a:p>
        </p:txBody>
      </p:sp>
      <p:sp>
        <p:nvSpPr>
          <p:cNvPr id="2" name="TextBox 1">
            <a:extLst>
              <a:ext uri="{FF2B5EF4-FFF2-40B4-BE49-F238E27FC236}">
                <a16:creationId xmlns:a16="http://schemas.microsoft.com/office/drawing/2014/main" id="{6CC6E19A-6144-AEB6-9CDB-C7ADFEC8F818}"/>
              </a:ext>
            </a:extLst>
          </p:cNvPr>
          <p:cNvSpPr txBox="1"/>
          <p:nvPr/>
        </p:nvSpPr>
        <p:spPr>
          <a:xfrm>
            <a:off x="1383424" y="2126750"/>
            <a:ext cx="9822095" cy="4154984"/>
          </a:xfrm>
          <a:prstGeom prst="rect">
            <a:avLst/>
          </a:prstGeom>
          <a:noFill/>
        </p:spPr>
        <p:txBody>
          <a:bodyPr wrap="square" rtlCol="0">
            <a:spAutoFit/>
          </a:bodyPr>
          <a:lstStyle/>
          <a:p>
            <a:r>
              <a:rPr lang="en-US" sz="4400" dirty="0">
                <a:solidFill>
                  <a:srgbClr val="00B0F0"/>
                </a:solidFill>
              </a:rPr>
              <a:t>Gathered church…</a:t>
            </a:r>
          </a:p>
          <a:p>
            <a:pPr marL="571500" indent="-571500">
              <a:buFont typeface="Arial" panose="020B0604020202020204" pitchFamily="34" charset="0"/>
              <a:buChar char="•"/>
            </a:pPr>
            <a:r>
              <a:rPr lang="en-US" sz="4400" dirty="0">
                <a:solidFill>
                  <a:srgbClr val="00B0F0"/>
                </a:solidFill>
              </a:rPr>
              <a:t>A place of refuge…</a:t>
            </a:r>
          </a:p>
          <a:p>
            <a:pPr marL="1485900" lvl="2" indent="-571500">
              <a:buFont typeface="Arial" panose="020B0604020202020204" pitchFamily="34" charset="0"/>
              <a:buChar char="•"/>
            </a:pPr>
            <a:r>
              <a:rPr lang="en-US" sz="4400" dirty="0">
                <a:solidFill>
                  <a:srgbClr val="00B0F0"/>
                </a:solidFill>
              </a:rPr>
              <a:t>Justice and mercy</a:t>
            </a:r>
          </a:p>
          <a:p>
            <a:pPr marL="1485900" lvl="2" indent="-571500">
              <a:buFont typeface="Arial" panose="020B0604020202020204" pitchFamily="34" charset="0"/>
              <a:buChar char="•"/>
            </a:pPr>
            <a:r>
              <a:rPr lang="en-US" sz="4400" dirty="0">
                <a:solidFill>
                  <a:srgbClr val="00B0F0"/>
                </a:solidFill>
              </a:rPr>
              <a:t>Free from human judgment</a:t>
            </a:r>
          </a:p>
          <a:p>
            <a:pPr marL="1485900" lvl="2" indent="-571500">
              <a:buFont typeface="Arial" panose="020B0604020202020204" pitchFamily="34" charset="0"/>
              <a:buChar char="•"/>
            </a:pPr>
            <a:r>
              <a:rPr lang="en-US" sz="4400" dirty="0">
                <a:solidFill>
                  <a:srgbClr val="00B0F0"/>
                </a:solidFill>
              </a:rPr>
              <a:t>Real</a:t>
            </a:r>
          </a:p>
          <a:p>
            <a:pPr marL="1485900" lvl="2" indent="-571500">
              <a:buFont typeface="Arial" panose="020B0604020202020204" pitchFamily="34" charset="0"/>
              <a:buChar char="•"/>
            </a:pPr>
            <a:r>
              <a:rPr lang="en-US" sz="4400" dirty="0">
                <a:solidFill>
                  <a:srgbClr val="00B0F0"/>
                </a:solidFill>
              </a:rPr>
              <a:t>A “haven”</a:t>
            </a:r>
            <a:endParaRPr lang="en-GB" sz="4400" dirty="0">
              <a:solidFill>
                <a:srgbClr val="00B0F0"/>
              </a:solidFill>
            </a:endParaRPr>
          </a:p>
        </p:txBody>
      </p:sp>
    </p:spTree>
    <p:extLst>
      <p:ext uri="{BB962C8B-B14F-4D97-AF65-F5344CB8AC3E}">
        <p14:creationId xmlns:p14="http://schemas.microsoft.com/office/powerpoint/2010/main" val="3414100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unset, orange&#10;&#10;Description automatically generated">
            <a:extLst>
              <a:ext uri="{FF2B5EF4-FFF2-40B4-BE49-F238E27FC236}">
                <a16:creationId xmlns:a16="http://schemas.microsoft.com/office/drawing/2014/main" id="{A6ABE172-08AB-8731-0C10-E6FE18A27E2F}"/>
              </a:ext>
            </a:extLst>
          </p:cNvPr>
          <p:cNvPicPr>
            <a:picLocks noChangeAspect="1"/>
          </p:cNvPicPr>
          <p:nvPr/>
        </p:nvPicPr>
        <p:blipFill>
          <a:blip r:embed="rId3"/>
          <a:stretch>
            <a:fillRect/>
          </a:stretch>
        </p:blipFill>
        <p:spPr>
          <a:xfrm>
            <a:off x="4622" y="-1"/>
            <a:ext cx="12187378" cy="6860601"/>
          </a:xfrm>
          <a:prstGeom prst="rect">
            <a:avLst/>
          </a:prstGeom>
        </p:spPr>
      </p:pic>
      <p:sp>
        <p:nvSpPr>
          <p:cNvPr id="4" name="TextBox 3">
            <a:extLst>
              <a:ext uri="{FF2B5EF4-FFF2-40B4-BE49-F238E27FC236}">
                <a16:creationId xmlns:a16="http://schemas.microsoft.com/office/drawing/2014/main" id="{17D57870-E3CC-9675-5E03-803B146555DC}"/>
              </a:ext>
            </a:extLst>
          </p:cNvPr>
          <p:cNvSpPr txBox="1"/>
          <p:nvPr/>
        </p:nvSpPr>
        <p:spPr>
          <a:xfrm>
            <a:off x="890677" y="797588"/>
            <a:ext cx="10496190" cy="1877437"/>
          </a:xfrm>
          <a:prstGeom prst="rect">
            <a:avLst/>
          </a:prstGeom>
          <a:noFill/>
        </p:spPr>
        <p:txBody>
          <a:bodyPr wrap="square">
            <a:spAutoFit/>
          </a:bodyPr>
          <a:lstStyle/>
          <a:p>
            <a:r>
              <a:rPr lang="en-GB" sz="4400" dirty="0">
                <a:solidFill>
                  <a:srgbClr val="FFFF00"/>
                </a:solidFill>
                <a:latin typeface="Calibri" panose="020F0502020204030204" pitchFamily="34" charset="0"/>
                <a:ea typeface="Calibri" panose="020F0502020204030204" pitchFamily="34" charset="0"/>
                <a:cs typeface="Times New Roman" panose="02020603050405020304" pitchFamily="18" charset="0"/>
              </a:rPr>
              <a:t>Cities of refuge and Levitical cities</a:t>
            </a:r>
            <a:r>
              <a:rPr lang="en-GB" sz="4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t>
            </a:r>
          </a:p>
          <a:p>
            <a:pPr algn="ctr"/>
            <a:r>
              <a:rPr lang="en-GB" sz="4400" dirty="0">
                <a:solidFill>
                  <a:srgbClr val="00B0F0"/>
                </a:solidFill>
                <a:latin typeface="Calibri" panose="020F0502020204030204" pitchFamily="34" charset="0"/>
                <a:ea typeface="Calibri" panose="020F0502020204030204" pitchFamily="34" charset="0"/>
                <a:cs typeface="Times New Roman" panose="02020603050405020304" pitchFamily="18" charset="0"/>
              </a:rPr>
              <a:t>APPLICATION…</a:t>
            </a:r>
            <a:endParaRPr lang="en-GB" sz="44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2800" dirty="0">
                <a:solidFill>
                  <a:schemeClr val="bg1"/>
                </a:solidFill>
              </a:rPr>
              <a:t> </a:t>
            </a:r>
            <a:endParaRPr lang="en-US" sz="2800" dirty="0">
              <a:solidFill>
                <a:schemeClr val="bg1"/>
              </a:solidFill>
            </a:endParaRPr>
          </a:p>
        </p:txBody>
      </p:sp>
      <p:sp>
        <p:nvSpPr>
          <p:cNvPr id="2" name="TextBox 1">
            <a:extLst>
              <a:ext uri="{FF2B5EF4-FFF2-40B4-BE49-F238E27FC236}">
                <a16:creationId xmlns:a16="http://schemas.microsoft.com/office/drawing/2014/main" id="{6CC6E19A-6144-AEB6-9CDB-C7ADFEC8F818}"/>
              </a:ext>
            </a:extLst>
          </p:cNvPr>
          <p:cNvSpPr txBox="1"/>
          <p:nvPr/>
        </p:nvSpPr>
        <p:spPr>
          <a:xfrm>
            <a:off x="1383424" y="2126750"/>
            <a:ext cx="9822095" cy="769441"/>
          </a:xfrm>
          <a:prstGeom prst="rect">
            <a:avLst/>
          </a:prstGeom>
          <a:noFill/>
        </p:spPr>
        <p:txBody>
          <a:bodyPr wrap="square" rtlCol="0">
            <a:spAutoFit/>
          </a:bodyPr>
          <a:lstStyle/>
          <a:p>
            <a:r>
              <a:rPr lang="en-US" sz="4400" dirty="0">
                <a:solidFill>
                  <a:srgbClr val="00B0F0"/>
                </a:solidFill>
              </a:rPr>
              <a:t>Scattered church…</a:t>
            </a:r>
          </a:p>
        </p:txBody>
      </p:sp>
      <p:pic>
        <p:nvPicPr>
          <p:cNvPr id="6" name="Picture 5">
            <a:extLst>
              <a:ext uri="{FF2B5EF4-FFF2-40B4-BE49-F238E27FC236}">
                <a16:creationId xmlns:a16="http://schemas.microsoft.com/office/drawing/2014/main" id="{AB206B1C-5B4E-03B6-5644-CCE0EDD4B2AB}"/>
              </a:ext>
            </a:extLst>
          </p:cNvPr>
          <p:cNvPicPr>
            <a:picLocks noChangeAspect="1"/>
          </p:cNvPicPr>
          <p:nvPr/>
        </p:nvPicPr>
        <p:blipFill>
          <a:blip r:embed="rId4"/>
          <a:stretch>
            <a:fillRect/>
          </a:stretch>
        </p:blipFill>
        <p:spPr>
          <a:xfrm>
            <a:off x="1273997" y="2896191"/>
            <a:ext cx="9647432" cy="2692951"/>
          </a:xfrm>
          <a:prstGeom prst="rect">
            <a:avLst/>
          </a:prstGeom>
        </p:spPr>
      </p:pic>
      <p:sp>
        <p:nvSpPr>
          <p:cNvPr id="7" name="TextBox 6">
            <a:extLst>
              <a:ext uri="{FF2B5EF4-FFF2-40B4-BE49-F238E27FC236}">
                <a16:creationId xmlns:a16="http://schemas.microsoft.com/office/drawing/2014/main" id="{3C725AA1-0492-F5A8-E44B-978EBDA94D48}"/>
              </a:ext>
            </a:extLst>
          </p:cNvPr>
          <p:cNvSpPr txBox="1"/>
          <p:nvPr/>
        </p:nvSpPr>
        <p:spPr>
          <a:xfrm>
            <a:off x="6524090" y="5661061"/>
            <a:ext cx="4304872" cy="400110"/>
          </a:xfrm>
          <a:prstGeom prst="rect">
            <a:avLst/>
          </a:prstGeom>
          <a:noFill/>
        </p:spPr>
        <p:txBody>
          <a:bodyPr wrap="square" rtlCol="0">
            <a:spAutoFit/>
          </a:bodyPr>
          <a:lstStyle/>
          <a:p>
            <a:r>
              <a:rPr lang="en-US" sz="2000" dirty="0">
                <a:solidFill>
                  <a:schemeClr val="bg1"/>
                </a:solidFill>
              </a:rPr>
              <a:t>Image courtesy of LICC</a:t>
            </a:r>
            <a:endParaRPr lang="en-GB" sz="2000" dirty="0">
              <a:solidFill>
                <a:schemeClr val="bg1"/>
              </a:solidFill>
            </a:endParaRPr>
          </a:p>
        </p:txBody>
      </p:sp>
    </p:spTree>
    <p:extLst>
      <p:ext uri="{BB962C8B-B14F-4D97-AF65-F5344CB8AC3E}">
        <p14:creationId xmlns:p14="http://schemas.microsoft.com/office/powerpoint/2010/main" val="2558200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unset, orange&#10;&#10;Description automatically generated">
            <a:extLst>
              <a:ext uri="{FF2B5EF4-FFF2-40B4-BE49-F238E27FC236}">
                <a16:creationId xmlns:a16="http://schemas.microsoft.com/office/drawing/2014/main" id="{A6ABE172-08AB-8731-0C10-E6FE18A27E2F}"/>
              </a:ext>
            </a:extLst>
          </p:cNvPr>
          <p:cNvPicPr>
            <a:picLocks noChangeAspect="1"/>
          </p:cNvPicPr>
          <p:nvPr/>
        </p:nvPicPr>
        <p:blipFill>
          <a:blip r:embed="rId3"/>
          <a:stretch>
            <a:fillRect/>
          </a:stretch>
        </p:blipFill>
        <p:spPr>
          <a:xfrm>
            <a:off x="4622" y="-1"/>
            <a:ext cx="12187378" cy="6860601"/>
          </a:xfrm>
          <a:prstGeom prst="rect">
            <a:avLst/>
          </a:prstGeom>
        </p:spPr>
      </p:pic>
      <p:sp>
        <p:nvSpPr>
          <p:cNvPr id="4" name="TextBox 3">
            <a:extLst>
              <a:ext uri="{FF2B5EF4-FFF2-40B4-BE49-F238E27FC236}">
                <a16:creationId xmlns:a16="http://schemas.microsoft.com/office/drawing/2014/main" id="{17D57870-E3CC-9675-5E03-803B146555DC}"/>
              </a:ext>
            </a:extLst>
          </p:cNvPr>
          <p:cNvSpPr txBox="1"/>
          <p:nvPr/>
        </p:nvSpPr>
        <p:spPr>
          <a:xfrm>
            <a:off x="890677" y="797588"/>
            <a:ext cx="10496190" cy="1877437"/>
          </a:xfrm>
          <a:prstGeom prst="rect">
            <a:avLst/>
          </a:prstGeom>
          <a:noFill/>
        </p:spPr>
        <p:txBody>
          <a:bodyPr wrap="square">
            <a:spAutoFit/>
          </a:bodyPr>
          <a:lstStyle/>
          <a:p>
            <a:r>
              <a:rPr lang="en-GB" sz="4400" dirty="0">
                <a:solidFill>
                  <a:srgbClr val="FFFF00"/>
                </a:solidFill>
                <a:latin typeface="Calibri" panose="020F0502020204030204" pitchFamily="34" charset="0"/>
                <a:ea typeface="Calibri" panose="020F0502020204030204" pitchFamily="34" charset="0"/>
                <a:cs typeface="Times New Roman" panose="02020603050405020304" pitchFamily="18" charset="0"/>
              </a:rPr>
              <a:t>Cities of refuge and Levitical cities</a:t>
            </a:r>
            <a:r>
              <a:rPr lang="en-GB" sz="4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t>
            </a:r>
          </a:p>
          <a:p>
            <a:pPr algn="ctr"/>
            <a:r>
              <a:rPr lang="en-GB" sz="4400" dirty="0">
                <a:solidFill>
                  <a:srgbClr val="00B0F0"/>
                </a:solidFill>
                <a:latin typeface="Calibri" panose="020F0502020204030204" pitchFamily="34" charset="0"/>
                <a:ea typeface="Calibri" panose="020F0502020204030204" pitchFamily="34" charset="0"/>
                <a:cs typeface="Times New Roman" panose="02020603050405020304" pitchFamily="18" charset="0"/>
              </a:rPr>
              <a:t>APPLICATION…</a:t>
            </a:r>
            <a:endParaRPr lang="en-GB" sz="44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2800" dirty="0">
                <a:solidFill>
                  <a:schemeClr val="bg1"/>
                </a:solidFill>
              </a:rPr>
              <a:t> </a:t>
            </a:r>
            <a:endParaRPr lang="en-US" sz="2800" dirty="0">
              <a:solidFill>
                <a:schemeClr val="bg1"/>
              </a:solidFill>
            </a:endParaRPr>
          </a:p>
        </p:txBody>
      </p:sp>
      <p:sp>
        <p:nvSpPr>
          <p:cNvPr id="2" name="TextBox 1">
            <a:extLst>
              <a:ext uri="{FF2B5EF4-FFF2-40B4-BE49-F238E27FC236}">
                <a16:creationId xmlns:a16="http://schemas.microsoft.com/office/drawing/2014/main" id="{6CC6E19A-6144-AEB6-9CDB-C7ADFEC8F818}"/>
              </a:ext>
            </a:extLst>
          </p:cNvPr>
          <p:cNvSpPr txBox="1"/>
          <p:nvPr/>
        </p:nvSpPr>
        <p:spPr>
          <a:xfrm>
            <a:off x="1383424" y="2126750"/>
            <a:ext cx="9822095" cy="3477875"/>
          </a:xfrm>
          <a:prstGeom prst="rect">
            <a:avLst/>
          </a:prstGeom>
          <a:noFill/>
        </p:spPr>
        <p:txBody>
          <a:bodyPr wrap="square" rtlCol="0">
            <a:spAutoFit/>
          </a:bodyPr>
          <a:lstStyle/>
          <a:p>
            <a:r>
              <a:rPr lang="en-US" sz="4400" dirty="0">
                <a:solidFill>
                  <a:srgbClr val="00B0F0"/>
                </a:solidFill>
              </a:rPr>
              <a:t>Scattered church…</a:t>
            </a:r>
          </a:p>
          <a:p>
            <a:pPr algn="ctr"/>
            <a:r>
              <a:rPr lang="en-US" sz="4400" dirty="0">
                <a:solidFill>
                  <a:srgbClr val="FFFF00"/>
                </a:solidFill>
              </a:rPr>
              <a:t>“</a:t>
            </a:r>
            <a:r>
              <a:rPr lang="en-GB" sz="4400" dirty="0">
                <a:solidFill>
                  <a:srgbClr val="FFFF00"/>
                </a:solidFill>
                <a:effectLst/>
                <a:ea typeface="Times New Roman" panose="02020603050405020304" pitchFamily="18" charset="0"/>
              </a:rPr>
              <a:t>Churches that understand the realities of the present future are shifting the target of ministry efforts from church activity to community transformation.”</a:t>
            </a:r>
            <a:endParaRPr lang="en-US" sz="4400" dirty="0">
              <a:solidFill>
                <a:srgbClr val="FFFF00"/>
              </a:solidFill>
            </a:endParaRPr>
          </a:p>
        </p:txBody>
      </p:sp>
    </p:spTree>
    <p:extLst>
      <p:ext uri="{BB962C8B-B14F-4D97-AF65-F5344CB8AC3E}">
        <p14:creationId xmlns:p14="http://schemas.microsoft.com/office/powerpoint/2010/main" val="4187281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unset, orange&#10;&#10;Description automatically generated">
            <a:extLst>
              <a:ext uri="{FF2B5EF4-FFF2-40B4-BE49-F238E27FC236}">
                <a16:creationId xmlns:a16="http://schemas.microsoft.com/office/drawing/2014/main" id="{A6ABE172-08AB-8731-0C10-E6FE18A27E2F}"/>
              </a:ext>
            </a:extLst>
          </p:cNvPr>
          <p:cNvPicPr>
            <a:picLocks noChangeAspect="1"/>
          </p:cNvPicPr>
          <p:nvPr/>
        </p:nvPicPr>
        <p:blipFill>
          <a:blip r:embed="rId3"/>
          <a:stretch>
            <a:fillRect/>
          </a:stretch>
        </p:blipFill>
        <p:spPr>
          <a:xfrm>
            <a:off x="4622" y="-1"/>
            <a:ext cx="12187378" cy="6860601"/>
          </a:xfrm>
          <a:prstGeom prst="rect">
            <a:avLst/>
          </a:prstGeom>
        </p:spPr>
      </p:pic>
      <p:sp>
        <p:nvSpPr>
          <p:cNvPr id="4" name="TextBox 3">
            <a:extLst>
              <a:ext uri="{FF2B5EF4-FFF2-40B4-BE49-F238E27FC236}">
                <a16:creationId xmlns:a16="http://schemas.microsoft.com/office/drawing/2014/main" id="{17D57870-E3CC-9675-5E03-803B146555DC}"/>
              </a:ext>
            </a:extLst>
          </p:cNvPr>
          <p:cNvSpPr txBox="1"/>
          <p:nvPr/>
        </p:nvSpPr>
        <p:spPr>
          <a:xfrm>
            <a:off x="890677" y="797588"/>
            <a:ext cx="10496190" cy="1877437"/>
          </a:xfrm>
          <a:prstGeom prst="rect">
            <a:avLst/>
          </a:prstGeom>
          <a:noFill/>
        </p:spPr>
        <p:txBody>
          <a:bodyPr wrap="square">
            <a:spAutoFit/>
          </a:bodyPr>
          <a:lstStyle/>
          <a:p>
            <a:r>
              <a:rPr lang="en-GB" sz="4400" dirty="0">
                <a:solidFill>
                  <a:srgbClr val="FFFF00"/>
                </a:solidFill>
                <a:latin typeface="Calibri" panose="020F0502020204030204" pitchFamily="34" charset="0"/>
                <a:ea typeface="Calibri" panose="020F0502020204030204" pitchFamily="34" charset="0"/>
                <a:cs typeface="Times New Roman" panose="02020603050405020304" pitchFamily="18" charset="0"/>
              </a:rPr>
              <a:t>Cities of refuge and Levitical cities</a:t>
            </a:r>
            <a:r>
              <a:rPr lang="en-GB" sz="4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t>
            </a:r>
          </a:p>
          <a:p>
            <a:pPr algn="ctr"/>
            <a:r>
              <a:rPr lang="en-GB" sz="4400" dirty="0">
                <a:solidFill>
                  <a:srgbClr val="00B0F0"/>
                </a:solidFill>
                <a:latin typeface="Calibri" panose="020F0502020204030204" pitchFamily="34" charset="0"/>
                <a:ea typeface="Calibri" panose="020F0502020204030204" pitchFamily="34" charset="0"/>
                <a:cs typeface="Times New Roman" panose="02020603050405020304" pitchFamily="18" charset="0"/>
              </a:rPr>
              <a:t>APPLICATION…</a:t>
            </a:r>
            <a:endParaRPr lang="en-GB" sz="44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2800" dirty="0">
                <a:solidFill>
                  <a:schemeClr val="bg1"/>
                </a:solidFill>
              </a:rPr>
              <a:t> </a:t>
            </a:r>
            <a:endParaRPr lang="en-US" sz="2800" dirty="0">
              <a:solidFill>
                <a:schemeClr val="bg1"/>
              </a:solidFill>
            </a:endParaRPr>
          </a:p>
        </p:txBody>
      </p:sp>
      <p:sp>
        <p:nvSpPr>
          <p:cNvPr id="2" name="TextBox 1">
            <a:extLst>
              <a:ext uri="{FF2B5EF4-FFF2-40B4-BE49-F238E27FC236}">
                <a16:creationId xmlns:a16="http://schemas.microsoft.com/office/drawing/2014/main" id="{6CC6E19A-6144-AEB6-9CDB-C7ADFEC8F818}"/>
              </a:ext>
            </a:extLst>
          </p:cNvPr>
          <p:cNvSpPr txBox="1"/>
          <p:nvPr/>
        </p:nvSpPr>
        <p:spPr>
          <a:xfrm>
            <a:off x="1383424" y="2126750"/>
            <a:ext cx="9822095" cy="4154984"/>
          </a:xfrm>
          <a:prstGeom prst="rect">
            <a:avLst/>
          </a:prstGeom>
          <a:noFill/>
        </p:spPr>
        <p:txBody>
          <a:bodyPr wrap="square" rtlCol="0">
            <a:spAutoFit/>
          </a:bodyPr>
          <a:lstStyle/>
          <a:p>
            <a:r>
              <a:rPr lang="en-US" sz="4400" dirty="0">
                <a:solidFill>
                  <a:srgbClr val="00B0F0"/>
                </a:solidFill>
              </a:rPr>
              <a:t>Scattered church…</a:t>
            </a:r>
          </a:p>
          <a:p>
            <a:pPr algn="ctr"/>
            <a:r>
              <a:rPr lang="en-US" sz="4400" dirty="0">
                <a:solidFill>
                  <a:srgbClr val="FFFF00"/>
                </a:solidFill>
              </a:rPr>
              <a:t>Motto: “</a:t>
            </a:r>
            <a:r>
              <a:rPr lang="en-GB" sz="4400" dirty="0">
                <a:solidFill>
                  <a:srgbClr val="FFFF00"/>
                </a:solidFill>
                <a:effectLst/>
                <a:ea typeface="Times New Roman" panose="02020603050405020304" pitchFamily="18" charset="0"/>
              </a:rPr>
              <a:t>I am a Levite whom Jesus has placed in my neighbourhood. I serve my Lord by serving my community in his name. That is what he has commanded me to do.”</a:t>
            </a:r>
            <a:endParaRPr lang="en-US" sz="4400" dirty="0">
              <a:solidFill>
                <a:srgbClr val="FFFF00"/>
              </a:solidFill>
            </a:endParaRPr>
          </a:p>
        </p:txBody>
      </p:sp>
    </p:spTree>
    <p:extLst>
      <p:ext uri="{BB962C8B-B14F-4D97-AF65-F5344CB8AC3E}">
        <p14:creationId xmlns:p14="http://schemas.microsoft.com/office/powerpoint/2010/main" val="510188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unset, orange&#10;&#10;Description automatically generated">
            <a:extLst>
              <a:ext uri="{FF2B5EF4-FFF2-40B4-BE49-F238E27FC236}">
                <a16:creationId xmlns:a16="http://schemas.microsoft.com/office/drawing/2014/main" id="{A6ABE172-08AB-8731-0C10-E6FE18A27E2F}"/>
              </a:ext>
            </a:extLst>
          </p:cNvPr>
          <p:cNvPicPr>
            <a:picLocks noChangeAspect="1"/>
          </p:cNvPicPr>
          <p:nvPr/>
        </p:nvPicPr>
        <p:blipFill>
          <a:blip r:embed="rId2"/>
          <a:stretch>
            <a:fillRect/>
          </a:stretch>
        </p:blipFill>
        <p:spPr>
          <a:xfrm>
            <a:off x="4622" y="-1"/>
            <a:ext cx="12187378" cy="6860601"/>
          </a:xfrm>
          <a:prstGeom prst="rect">
            <a:avLst/>
          </a:prstGeom>
        </p:spPr>
      </p:pic>
      <p:sp>
        <p:nvSpPr>
          <p:cNvPr id="4" name="TextBox 3">
            <a:extLst>
              <a:ext uri="{FF2B5EF4-FFF2-40B4-BE49-F238E27FC236}">
                <a16:creationId xmlns:a16="http://schemas.microsoft.com/office/drawing/2014/main" id="{17D57870-E3CC-9675-5E03-803B146555DC}"/>
              </a:ext>
            </a:extLst>
          </p:cNvPr>
          <p:cNvSpPr txBox="1"/>
          <p:nvPr/>
        </p:nvSpPr>
        <p:spPr>
          <a:xfrm>
            <a:off x="739740" y="633202"/>
            <a:ext cx="10952252" cy="646331"/>
          </a:xfrm>
          <a:prstGeom prst="rect">
            <a:avLst/>
          </a:prstGeom>
          <a:noFill/>
        </p:spPr>
        <p:txBody>
          <a:bodyPr wrap="square">
            <a:spAutoFit/>
          </a:bodyPr>
          <a:lstStyle/>
          <a:p>
            <a:r>
              <a:rPr lang="en-GB" sz="3600" dirty="0">
                <a:solidFill>
                  <a:srgbClr val="FFFF00"/>
                </a:solidFill>
                <a:latin typeface="Calibri" panose="020F0502020204030204" pitchFamily="34" charset="0"/>
                <a:ea typeface="Calibri" panose="020F0502020204030204" pitchFamily="34" charset="0"/>
                <a:cs typeface="Times New Roman" panose="02020603050405020304" pitchFamily="18" charset="0"/>
              </a:rPr>
              <a:t>Joshua 21:43-45 – God’s faithfulness to His promises</a:t>
            </a:r>
            <a:r>
              <a:rPr lang="en-GB" sz="36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36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08473155-1FDA-CEA9-B8EF-DA32A9C57799}"/>
              </a:ext>
            </a:extLst>
          </p:cNvPr>
          <p:cNvSpPr txBox="1"/>
          <p:nvPr/>
        </p:nvSpPr>
        <p:spPr>
          <a:xfrm>
            <a:off x="861316" y="1444054"/>
            <a:ext cx="10469367" cy="4247317"/>
          </a:xfrm>
          <a:prstGeom prst="rect">
            <a:avLst/>
          </a:prstGeom>
          <a:noFill/>
        </p:spPr>
        <p:txBody>
          <a:bodyPr wrap="square" rtlCol="0">
            <a:spAutoFit/>
          </a:bodyPr>
          <a:lstStyle/>
          <a:p>
            <a:pPr>
              <a:lnSpc>
                <a:spcPct val="150000"/>
              </a:lnSpc>
            </a:pPr>
            <a:r>
              <a:rPr lang="en-GB" sz="2800" b="1" dirty="0">
                <a:solidFill>
                  <a:schemeClr val="bg1"/>
                </a:solidFill>
                <a:effectLst/>
                <a:ea typeface="Calibri" panose="020F0502020204030204" pitchFamily="34" charset="0"/>
              </a:rPr>
              <a:t>So the </a:t>
            </a:r>
            <a:r>
              <a:rPr lang="en-GB" sz="2800" b="1" cap="small" dirty="0">
                <a:solidFill>
                  <a:schemeClr val="bg1"/>
                </a:solidFill>
                <a:effectLst/>
                <a:ea typeface="Calibri" panose="020F0502020204030204" pitchFamily="34" charset="0"/>
              </a:rPr>
              <a:t>Lord</a:t>
            </a:r>
            <a:r>
              <a:rPr lang="en-GB" sz="2800" b="1" dirty="0">
                <a:solidFill>
                  <a:schemeClr val="bg1"/>
                </a:solidFill>
                <a:effectLst/>
                <a:ea typeface="Calibri" panose="020F0502020204030204" pitchFamily="34" charset="0"/>
              </a:rPr>
              <a:t> gave Israel all the land he had sworn to give their ancestors, and they took possession of it and settled there. The </a:t>
            </a:r>
            <a:r>
              <a:rPr lang="en-GB" sz="2800" b="1" cap="small" dirty="0">
                <a:solidFill>
                  <a:schemeClr val="bg1"/>
                </a:solidFill>
                <a:effectLst/>
                <a:ea typeface="Calibri" panose="020F0502020204030204" pitchFamily="34" charset="0"/>
              </a:rPr>
              <a:t>Lord</a:t>
            </a:r>
            <a:r>
              <a:rPr lang="en-GB" sz="2800" b="1" dirty="0">
                <a:solidFill>
                  <a:schemeClr val="bg1"/>
                </a:solidFill>
                <a:effectLst/>
                <a:ea typeface="Calibri" panose="020F0502020204030204" pitchFamily="34" charset="0"/>
              </a:rPr>
              <a:t> gave them rest on every side, just as he had sworn to their ancestors. Not one of their enemies withstood them; the </a:t>
            </a:r>
            <a:r>
              <a:rPr lang="en-GB" sz="2800" b="1" cap="small" dirty="0">
                <a:solidFill>
                  <a:schemeClr val="bg1"/>
                </a:solidFill>
                <a:effectLst/>
                <a:ea typeface="Calibri" panose="020F0502020204030204" pitchFamily="34" charset="0"/>
              </a:rPr>
              <a:t>Lord</a:t>
            </a:r>
            <a:r>
              <a:rPr lang="en-GB" sz="2800" b="1" dirty="0">
                <a:solidFill>
                  <a:schemeClr val="bg1"/>
                </a:solidFill>
                <a:effectLst/>
                <a:ea typeface="Calibri" panose="020F0502020204030204" pitchFamily="34" charset="0"/>
              </a:rPr>
              <a:t> gave all their enemies into their hands. Not one of all the </a:t>
            </a:r>
            <a:r>
              <a:rPr lang="en-GB" sz="2800" b="1" cap="small" dirty="0">
                <a:solidFill>
                  <a:schemeClr val="bg1"/>
                </a:solidFill>
                <a:effectLst/>
                <a:ea typeface="Calibri" panose="020F0502020204030204" pitchFamily="34" charset="0"/>
              </a:rPr>
              <a:t>Lord</a:t>
            </a:r>
            <a:r>
              <a:rPr lang="en-GB" sz="2800" b="1" dirty="0">
                <a:solidFill>
                  <a:schemeClr val="bg1"/>
                </a:solidFill>
                <a:effectLst/>
                <a:ea typeface="Calibri" panose="020F0502020204030204" pitchFamily="34" charset="0"/>
              </a:rPr>
              <a:t>’s good promises to Israel failed; every one was fulfilled.</a:t>
            </a:r>
            <a:endParaRPr lang="en-GB" sz="2800" b="1" dirty="0">
              <a:solidFill>
                <a:schemeClr val="bg1"/>
              </a:solidFill>
              <a:effectLst/>
              <a:ea typeface="Times New Roman" panose="02020603050405020304" pitchFamily="18" charset="0"/>
            </a:endParaRPr>
          </a:p>
          <a:p>
            <a:endParaRPr lang="en-GB" dirty="0"/>
          </a:p>
        </p:txBody>
      </p:sp>
    </p:spTree>
    <p:extLst>
      <p:ext uri="{BB962C8B-B14F-4D97-AF65-F5344CB8AC3E}">
        <p14:creationId xmlns:p14="http://schemas.microsoft.com/office/powerpoint/2010/main" val="89792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unset, orange&#10;&#10;Description automatically generated">
            <a:extLst>
              <a:ext uri="{FF2B5EF4-FFF2-40B4-BE49-F238E27FC236}">
                <a16:creationId xmlns:a16="http://schemas.microsoft.com/office/drawing/2014/main" id="{A6ABE172-08AB-8731-0C10-E6FE18A27E2F}"/>
              </a:ext>
            </a:extLst>
          </p:cNvPr>
          <p:cNvPicPr>
            <a:picLocks noChangeAspect="1"/>
          </p:cNvPicPr>
          <p:nvPr/>
        </p:nvPicPr>
        <p:blipFill>
          <a:blip r:embed="rId2"/>
          <a:stretch>
            <a:fillRect/>
          </a:stretch>
        </p:blipFill>
        <p:spPr>
          <a:xfrm>
            <a:off x="4622" y="-1"/>
            <a:ext cx="12187378" cy="6860601"/>
          </a:xfrm>
          <a:prstGeom prst="rect">
            <a:avLst/>
          </a:prstGeom>
        </p:spPr>
      </p:pic>
      <p:sp>
        <p:nvSpPr>
          <p:cNvPr id="4" name="TextBox 3">
            <a:extLst>
              <a:ext uri="{FF2B5EF4-FFF2-40B4-BE49-F238E27FC236}">
                <a16:creationId xmlns:a16="http://schemas.microsoft.com/office/drawing/2014/main" id="{17D57870-E3CC-9675-5E03-803B146555DC}"/>
              </a:ext>
            </a:extLst>
          </p:cNvPr>
          <p:cNvSpPr txBox="1"/>
          <p:nvPr/>
        </p:nvSpPr>
        <p:spPr>
          <a:xfrm>
            <a:off x="739740" y="633202"/>
            <a:ext cx="10952252" cy="646331"/>
          </a:xfrm>
          <a:prstGeom prst="rect">
            <a:avLst/>
          </a:prstGeom>
          <a:noFill/>
        </p:spPr>
        <p:txBody>
          <a:bodyPr wrap="square">
            <a:spAutoFit/>
          </a:bodyPr>
          <a:lstStyle/>
          <a:p>
            <a:r>
              <a:rPr lang="en-GB" sz="3600" dirty="0">
                <a:solidFill>
                  <a:srgbClr val="FFFF00"/>
                </a:solidFill>
                <a:latin typeface="Calibri" panose="020F0502020204030204" pitchFamily="34" charset="0"/>
                <a:ea typeface="Calibri" panose="020F0502020204030204" pitchFamily="34" charset="0"/>
                <a:cs typeface="Times New Roman" panose="02020603050405020304" pitchFamily="18" charset="0"/>
              </a:rPr>
              <a:t>God’s faithfulness to His promises, </a:t>
            </a:r>
            <a:r>
              <a:rPr lang="en-GB" sz="3600" dirty="0">
                <a:solidFill>
                  <a:srgbClr val="00B0F0"/>
                </a:solidFill>
                <a:latin typeface="Calibri" panose="020F0502020204030204" pitchFamily="34" charset="0"/>
                <a:ea typeface="Calibri" panose="020F0502020204030204" pitchFamily="34" charset="0"/>
                <a:cs typeface="Times New Roman" panose="02020603050405020304" pitchFamily="18" charset="0"/>
              </a:rPr>
              <a:t>fulfilled in Christ</a:t>
            </a:r>
            <a:r>
              <a:rPr lang="en-GB" sz="36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3600"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08473155-1FDA-CEA9-B8EF-DA32A9C57799}"/>
              </a:ext>
            </a:extLst>
          </p:cNvPr>
          <p:cNvSpPr txBox="1"/>
          <p:nvPr/>
        </p:nvSpPr>
        <p:spPr>
          <a:xfrm>
            <a:off x="739740" y="1444054"/>
            <a:ext cx="10664575" cy="4062651"/>
          </a:xfrm>
          <a:prstGeom prst="rect">
            <a:avLst/>
          </a:prstGeom>
          <a:noFill/>
        </p:spPr>
        <p:txBody>
          <a:bodyPr wrap="square" rtlCol="0">
            <a:spAutoFit/>
          </a:bodyPr>
          <a:lstStyle/>
          <a:p>
            <a:pPr algn="ctr">
              <a:lnSpc>
                <a:spcPct val="150000"/>
              </a:lnSpc>
            </a:pPr>
            <a:r>
              <a:rPr lang="en-GB" sz="4000" dirty="0">
                <a:solidFill>
                  <a:srgbClr val="00B0F0"/>
                </a:solidFill>
                <a:effectLst/>
                <a:ea typeface="Calibri" panose="020F0502020204030204" pitchFamily="34" charset="0"/>
                <a:cs typeface="Times New Roman" panose="02020603050405020304" pitchFamily="18" charset="0"/>
              </a:rPr>
              <a:t>“For no matter how many promises God has made, they are “Yes” in Christ. And so through him the “Amen” is spoken by us to the glory of God.”</a:t>
            </a:r>
          </a:p>
          <a:p>
            <a:pPr algn="ctr">
              <a:lnSpc>
                <a:spcPct val="150000"/>
              </a:lnSpc>
            </a:pPr>
            <a:r>
              <a:rPr lang="en-GB" sz="4000" dirty="0">
                <a:solidFill>
                  <a:srgbClr val="00B0F0"/>
                </a:solidFill>
                <a:ea typeface="Times New Roman" panose="02020603050405020304" pitchFamily="18" charset="0"/>
                <a:cs typeface="Times New Roman" panose="02020603050405020304" pitchFamily="18" charset="0"/>
              </a:rPr>
              <a:t>2 Corinthians 1:20</a:t>
            </a:r>
            <a:endParaRPr lang="en-GB" sz="4000" dirty="0">
              <a:solidFill>
                <a:srgbClr val="00B0F0"/>
              </a:solidFill>
              <a:effectLst/>
              <a:ea typeface="Times New Roman" panose="02020603050405020304" pitchFamily="18" charset="0"/>
            </a:endParaRPr>
          </a:p>
          <a:p>
            <a:endParaRPr lang="en-GB" dirty="0"/>
          </a:p>
        </p:txBody>
      </p:sp>
    </p:spTree>
    <p:extLst>
      <p:ext uri="{BB962C8B-B14F-4D97-AF65-F5344CB8AC3E}">
        <p14:creationId xmlns:p14="http://schemas.microsoft.com/office/powerpoint/2010/main" val="1353238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ogo&#10;&#10;Description automatically generated with medium confidence">
            <a:extLst>
              <a:ext uri="{FF2B5EF4-FFF2-40B4-BE49-F238E27FC236}">
                <a16:creationId xmlns:a16="http://schemas.microsoft.com/office/drawing/2014/main" id="{68A73A98-C746-22D9-2C50-E3BF3A8206AA}"/>
              </a:ext>
            </a:extLst>
          </p:cNvPr>
          <p:cNvPicPr>
            <a:picLocks noChangeAspect="1"/>
          </p:cNvPicPr>
          <p:nvPr/>
        </p:nvPicPr>
        <p:blipFill>
          <a:blip r:embed="rId2"/>
          <a:stretch>
            <a:fillRect/>
          </a:stretch>
        </p:blipFill>
        <p:spPr>
          <a:xfrm>
            <a:off x="4622" y="0"/>
            <a:ext cx="12187378" cy="6860600"/>
          </a:xfrm>
          <a:prstGeom prst="rect">
            <a:avLst/>
          </a:prstGeom>
        </p:spPr>
      </p:pic>
      <p:sp>
        <p:nvSpPr>
          <p:cNvPr id="5" name="TextBox 4">
            <a:extLst>
              <a:ext uri="{FF2B5EF4-FFF2-40B4-BE49-F238E27FC236}">
                <a16:creationId xmlns:a16="http://schemas.microsoft.com/office/drawing/2014/main" id="{4789847E-1515-228D-FAFA-15B53E29F642}"/>
              </a:ext>
            </a:extLst>
          </p:cNvPr>
          <p:cNvSpPr txBox="1"/>
          <p:nvPr/>
        </p:nvSpPr>
        <p:spPr>
          <a:xfrm>
            <a:off x="6227423" y="4294678"/>
            <a:ext cx="5197439" cy="1015663"/>
          </a:xfrm>
          <a:prstGeom prst="rect">
            <a:avLst/>
          </a:prstGeom>
          <a:noFill/>
        </p:spPr>
        <p:txBody>
          <a:bodyPr wrap="square">
            <a:spAutoFit/>
          </a:bodyPr>
          <a:lstStyle/>
          <a:p>
            <a:r>
              <a:rPr lang="en-GB" sz="6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Joshua 20 &amp; 21</a:t>
            </a:r>
            <a:endParaRPr lang="en-US" sz="6000" dirty="0">
              <a:solidFill>
                <a:schemeClr val="bg1"/>
              </a:solidFill>
            </a:endParaRPr>
          </a:p>
        </p:txBody>
      </p:sp>
    </p:spTree>
    <p:extLst>
      <p:ext uri="{BB962C8B-B14F-4D97-AF65-F5344CB8AC3E}">
        <p14:creationId xmlns:p14="http://schemas.microsoft.com/office/powerpoint/2010/main" val="4114826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ogo&#10;&#10;Description automatically generated with medium confidence">
            <a:extLst>
              <a:ext uri="{FF2B5EF4-FFF2-40B4-BE49-F238E27FC236}">
                <a16:creationId xmlns:a16="http://schemas.microsoft.com/office/drawing/2014/main" id="{68A73A98-C746-22D9-2C50-E3BF3A8206AA}"/>
              </a:ext>
            </a:extLst>
          </p:cNvPr>
          <p:cNvPicPr>
            <a:picLocks noChangeAspect="1"/>
          </p:cNvPicPr>
          <p:nvPr/>
        </p:nvPicPr>
        <p:blipFill>
          <a:blip r:embed="rId3"/>
          <a:stretch>
            <a:fillRect/>
          </a:stretch>
        </p:blipFill>
        <p:spPr>
          <a:xfrm>
            <a:off x="4622" y="0"/>
            <a:ext cx="12187378" cy="6860600"/>
          </a:xfrm>
          <a:prstGeom prst="rect">
            <a:avLst/>
          </a:prstGeom>
        </p:spPr>
      </p:pic>
      <p:sp>
        <p:nvSpPr>
          <p:cNvPr id="5" name="TextBox 4">
            <a:extLst>
              <a:ext uri="{FF2B5EF4-FFF2-40B4-BE49-F238E27FC236}">
                <a16:creationId xmlns:a16="http://schemas.microsoft.com/office/drawing/2014/main" id="{4789847E-1515-228D-FAFA-15B53E29F642}"/>
              </a:ext>
            </a:extLst>
          </p:cNvPr>
          <p:cNvSpPr txBox="1"/>
          <p:nvPr/>
        </p:nvSpPr>
        <p:spPr>
          <a:xfrm>
            <a:off x="6227423" y="4294678"/>
            <a:ext cx="5197439" cy="1015663"/>
          </a:xfrm>
          <a:prstGeom prst="rect">
            <a:avLst/>
          </a:prstGeom>
          <a:noFill/>
        </p:spPr>
        <p:txBody>
          <a:bodyPr wrap="square">
            <a:spAutoFit/>
          </a:bodyPr>
          <a:lstStyle/>
          <a:p>
            <a:r>
              <a:rPr lang="en-GB" sz="6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Joshua 20 &amp; 21</a:t>
            </a:r>
            <a:endParaRPr lang="en-US" sz="6000" dirty="0">
              <a:solidFill>
                <a:schemeClr val="bg1"/>
              </a:solidFill>
            </a:endParaRPr>
          </a:p>
        </p:txBody>
      </p:sp>
      <p:sp>
        <p:nvSpPr>
          <p:cNvPr id="4" name="TextBox 3">
            <a:extLst>
              <a:ext uri="{FF2B5EF4-FFF2-40B4-BE49-F238E27FC236}">
                <a16:creationId xmlns:a16="http://schemas.microsoft.com/office/drawing/2014/main" id="{9206A849-9785-F9F1-5C03-662719E93CAF}"/>
              </a:ext>
            </a:extLst>
          </p:cNvPr>
          <p:cNvSpPr txBox="1"/>
          <p:nvPr/>
        </p:nvSpPr>
        <p:spPr>
          <a:xfrm>
            <a:off x="308439" y="443388"/>
            <a:ext cx="11575121" cy="1446550"/>
          </a:xfrm>
          <a:prstGeom prst="rect">
            <a:avLst/>
          </a:prstGeom>
          <a:noFill/>
        </p:spPr>
        <p:txBody>
          <a:bodyPr wrap="square">
            <a:spAutoFit/>
          </a:bodyPr>
          <a:lstStyle/>
          <a:p>
            <a:pPr algn="ctr"/>
            <a:r>
              <a:rPr lang="en-GB" sz="4400" b="1" dirty="0">
                <a:solidFill>
                  <a:srgbClr val="00B0F0"/>
                </a:solidFill>
                <a:effectLst/>
                <a:highlight>
                  <a:srgbClr val="000000"/>
                </a:highlight>
                <a:ea typeface="Calibri" panose="020F0502020204030204" pitchFamily="34" charset="0"/>
              </a:rPr>
              <a:t>The Lord God is faithful to all his promises and deserves our whole-hearted worship and praise!</a:t>
            </a:r>
            <a:endParaRPr lang="en-US" sz="13800" b="1" dirty="0">
              <a:solidFill>
                <a:srgbClr val="00B0F0"/>
              </a:solidFill>
              <a:highlight>
                <a:srgbClr val="000000"/>
              </a:highlight>
            </a:endParaRPr>
          </a:p>
        </p:txBody>
      </p:sp>
    </p:spTree>
    <p:extLst>
      <p:ext uri="{BB962C8B-B14F-4D97-AF65-F5344CB8AC3E}">
        <p14:creationId xmlns:p14="http://schemas.microsoft.com/office/powerpoint/2010/main" val="3545153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unset, orange&#10;&#10;Description automatically generated">
            <a:extLst>
              <a:ext uri="{FF2B5EF4-FFF2-40B4-BE49-F238E27FC236}">
                <a16:creationId xmlns:a16="http://schemas.microsoft.com/office/drawing/2014/main" id="{A6ABE172-08AB-8731-0C10-E6FE18A27E2F}"/>
              </a:ext>
            </a:extLst>
          </p:cNvPr>
          <p:cNvPicPr>
            <a:picLocks noChangeAspect="1"/>
          </p:cNvPicPr>
          <p:nvPr/>
        </p:nvPicPr>
        <p:blipFill>
          <a:blip r:embed="rId2"/>
          <a:stretch>
            <a:fillRect/>
          </a:stretch>
        </p:blipFill>
        <p:spPr>
          <a:xfrm>
            <a:off x="4622" y="-1"/>
            <a:ext cx="12187378" cy="6860601"/>
          </a:xfrm>
          <a:prstGeom prst="rect">
            <a:avLst/>
          </a:prstGeom>
        </p:spPr>
      </p:pic>
      <p:sp>
        <p:nvSpPr>
          <p:cNvPr id="4" name="TextBox 3">
            <a:extLst>
              <a:ext uri="{FF2B5EF4-FFF2-40B4-BE49-F238E27FC236}">
                <a16:creationId xmlns:a16="http://schemas.microsoft.com/office/drawing/2014/main" id="{17D57870-E3CC-9675-5E03-803B146555DC}"/>
              </a:ext>
            </a:extLst>
          </p:cNvPr>
          <p:cNvSpPr txBox="1"/>
          <p:nvPr/>
        </p:nvSpPr>
        <p:spPr>
          <a:xfrm>
            <a:off x="890676" y="797588"/>
            <a:ext cx="10626653" cy="5350054"/>
          </a:xfrm>
          <a:prstGeom prst="rect">
            <a:avLst/>
          </a:prstGeom>
          <a:noFill/>
        </p:spPr>
        <p:txBody>
          <a:bodyPr wrap="square">
            <a:spAutoFit/>
          </a:bodyPr>
          <a:lstStyle/>
          <a:p>
            <a:r>
              <a:rPr lang="en-GB" sz="3600" dirty="0">
                <a:solidFill>
                  <a:srgbClr val="FFFF00"/>
                </a:solidFill>
                <a:latin typeface="Calibri" panose="020F0502020204030204" pitchFamily="34" charset="0"/>
                <a:ea typeface="Calibri" panose="020F0502020204030204" pitchFamily="34" charset="0"/>
                <a:cs typeface="Times New Roman" panose="02020603050405020304" pitchFamily="18" charset="0"/>
              </a:rPr>
              <a:t>Joshua 20 - Cities of refuge</a:t>
            </a:r>
            <a:r>
              <a:rPr lang="en-GB" sz="36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t>
            </a:r>
          </a:p>
          <a:p>
            <a:r>
              <a:rPr lang="en-GB" sz="1600" dirty="0">
                <a:solidFill>
                  <a:schemeClr val="bg1"/>
                </a:solidFill>
              </a:rPr>
              <a:t> </a:t>
            </a:r>
            <a:endParaRPr lang="en-US" sz="1600" dirty="0">
              <a:solidFill>
                <a:schemeClr val="bg1"/>
              </a:solidFill>
            </a:endParaRPr>
          </a:p>
          <a:p>
            <a:pPr>
              <a:lnSpc>
                <a:spcPct val="150000"/>
              </a:lnSpc>
              <a:spcAft>
                <a:spcPts val="600"/>
              </a:spcAft>
            </a:pPr>
            <a:r>
              <a:rPr lang="en-GB" sz="2800" b="1" dirty="0">
                <a:solidFill>
                  <a:schemeClr val="bg1"/>
                </a:solidFill>
                <a:effectLst/>
                <a:ea typeface="Calibri" panose="020F0502020204030204" pitchFamily="34" charset="0"/>
              </a:rPr>
              <a:t>Then the </a:t>
            </a:r>
            <a:r>
              <a:rPr lang="en-GB" sz="2800" b="1" cap="small" dirty="0">
                <a:solidFill>
                  <a:schemeClr val="bg1"/>
                </a:solidFill>
                <a:effectLst/>
                <a:ea typeface="Calibri" panose="020F0502020204030204" pitchFamily="34" charset="0"/>
              </a:rPr>
              <a:t>Lord</a:t>
            </a:r>
            <a:r>
              <a:rPr lang="en-GB" sz="2800" b="1" dirty="0">
                <a:solidFill>
                  <a:schemeClr val="bg1"/>
                </a:solidFill>
                <a:effectLst/>
                <a:ea typeface="Calibri" panose="020F0502020204030204" pitchFamily="34" charset="0"/>
              </a:rPr>
              <a:t> said to Joshua: </a:t>
            </a:r>
            <a:r>
              <a:rPr lang="en-GB" sz="2800" b="1" baseline="30000" dirty="0">
                <a:solidFill>
                  <a:schemeClr val="bg1"/>
                </a:solidFill>
                <a:effectLst/>
                <a:ea typeface="Calibri" panose="020F0502020204030204" pitchFamily="34" charset="0"/>
              </a:rPr>
              <a:t>2 </a:t>
            </a:r>
            <a:r>
              <a:rPr lang="en-GB" sz="2800" b="1" dirty="0">
                <a:solidFill>
                  <a:schemeClr val="bg1"/>
                </a:solidFill>
                <a:effectLst/>
                <a:ea typeface="Calibri" panose="020F0502020204030204" pitchFamily="34" charset="0"/>
              </a:rPr>
              <a:t>“Tell the Israelites to designate the cities of refuge, as I instructed you through Moses, </a:t>
            </a:r>
            <a:r>
              <a:rPr lang="en-GB" sz="2800" b="1" baseline="30000" dirty="0">
                <a:solidFill>
                  <a:schemeClr val="bg1"/>
                </a:solidFill>
                <a:effectLst/>
                <a:ea typeface="Calibri" panose="020F0502020204030204" pitchFamily="34" charset="0"/>
              </a:rPr>
              <a:t>3 </a:t>
            </a:r>
            <a:r>
              <a:rPr lang="en-GB" sz="2800" b="1" dirty="0">
                <a:solidFill>
                  <a:schemeClr val="bg1"/>
                </a:solidFill>
                <a:effectLst/>
                <a:ea typeface="Calibri" panose="020F0502020204030204" pitchFamily="34" charset="0"/>
              </a:rPr>
              <a:t>so that anyone who kills a person accidentally and unintentionally may flee there and find protection from the avenger of blood. </a:t>
            </a:r>
            <a:r>
              <a:rPr lang="en-GB" sz="2800" b="1" baseline="30000" dirty="0">
                <a:solidFill>
                  <a:schemeClr val="bg1"/>
                </a:solidFill>
                <a:effectLst/>
                <a:ea typeface="Calibri" panose="020F0502020204030204" pitchFamily="34" charset="0"/>
              </a:rPr>
              <a:t>4 </a:t>
            </a:r>
            <a:r>
              <a:rPr lang="en-GB" sz="2800" b="1" dirty="0">
                <a:solidFill>
                  <a:schemeClr val="bg1"/>
                </a:solidFill>
                <a:effectLst/>
                <a:ea typeface="Calibri" panose="020F0502020204030204" pitchFamily="34" charset="0"/>
              </a:rPr>
              <a:t>When they flee to one of these cities, they are to stand in the entrance of the city gate and state their case before the elders of that city. Then the elders are to admit the fugitive into their city and provide a place to live among them.</a:t>
            </a:r>
            <a:endParaRPr lang="en-GB" sz="36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4194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unset, orange&#10;&#10;Description automatically generated">
            <a:extLst>
              <a:ext uri="{FF2B5EF4-FFF2-40B4-BE49-F238E27FC236}">
                <a16:creationId xmlns:a16="http://schemas.microsoft.com/office/drawing/2014/main" id="{A6ABE172-08AB-8731-0C10-E6FE18A27E2F}"/>
              </a:ext>
            </a:extLst>
          </p:cNvPr>
          <p:cNvPicPr>
            <a:picLocks noChangeAspect="1"/>
          </p:cNvPicPr>
          <p:nvPr/>
        </p:nvPicPr>
        <p:blipFill>
          <a:blip r:embed="rId2"/>
          <a:stretch>
            <a:fillRect/>
          </a:stretch>
        </p:blipFill>
        <p:spPr>
          <a:xfrm>
            <a:off x="4622" y="-1"/>
            <a:ext cx="12187378" cy="6860601"/>
          </a:xfrm>
          <a:prstGeom prst="rect">
            <a:avLst/>
          </a:prstGeom>
        </p:spPr>
      </p:pic>
      <p:sp>
        <p:nvSpPr>
          <p:cNvPr id="4" name="TextBox 3">
            <a:extLst>
              <a:ext uri="{FF2B5EF4-FFF2-40B4-BE49-F238E27FC236}">
                <a16:creationId xmlns:a16="http://schemas.microsoft.com/office/drawing/2014/main" id="{17D57870-E3CC-9675-5E03-803B146555DC}"/>
              </a:ext>
            </a:extLst>
          </p:cNvPr>
          <p:cNvSpPr txBox="1"/>
          <p:nvPr/>
        </p:nvSpPr>
        <p:spPr>
          <a:xfrm>
            <a:off x="890677" y="797588"/>
            <a:ext cx="10496190" cy="4703724"/>
          </a:xfrm>
          <a:prstGeom prst="rect">
            <a:avLst/>
          </a:prstGeom>
          <a:noFill/>
        </p:spPr>
        <p:txBody>
          <a:bodyPr wrap="square">
            <a:spAutoFit/>
          </a:bodyPr>
          <a:lstStyle/>
          <a:p>
            <a:r>
              <a:rPr lang="en-GB" sz="3600" dirty="0">
                <a:solidFill>
                  <a:srgbClr val="FFFF00"/>
                </a:solidFill>
                <a:latin typeface="Calibri" panose="020F0502020204030204" pitchFamily="34" charset="0"/>
                <a:ea typeface="Calibri" panose="020F0502020204030204" pitchFamily="34" charset="0"/>
                <a:cs typeface="Times New Roman" panose="02020603050405020304" pitchFamily="18" charset="0"/>
              </a:rPr>
              <a:t>Joshua 20 - Cities of refuge</a:t>
            </a:r>
            <a:r>
              <a:rPr lang="en-GB" sz="36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t>
            </a:r>
          </a:p>
          <a:p>
            <a:r>
              <a:rPr lang="en-GB" sz="1600" dirty="0">
                <a:solidFill>
                  <a:schemeClr val="bg1"/>
                </a:solidFill>
              </a:rPr>
              <a:t> </a:t>
            </a:r>
            <a:endParaRPr lang="en-US" sz="1600" dirty="0">
              <a:solidFill>
                <a:schemeClr val="bg1"/>
              </a:solidFill>
            </a:endParaRPr>
          </a:p>
          <a:p>
            <a:pPr>
              <a:lnSpc>
                <a:spcPct val="150000"/>
              </a:lnSpc>
              <a:spcAft>
                <a:spcPts val="600"/>
              </a:spcAft>
            </a:pPr>
            <a:r>
              <a:rPr lang="en-GB" sz="2800" b="1" dirty="0">
                <a:solidFill>
                  <a:schemeClr val="bg1"/>
                </a:solidFill>
                <a:effectLst/>
                <a:ea typeface="Calibri" panose="020F0502020204030204" pitchFamily="34" charset="0"/>
              </a:rPr>
              <a:t>If the avenger of blood comes in pursuit, the elders must not surrender the fugitive, because the fugitive killed their neighbour unintentionally and without malice aforethought. </a:t>
            </a:r>
            <a:r>
              <a:rPr lang="en-GB" sz="2800" b="1" baseline="30000" dirty="0">
                <a:solidFill>
                  <a:schemeClr val="bg1"/>
                </a:solidFill>
                <a:effectLst/>
                <a:ea typeface="Calibri" panose="020F0502020204030204" pitchFamily="34" charset="0"/>
              </a:rPr>
              <a:t>6 </a:t>
            </a:r>
            <a:r>
              <a:rPr lang="en-GB" sz="2800" b="1" dirty="0">
                <a:solidFill>
                  <a:schemeClr val="bg1"/>
                </a:solidFill>
                <a:effectLst/>
                <a:ea typeface="Calibri" panose="020F0502020204030204" pitchFamily="34" charset="0"/>
              </a:rPr>
              <a:t>They are to stay in that city until they have stood trial before the assembly and until the death of the high priest who is serving at that time. Then they may go back to their own home in the town from which they fled.”</a:t>
            </a:r>
            <a:endParaRPr lang="en-GB" sz="44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7180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D57870-E3CC-9675-5E03-803B146555DC}"/>
              </a:ext>
            </a:extLst>
          </p:cNvPr>
          <p:cNvSpPr txBox="1"/>
          <p:nvPr/>
        </p:nvSpPr>
        <p:spPr>
          <a:xfrm>
            <a:off x="6096000" y="2748992"/>
            <a:ext cx="5242259" cy="1003695"/>
          </a:xfrm>
          <a:prstGeom prst="rect">
            <a:avLst/>
          </a:prstGeom>
        </p:spPr>
        <p:txBody>
          <a:bodyPr vert="horz" lIns="91440" tIns="45720" rIns="91440" bIns="45720" rtlCol="0" anchor="t">
            <a:normAutofit fontScale="55000" lnSpcReduction="20000"/>
          </a:bodyPr>
          <a:lstStyle/>
          <a:p>
            <a:pPr>
              <a:lnSpc>
                <a:spcPct val="90000"/>
              </a:lnSpc>
              <a:spcBef>
                <a:spcPct val="0"/>
              </a:spcBef>
              <a:spcAft>
                <a:spcPts val="600"/>
              </a:spcAft>
            </a:pPr>
            <a:r>
              <a:rPr lang="en-US" sz="8000" kern="1200" dirty="0">
                <a:solidFill>
                  <a:srgbClr val="FFFF00"/>
                </a:solidFill>
                <a:ea typeface="+mj-ea"/>
                <a:cs typeface="+mj-cs"/>
              </a:rPr>
              <a:t>Cities of refuge</a:t>
            </a:r>
            <a:r>
              <a:rPr lang="en-US" sz="8000" kern="1200" dirty="0">
                <a:solidFill>
                  <a:srgbClr val="FFFF00"/>
                </a:solidFill>
                <a:effectLst/>
                <a:ea typeface="+mj-ea"/>
                <a:cs typeface="+mj-cs"/>
              </a:rPr>
              <a:t>…</a:t>
            </a:r>
          </a:p>
          <a:p>
            <a:pPr>
              <a:lnSpc>
                <a:spcPct val="90000"/>
              </a:lnSpc>
              <a:spcBef>
                <a:spcPct val="0"/>
              </a:spcBef>
              <a:spcAft>
                <a:spcPts val="600"/>
              </a:spcAft>
            </a:pPr>
            <a:r>
              <a:rPr lang="en-US" sz="4800" kern="1200" dirty="0">
                <a:solidFill>
                  <a:schemeClr val="tx1"/>
                </a:solidFill>
                <a:latin typeface="+mj-lt"/>
                <a:ea typeface="+mj-ea"/>
                <a:cs typeface="+mj-cs"/>
              </a:rPr>
              <a:t> </a:t>
            </a:r>
          </a:p>
        </p:txBody>
      </p:sp>
      <p:sp>
        <p:nvSpPr>
          <p:cNvPr id="10" name="Freeform: Shape 9">
            <a:extLst>
              <a:ext uri="{FF2B5EF4-FFF2-40B4-BE49-F238E27FC236}">
                <a16:creationId xmlns:a16="http://schemas.microsoft.com/office/drawing/2014/main" id="{60B21A5C-062F-46C2-8389-53D40F46A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83466"/>
            <a:ext cx="5549037" cy="6374535"/>
          </a:xfrm>
          <a:custGeom>
            <a:avLst/>
            <a:gdLst>
              <a:gd name="connsiteX0" fmla="*/ 2203019 w 5549037"/>
              <a:gd name="connsiteY0" fmla="*/ 0 h 6374535"/>
              <a:gd name="connsiteX1" fmla="*/ 5549037 w 5549037"/>
              <a:gd name="connsiteY1" fmla="*/ 3346018 h 6374535"/>
              <a:gd name="connsiteX2" fmla="*/ 3797930 w 5549037"/>
              <a:gd name="connsiteY2" fmla="*/ 6288190 h 6374535"/>
              <a:gd name="connsiteX3" fmla="*/ 3618689 w 5549037"/>
              <a:gd name="connsiteY3" fmla="*/ 6374535 h 6374535"/>
              <a:gd name="connsiteX4" fmla="*/ 779546 w 5549037"/>
              <a:gd name="connsiteY4" fmla="*/ 6374535 h 6374535"/>
              <a:gd name="connsiteX5" fmla="*/ 537516 w 5549037"/>
              <a:gd name="connsiteY5" fmla="*/ 6248727 h 6374535"/>
              <a:gd name="connsiteX6" fmla="*/ 74641 w 5549037"/>
              <a:gd name="connsiteY6" fmla="*/ 5927968 h 6374535"/>
              <a:gd name="connsiteX7" fmla="*/ 0 w 5549037"/>
              <a:gd name="connsiteY7" fmla="*/ 5860130 h 6374535"/>
              <a:gd name="connsiteX8" fmla="*/ 0 w 5549037"/>
              <a:gd name="connsiteY8" fmla="*/ 831906 h 6374535"/>
              <a:gd name="connsiteX9" fmla="*/ 74641 w 5549037"/>
              <a:gd name="connsiteY9" fmla="*/ 764068 h 6374535"/>
              <a:gd name="connsiteX10" fmla="*/ 2203019 w 5549037"/>
              <a:gd name="connsiteY10" fmla="*/ 0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49037" h="6374535">
                <a:moveTo>
                  <a:pt x="2203019" y="0"/>
                </a:moveTo>
                <a:cubicBezTo>
                  <a:pt x="4050974" y="0"/>
                  <a:pt x="5549037" y="1498063"/>
                  <a:pt x="5549037" y="3346018"/>
                </a:cubicBezTo>
                <a:cubicBezTo>
                  <a:pt x="5549037" y="4616487"/>
                  <a:pt x="4840968" y="5721578"/>
                  <a:pt x="3797930" y="6288190"/>
                </a:cubicBezTo>
                <a:lnTo>
                  <a:pt x="3618689" y="6374535"/>
                </a:lnTo>
                <a:lnTo>
                  <a:pt x="779546" y="6374535"/>
                </a:lnTo>
                <a:lnTo>
                  <a:pt x="537516" y="6248727"/>
                </a:lnTo>
                <a:cubicBezTo>
                  <a:pt x="374031" y="6154721"/>
                  <a:pt x="219238" y="6047301"/>
                  <a:pt x="74641" y="5927968"/>
                </a:cubicBezTo>
                <a:lnTo>
                  <a:pt x="0" y="5860130"/>
                </a:lnTo>
                <a:lnTo>
                  <a:pt x="0" y="831906"/>
                </a:lnTo>
                <a:lnTo>
                  <a:pt x="74641" y="764068"/>
                </a:lnTo>
                <a:cubicBezTo>
                  <a:pt x="653030" y="286739"/>
                  <a:pt x="1394539" y="0"/>
                  <a:pt x="220301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Map&#10;&#10;Description automatically generated">
            <a:extLst>
              <a:ext uri="{FF2B5EF4-FFF2-40B4-BE49-F238E27FC236}">
                <a16:creationId xmlns:a16="http://schemas.microsoft.com/office/drawing/2014/main" id="{C000D95A-744B-8F16-32FB-48952172170D}"/>
              </a:ext>
            </a:extLst>
          </p:cNvPr>
          <p:cNvPicPr>
            <a:picLocks noChangeAspect="1"/>
          </p:cNvPicPr>
          <p:nvPr/>
        </p:nvPicPr>
        <p:blipFill rotWithShape="1">
          <a:blip r:embed="rId3"/>
          <a:srcRect r="1" b="14080"/>
          <a:stretch/>
        </p:blipFill>
        <p:spPr>
          <a:xfrm>
            <a:off x="1" y="647373"/>
            <a:ext cx="5385130" cy="6210629"/>
          </a:xfrm>
          <a:custGeom>
            <a:avLst/>
            <a:gdLst/>
            <a:ahLst/>
            <a:cxnLst/>
            <a:rect l="l" t="t" r="r" b="b"/>
            <a:pathLst>
              <a:path w="5385130" h="6210629">
                <a:moveTo>
                  <a:pt x="2203018" y="0"/>
                </a:moveTo>
                <a:cubicBezTo>
                  <a:pt x="3960450" y="0"/>
                  <a:pt x="5385130" y="1424680"/>
                  <a:pt x="5385130" y="3182112"/>
                </a:cubicBezTo>
                <a:cubicBezTo>
                  <a:pt x="5385130" y="4500186"/>
                  <a:pt x="4583748" y="5631087"/>
                  <a:pt x="3441640" y="6114158"/>
                </a:cubicBezTo>
                <a:lnTo>
                  <a:pt x="3178061" y="6210629"/>
                </a:lnTo>
                <a:lnTo>
                  <a:pt x="1233206" y="6210629"/>
                </a:lnTo>
                <a:lnTo>
                  <a:pt x="1108901" y="6171135"/>
                </a:lnTo>
                <a:cubicBezTo>
                  <a:pt x="767738" y="6046219"/>
                  <a:pt x="453928" y="5864559"/>
                  <a:pt x="178899" y="5637585"/>
                </a:cubicBezTo>
                <a:lnTo>
                  <a:pt x="0" y="5474990"/>
                </a:lnTo>
                <a:lnTo>
                  <a:pt x="0" y="889234"/>
                </a:lnTo>
                <a:lnTo>
                  <a:pt x="178899" y="726640"/>
                </a:lnTo>
                <a:cubicBezTo>
                  <a:pt x="728956" y="272693"/>
                  <a:pt x="1434142" y="0"/>
                  <a:pt x="2203018" y="0"/>
                </a:cubicBezTo>
                <a:close/>
              </a:path>
            </a:pathLst>
          </a:custGeom>
        </p:spPr>
      </p:pic>
      <p:sp>
        <p:nvSpPr>
          <p:cNvPr id="12" name="Freeform: Shape 11">
            <a:extLst>
              <a:ext uri="{FF2B5EF4-FFF2-40B4-BE49-F238E27FC236}">
                <a16:creationId xmlns:a16="http://schemas.microsoft.com/office/drawing/2014/main" id="{8A177BCC-4208-4795-8572-4D623BA1E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3763"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icture containing text, sunset, orange&#10;&#10;Description automatically generated">
            <a:extLst>
              <a:ext uri="{FF2B5EF4-FFF2-40B4-BE49-F238E27FC236}">
                <a16:creationId xmlns:a16="http://schemas.microsoft.com/office/drawing/2014/main" id="{A6ABE172-08AB-8731-0C10-E6FE18A27E2F}"/>
              </a:ext>
            </a:extLst>
          </p:cNvPr>
          <p:cNvPicPr>
            <a:picLocks noChangeAspect="1"/>
          </p:cNvPicPr>
          <p:nvPr/>
        </p:nvPicPr>
        <p:blipFill rotWithShape="1">
          <a:blip r:embed="rId4"/>
          <a:srcRect r="609" b="2"/>
          <a:stretch/>
        </p:blipFill>
        <p:spPr>
          <a:xfrm>
            <a:off x="5398355" y="1"/>
            <a:ext cx="4151376" cy="2349401"/>
          </a:xfrm>
          <a:custGeom>
            <a:avLst/>
            <a:gdLst/>
            <a:ahLst/>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p:spPr>
      </p:pic>
    </p:spTree>
    <p:extLst>
      <p:ext uri="{BB962C8B-B14F-4D97-AF65-F5344CB8AC3E}">
        <p14:creationId xmlns:p14="http://schemas.microsoft.com/office/powerpoint/2010/main" val="100951322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D57870-E3CC-9675-5E03-803B146555DC}"/>
              </a:ext>
            </a:extLst>
          </p:cNvPr>
          <p:cNvSpPr txBox="1"/>
          <p:nvPr/>
        </p:nvSpPr>
        <p:spPr>
          <a:xfrm>
            <a:off x="6096000" y="2508771"/>
            <a:ext cx="5242259" cy="763548"/>
          </a:xfrm>
          <a:prstGeom prst="rect">
            <a:avLst/>
          </a:prstGeom>
        </p:spPr>
        <p:txBody>
          <a:bodyPr vert="horz" lIns="91440" tIns="45720" rIns="91440" bIns="45720" rtlCol="0" anchor="t">
            <a:normAutofit lnSpcReduction="10000"/>
          </a:bodyPr>
          <a:lstStyle/>
          <a:p>
            <a:pPr>
              <a:lnSpc>
                <a:spcPct val="90000"/>
              </a:lnSpc>
              <a:spcBef>
                <a:spcPct val="0"/>
              </a:spcBef>
              <a:spcAft>
                <a:spcPts val="600"/>
              </a:spcAft>
            </a:pPr>
            <a:r>
              <a:rPr lang="en-US" sz="4800" kern="1200" dirty="0">
                <a:solidFill>
                  <a:srgbClr val="FFFF00"/>
                </a:solidFill>
                <a:ea typeface="+mj-ea"/>
                <a:cs typeface="+mj-cs"/>
              </a:rPr>
              <a:t>Cities of refuge</a:t>
            </a:r>
            <a:r>
              <a:rPr lang="en-US" sz="4800" kern="1200" dirty="0">
                <a:solidFill>
                  <a:srgbClr val="FFFF00"/>
                </a:solidFill>
                <a:effectLst/>
                <a:ea typeface="+mj-ea"/>
                <a:cs typeface="+mj-cs"/>
              </a:rPr>
              <a:t>…</a:t>
            </a:r>
          </a:p>
          <a:p>
            <a:pPr marL="685800" indent="-685800">
              <a:lnSpc>
                <a:spcPct val="90000"/>
              </a:lnSpc>
              <a:spcBef>
                <a:spcPct val="0"/>
              </a:spcBef>
              <a:spcAft>
                <a:spcPts val="600"/>
              </a:spcAft>
              <a:buFont typeface="Arial" panose="020B0604020202020204" pitchFamily="34" charset="0"/>
              <a:buChar char="•"/>
            </a:pPr>
            <a:endParaRPr lang="en-US" sz="3600" kern="1200" dirty="0">
              <a:latin typeface="+mj-lt"/>
              <a:ea typeface="+mj-ea"/>
              <a:cs typeface="+mj-cs"/>
            </a:endParaRPr>
          </a:p>
          <a:p>
            <a:pPr>
              <a:lnSpc>
                <a:spcPct val="90000"/>
              </a:lnSpc>
              <a:spcBef>
                <a:spcPct val="0"/>
              </a:spcBef>
              <a:spcAft>
                <a:spcPts val="600"/>
              </a:spcAft>
            </a:pPr>
            <a:endParaRPr lang="en-US" sz="4800" kern="1200" dirty="0">
              <a:solidFill>
                <a:schemeClr val="tx1"/>
              </a:solidFill>
              <a:latin typeface="+mj-lt"/>
              <a:ea typeface="+mj-ea"/>
              <a:cs typeface="+mj-cs"/>
            </a:endParaRPr>
          </a:p>
        </p:txBody>
      </p:sp>
      <p:pic>
        <p:nvPicPr>
          <p:cNvPr id="5" name="Picture 4" descr="Map&#10;&#10;Description automatically generated">
            <a:extLst>
              <a:ext uri="{FF2B5EF4-FFF2-40B4-BE49-F238E27FC236}">
                <a16:creationId xmlns:a16="http://schemas.microsoft.com/office/drawing/2014/main" id="{C000D95A-744B-8F16-32FB-48952172170D}"/>
              </a:ext>
            </a:extLst>
          </p:cNvPr>
          <p:cNvPicPr>
            <a:picLocks noChangeAspect="1"/>
          </p:cNvPicPr>
          <p:nvPr/>
        </p:nvPicPr>
        <p:blipFill rotWithShape="1">
          <a:blip r:embed="rId3"/>
          <a:srcRect r="1" b="14080"/>
          <a:stretch/>
        </p:blipFill>
        <p:spPr>
          <a:xfrm>
            <a:off x="1" y="647373"/>
            <a:ext cx="5385130" cy="6210629"/>
          </a:xfrm>
          <a:custGeom>
            <a:avLst/>
            <a:gdLst/>
            <a:ahLst/>
            <a:cxnLst/>
            <a:rect l="l" t="t" r="r" b="b"/>
            <a:pathLst>
              <a:path w="5385130" h="6210629">
                <a:moveTo>
                  <a:pt x="2203018" y="0"/>
                </a:moveTo>
                <a:cubicBezTo>
                  <a:pt x="3960450" y="0"/>
                  <a:pt x="5385130" y="1424680"/>
                  <a:pt x="5385130" y="3182112"/>
                </a:cubicBezTo>
                <a:cubicBezTo>
                  <a:pt x="5385130" y="4500186"/>
                  <a:pt x="4583748" y="5631087"/>
                  <a:pt x="3441640" y="6114158"/>
                </a:cubicBezTo>
                <a:lnTo>
                  <a:pt x="3178061" y="6210629"/>
                </a:lnTo>
                <a:lnTo>
                  <a:pt x="1233206" y="6210629"/>
                </a:lnTo>
                <a:lnTo>
                  <a:pt x="1108901" y="6171135"/>
                </a:lnTo>
                <a:cubicBezTo>
                  <a:pt x="767738" y="6046219"/>
                  <a:pt x="453928" y="5864559"/>
                  <a:pt x="178899" y="5637585"/>
                </a:cubicBezTo>
                <a:lnTo>
                  <a:pt x="0" y="5474990"/>
                </a:lnTo>
                <a:lnTo>
                  <a:pt x="0" y="889234"/>
                </a:lnTo>
                <a:lnTo>
                  <a:pt x="178899" y="726640"/>
                </a:lnTo>
                <a:cubicBezTo>
                  <a:pt x="728956" y="272693"/>
                  <a:pt x="1434142" y="0"/>
                  <a:pt x="2203018" y="0"/>
                </a:cubicBezTo>
                <a:close/>
              </a:path>
            </a:pathLst>
          </a:custGeom>
        </p:spPr>
      </p:pic>
      <p:pic>
        <p:nvPicPr>
          <p:cNvPr id="3" name="Picture 2" descr="A picture containing text, sunset, orange&#10;&#10;Description automatically generated">
            <a:extLst>
              <a:ext uri="{FF2B5EF4-FFF2-40B4-BE49-F238E27FC236}">
                <a16:creationId xmlns:a16="http://schemas.microsoft.com/office/drawing/2014/main" id="{A6ABE172-08AB-8731-0C10-E6FE18A27E2F}"/>
              </a:ext>
            </a:extLst>
          </p:cNvPr>
          <p:cNvPicPr>
            <a:picLocks noChangeAspect="1"/>
          </p:cNvPicPr>
          <p:nvPr/>
        </p:nvPicPr>
        <p:blipFill rotWithShape="1">
          <a:blip r:embed="rId4"/>
          <a:srcRect r="609" b="2"/>
          <a:stretch/>
        </p:blipFill>
        <p:spPr>
          <a:xfrm>
            <a:off x="5398355" y="1"/>
            <a:ext cx="4151376" cy="2349401"/>
          </a:xfrm>
          <a:custGeom>
            <a:avLst/>
            <a:gdLst/>
            <a:ahLst/>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p:spPr>
      </p:pic>
      <p:sp>
        <p:nvSpPr>
          <p:cNvPr id="2" name="TextBox 1">
            <a:extLst>
              <a:ext uri="{FF2B5EF4-FFF2-40B4-BE49-F238E27FC236}">
                <a16:creationId xmlns:a16="http://schemas.microsoft.com/office/drawing/2014/main" id="{2ADA4645-5FDE-489D-E46A-B686D69532AB}"/>
              </a:ext>
            </a:extLst>
          </p:cNvPr>
          <p:cNvSpPr txBox="1"/>
          <p:nvPr/>
        </p:nvSpPr>
        <p:spPr>
          <a:xfrm>
            <a:off x="5583512" y="3138755"/>
            <a:ext cx="6431621" cy="3416320"/>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rgbClr val="FFFF00"/>
                </a:solidFill>
              </a:rPr>
              <a:t>6 in total – 3 west of the Jordan, 3 east</a:t>
            </a:r>
          </a:p>
          <a:p>
            <a:pPr marL="571500" indent="-571500">
              <a:buFont typeface="Arial" panose="020B0604020202020204" pitchFamily="34" charset="0"/>
              <a:buChar char="•"/>
            </a:pPr>
            <a:r>
              <a:rPr lang="en-US" sz="3600" dirty="0">
                <a:solidFill>
                  <a:srgbClr val="FFFF00"/>
                </a:solidFill>
              </a:rPr>
              <a:t>As outlined to Moses in </a:t>
            </a:r>
            <a:r>
              <a:rPr lang="en-US" sz="3600" dirty="0" err="1">
                <a:solidFill>
                  <a:srgbClr val="FFFF00"/>
                </a:solidFill>
              </a:rPr>
              <a:t>Deut</a:t>
            </a:r>
            <a:r>
              <a:rPr lang="en-US" sz="3600" dirty="0">
                <a:solidFill>
                  <a:srgbClr val="FFFF00"/>
                </a:solidFill>
              </a:rPr>
              <a:t> 19 and Numbers 35</a:t>
            </a:r>
          </a:p>
          <a:p>
            <a:pPr marL="571500" indent="-571500">
              <a:buFont typeface="Arial" panose="020B0604020202020204" pitchFamily="34" charset="0"/>
              <a:buChar char="•"/>
            </a:pPr>
            <a:r>
              <a:rPr lang="en-US" sz="3600" dirty="0">
                <a:solidFill>
                  <a:srgbClr val="FFFF00"/>
                </a:solidFill>
              </a:rPr>
              <a:t>All home to the priestly tribe of Levi </a:t>
            </a:r>
            <a:endParaRPr lang="en-GB" sz="3600" dirty="0">
              <a:solidFill>
                <a:srgbClr val="FFFF00"/>
              </a:solidFill>
            </a:endParaRPr>
          </a:p>
        </p:txBody>
      </p:sp>
    </p:spTree>
    <p:extLst>
      <p:ext uri="{BB962C8B-B14F-4D97-AF65-F5344CB8AC3E}">
        <p14:creationId xmlns:p14="http://schemas.microsoft.com/office/powerpoint/2010/main" val="1991374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D57870-E3CC-9675-5E03-803B146555DC}"/>
              </a:ext>
            </a:extLst>
          </p:cNvPr>
          <p:cNvSpPr txBox="1"/>
          <p:nvPr/>
        </p:nvSpPr>
        <p:spPr>
          <a:xfrm>
            <a:off x="6096000" y="2508771"/>
            <a:ext cx="5242259" cy="763548"/>
          </a:xfrm>
          <a:prstGeom prst="rect">
            <a:avLst/>
          </a:prstGeom>
        </p:spPr>
        <p:txBody>
          <a:bodyPr vert="horz" lIns="91440" tIns="45720" rIns="91440" bIns="45720" rtlCol="0" anchor="t">
            <a:normAutofit lnSpcReduction="10000"/>
          </a:bodyPr>
          <a:lstStyle/>
          <a:p>
            <a:pPr>
              <a:lnSpc>
                <a:spcPct val="90000"/>
              </a:lnSpc>
              <a:spcBef>
                <a:spcPct val="0"/>
              </a:spcBef>
              <a:spcAft>
                <a:spcPts val="600"/>
              </a:spcAft>
            </a:pPr>
            <a:r>
              <a:rPr lang="en-US" sz="4800" kern="1200" dirty="0">
                <a:solidFill>
                  <a:srgbClr val="FFFF00"/>
                </a:solidFill>
                <a:ea typeface="+mj-ea"/>
                <a:cs typeface="+mj-cs"/>
              </a:rPr>
              <a:t>Cities of refuge</a:t>
            </a:r>
            <a:r>
              <a:rPr lang="en-US" sz="4800" kern="1200" dirty="0">
                <a:solidFill>
                  <a:srgbClr val="FFFF00"/>
                </a:solidFill>
                <a:effectLst/>
                <a:ea typeface="+mj-ea"/>
                <a:cs typeface="+mj-cs"/>
              </a:rPr>
              <a:t>…</a:t>
            </a:r>
          </a:p>
          <a:p>
            <a:pPr marL="685800" indent="-685800">
              <a:lnSpc>
                <a:spcPct val="90000"/>
              </a:lnSpc>
              <a:spcBef>
                <a:spcPct val="0"/>
              </a:spcBef>
              <a:spcAft>
                <a:spcPts val="600"/>
              </a:spcAft>
              <a:buFont typeface="Arial" panose="020B0604020202020204" pitchFamily="34" charset="0"/>
              <a:buChar char="•"/>
            </a:pPr>
            <a:endParaRPr lang="en-US" sz="3600" kern="1200" dirty="0">
              <a:latin typeface="+mj-lt"/>
              <a:ea typeface="+mj-ea"/>
              <a:cs typeface="+mj-cs"/>
            </a:endParaRPr>
          </a:p>
          <a:p>
            <a:pPr>
              <a:lnSpc>
                <a:spcPct val="90000"/>
              </a:lnSpc>
              <a:spcBef>
                <a:spcPct val="0"/>
              </a:spcBef>
              <a:spcAft>
                <a:spcPts val="600"/>
              </a:spcAft>
            </a:pPr>
            <a:endParaRPr lang="en-US" sz="4800" kern="1200" dirty="0">
              <a:solidFill>
                <a:schemeClr val="tx1"/>
              </a:solidFill>
              <a:latin typeface="+mj-lt"/>
              <a:ea typeface="+mj-ea"/>
              <a:cs typeface="+mj-cs"/>
            </a:endParaRPr>
          </a:p>
        </p:txBody>
      </p:sp>
      <p:pic>
        <p:nvPicPr>
          <p:cNvPr id="5" name="Picture 4" descr="Map&#10;&#10;Description automatically generated">
            <a:extLst>
              <a:ext uri="{FF2B5EF4-FFF2-40B4-BE49-F238E27FC236}">
                <a16:creationId xmlns:a16="http://schemas.microsoft.com/office/drawing/2014/main" id="{C000D95A-744B-8F16-32FB-48952172170D}"/>
              </a:ext>
            </a:extLst>
          </p:cNvPr>
          <p:cNvPicPr>
            <a:picLocks noChangeAspect="1"/>
          </p:cNvPicPr>
          <p:nvPr/>
        </p:nvPicPr>
        <p:blipFill rotWithShape="1">
          <a:blip r:embed="rId3"/>
          <a:srcRect r="1" b="14080"/>
          <a:stretch/>
        </p:blipFill>
        <p:spPr>
          <a:xfrm>
            <a:off x="1" y="647373"/>
            <a:ext cx="5385130" cy="6210629"/>
          </a:xfrm>
          <a:custGeom>
            <a:avLst/>
            <a:gdLst/>
            <a:ahLst/>
            <a:cxnLst/>
            <a:rect l="l" t="t" r="r" b="b"/>
            <a:pathLst>
              <a:path w="5385130" h="6210629">
                <a:moveTo>
                  <a:pt x="2203018" y="0"/>
                </a:moveTo>
                <a:cubicBezTo>
                  <a:pt x="3960450" y="0"/>
                  <a:pt x="5385130" y="1424680"/>
                  <a:pt x="5385130" y="3182112"/>
                </a:cubicBezTo>
                <a:cubicBezTo>
                  <a:pt x="5385130" y="4500186"/>
                  <a:pt x="4583748" y="5631087"/>
                  <a:pt x="3441640" y="6114158"/>
                </a:cubicBezTo>
                <a:lnTo>
                  <a:pt x="3178061" y="6210629"/>
                </a:lnTo>
                <a:lnTo>
                  <a:pt x="1233206" y="6210629"/>
                </a:lnTo>
                <a:lnTo>
                  <a:pt x="1108901" y="6171135"/>
                </a:lnTo>
                <a:cubicBezTo>
                  <a:pt x="767738" y="6046219"/>
                  <a:pt x="453928" y="5864559"/>
                  <a:pt x="178899" y="5637585"/>
                </a:cubicBezTo>
                <a:lnTo>
                  <a:pt x="0" y="5474990"/>
                </a:lnTo>
                <a:lnTo>
                  <a:pt x="0" y="889234"/>
                </a:lnTo>
                <a:lnTo>
                  <a:pt x="178899" y="726640"/>
                </a:lnTo>
                <a:cubicBezTo>
                  <a:pt x="728956" y="272693"/>
                  <a:pt x="1434142" y="0"/>
                  <a:pt x="2203018" y="0"/>
                </a:cubicBezTo>
                <a:close/>
              </a:path>
            </a:pathLst>
          </a:custGeom>
        </p:spPr>
      </p:pic>
      <p:pic>
        <p:nvPicPr>
          <p:cNvPr id="3" name="Picture 2" descr="A picture containing text, sunset, orange&#10;&#10;Description automatically generated">
            <a:extLst>
              <a:ext uri="{FF2B5EF4-FFF2-40B4-BE49-F238E27FC236}">
                <a16:creationId xmlns:a16="http://schemas.microsoft.com/office/drawing/2014/main" id="{A6ABE172-08AB-8731-0C10-E6FE18A27E2F}"/>
              </a:ext>
            </a:extLst>
          </p:cNvPr>
          <p:cNvPicPr>
            <a:picLocks noChangeAspect="1"/>
          </p:cNvPicPr>
          <p:nvPr/>
        </p:nvPicPr>
        <p:blipFill rotWithShape="1">
          <a:blip r:embed="rId4"/>
          <a:srcRect r="609" b="2"/>
          <a:stretch/>
        </p:blipFill>
        <p:spPr>
          <a:xfrm>
            <a:off x="5398355" y="1"/>
            <a:ext cx="4151376" cy="2349401"/>
          </a:xfrm>
          <a:custGeom>
            <a:avLst/>
            <a:gdLst/>
            <a:ahLst/>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p:spPr>
      </p:pic>
      <p:sp>
        <p:nvSpPr>
          <p:cNvPr id="2" name="TextBox 1">
            <a:extLst>
              <a:ext uri="{FF2B5EF4-FFF2-40B4-BE49-F238E27FC236}">
                <a16:creationId xmlns:a16="http://schemas.microsoft.com/office/drawing/2014/main" id="{2ADA4645-5FDE-489D-E46A-B686D69532AB}"/>
              </a:ext>
            </a:extLst>
          </p:cNvPr>
          <p:cNvSpPr txBox="1"/>
          <p:nvPr/>
        </p:nvSpPr>
        <p:spPr>
          <a:xfrm>
            <a:off x="5583512" y="3138755"/>
            <a:ext cx="6431621" cy="3416320"/>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rgbClr val="FFFF00"/>
                </a:solidFill>
              </a:rPr>
              <a:t>Judgment made, refuge given if appropriate, justice ensured</a:t>
            </a:r>
          </a:p>
          <a:p>
            <a:pPr marL="571500" indent="-571500">
              <a:buFont typeface="Arial" panose="020B0604020202020204" pitchFamily="34" charset="0"/>
              <a:buChar char="•"/>
            </a:pPr>
            <a:r>
              <a:rPr lang="en-US" sz="3600" dirty="0">
                <a:solidFill>
                  <a:srgbClr val="FFFF00"/>
                </a:solidFill>
              </a:rPr>
              <a:t>Deliberately placed and spaced, so accessible to all</a:t>
            </a:r>
          </a:p>
          <a:p>
            <a:pPr marL="571500" indent="-571500">
              <a:buFont typeface="Arial" panose="020B0604020202020204" pitchFamily="34" charset="0"/>
              <a:buChar char="•"/>
            </a:pPr>
            <a:r>
              <a:rPr lang="en-US" sz="3600" dirty="0">
                <a:solidFill>
                  <a:srgbClr val="FFFF00"/>
                </a:solidFill>
              </a:rPr>
              <a:t>Available both to Israelites, and foreigners among them</a:t>
            </a:r>
            <a:endParaRPr lang="en-GB" sz="3600" dirty="0">
              <a:solidFill>
                <a:srgbClr val="FFFF00"/>
              </a:solidFill>
            </a:endParaRPr>
          </a:p>
        </p:txBody>
      </p:sp>
    </p:spTree>
    <p:extLst>
      <p:ext uri="{BB962C8B-B14F-4D97-AF65-F5344CB8AC3E}">
        <p14:creationId xmlns:p14="http://schemas.microsoft.com/office/powerpoint/2010/main" val="24093098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1870</TotalTime>
  <Words>1041</Words>
  <Application>Microsoft Office PowerPoint</Application>
  <PresentationFormat>Widescreen</PresentationFormat>
  <Paragraphs>125</Paragraphs>
  <Slides>26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Pozzo</dc:creator>
  <cp:lastModifiedBy>Simon Bramwell</cp:lastModifiedBy>
  <cp:revision>154</cp:revision>
  <cp:lastPrinted>2022-09-04T06:48:35Z</cp:lastPrinted>
  <dcterms:created xsi:type="dcterms:W3CDTF">2022-09-01T08:28:27Z</dcterms:created>
  <dcterms:modified xsi:type="dcterms:W3CDTF">2022-11-12T13:31:56Z</dcterms:modified>
</cp:coreProperties>
</file>