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85" r:id="rId2"/>
    <p:sldId id="330" r:id="rId3"/>
    <p:sldId id="338" r:id="rId4"/>
    <p:sldId id="331" r:id="rId5"/>
    <p:sldId id="332" r:id="rId6"/>
    <p:sldId id="333" r:id="rId7"/>
    <p:sldId id="336" r:id="rId8"/>
    <p:sldId id="33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18"/>
    <a:srgbClr val="FADA2E"/>
    <a:srgbClr val="FFEE24"/>
    <a:srgbClr val="FFDB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881"/>
    <p:restoredTop sz="94286"/>
  </p:normalViewPr>
  <p:slideViewPr>
    <p:cSldViewPr snapToGrid="0">
      <p:cViewPr varScale="1">
        <p:scale>
          <a:sx n="81" d="100"/>
          <a:sy n="81" d="100"/>
        </p:scale>
        <p:origin x="208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DDF08B-94D5-473A-BCEB-096078CDD26A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579809-A632-4198-BC9A-EA4D6CBB9EAB}">
      <dgm:prSet/>
      <dgm:spPr/>
      <dgm:t>
        <a:bodyPr/>
        <a:lstStyle/>
        <a:p>
          <a:r>
            <a:rPr lang="en-US" dirty="0"/>
            <a:t>Sovereign</a:t>
          </a:r>
        </a:p>
      </dgm:t>
    </dgm:pt>
    <dgm:pt modelId="{95084E63-A3F5-49B3-BF8E-14AA5FC9E695}" type="parTrans" cxnId="{0ADD539F-E13B-441A-99B7-BAB8ABCE6EFC}">
      <dgm:prSet/>
      <dgm:spPr/>
      <dgm:t>
        <a:bodyPr/>
        <a:lstStyle/>
        <a:p>
          <a:endParaRPr lang="en-US"/>
        </a:p>
      </dgm:t>
    </dgm:pt>
    <dgm:pt modelId="{0DD58876-CC71-4BD4-ABFE-CFFDFB11102C}" type="sibTrans" cxnId="{0ADD539F-E13B-441A-99B7-BAB8ABCE6EFC}">
      <dgm:prSet/>
      <dgm:spPr/>
      <dgm:t>
        <a:bodyPr/>
        <a:lstStyle/>
        <a:p>
          <a:endParaRPr lang="en-US"/>
        </a:p>
      </dgm:t>
    </dgm:pt>
    <dgm:pt modelId="{BF25D76F-2144-4EAA-AC54-CA304C2D0116}">
      <dgm:prSet/>
      <dgm:spPr/>
      <dgm:t>
        <a:bodyPr/>
        <a:lstStyle/>
        <a:p>
          <a:endParaRPr lang="en-US" dirty="0"/>
        </a:p>
      </dgm:t>
    </dgm:pt>
    <dgm:pt modelId="{FC4A78A4-5A47-4511-907D-394F486FC756}" type="parTrans" cxnId="{D29A5689-D8A8-412D-88AE-0FE0BFDFE2B0}">
      <dgm:prSet/>
      <dgm:spPr/>
      <dgm:t>
        <a:bodyPr/>
        <a:lstStyle/>
        <a:p>
          <a:endParaRPr lang="en-US"/>
        </a:p>
      </dgm:t>
    </dgm:pt>
    <dgm:pt modelId="{9D694D97-F0B6-420F-B0AC-2B33888B403A}" type="sibTrans" cxnId="{D29A5689-D8A8-412D-88AE-0FE0BFDFE2B0}">
      <dgm:prSet/>
      <dgm:spPr/>
      <dgm:t>
        <a:bodyPr/>
        <a:lstStyle/>
        <a:p>
          <a:endParaRPr lang="en-US"/>
        </a:p>
      </dgm:t>
    </dgm:pt>
    <dgm:pt modelId="{7261C904-DAE2-F144-B0F5-05187D14566D}" type="pres">
      <dgm:prSet presAssocID="{A8DDF08B-94D5-473A-BCEB-096078CDD26A}" presName="vert0" presStyleCnt="0">
        <dgm:presLayoutVars>
          <dgm:dir/>
          <dgm:animOne val="branch"/>
          <dgm:animLvl val="lvl"/>
        </dgm:presLayoutVars>
      </dgm:prSet>
      <dgm:spPr/>
    </dgm:pt>
    <dgm:pt modelId="{7D5B2995-098D-F045-9D06-C82BAC84195D}" type="pres">
      <dgm:prSet presAssocID="{CE579809-A632-4198-BC9A-EA4D6CBB9EAB}" presName="thickLine" presStyleLbl="alignNode1" presStyleIdx="0" presStyleCnt="2"/>
      <dgm:spPr/>
    </dgm:pt>
    <dgm:pt modelId="{3A67499F-40B5-F249-ACCE-EB0C902897DC}" type="pres">
      <dgm:prSet presAssocID="{CE579809-A632-4198-BC9A-EA4D6CBB9EAB}" presName="horz1" presStyleCnt="0"/>
      <dgm:spPr/>
    </dgm:pt>
    <dgm:pt modelId="{396FBD8D-46FA-5940-AD21-8D78E6668D32}" type="pres">
      <dgm:prSet presAssocID="{CE579809-A632-4198-BC9A-EA4D6CBB9EAB}" presName="tx1" presStyleLbl="revTx" presStyleIdx="0" presStyleCnt="2"/>
      <dgm:spPr/>
    </dgm:pt>
    <dgm:pt modelId="{1BB48EC8-8814-D34B-9C1D-0A6D54748481}" type="pres">
      <dgm:prSet presAssocID="{CE579809-A632-4198-BC9A-EA4D6CBB9EAB}" presName="vert1" presStyleCnt="0"/>
      <dgm:spPr/>
    </dgm:pt>
    <dgm:pt modelId="{633F153A-8189-4D45-9254-8A4403DD540A}" type="pres">
      <dgm:prSet presAssocID="{BF25D76F-2144-4EAA-AC54-CA304C2D0116}" presName="thickLine" presStyleLbl="alignNode1" presStyleIdx="1" presStyleCnt="2"/>
      <dgm:spPr/>
    </dgm:pt>
    <dgm:pt modelId="{65058E79-1E0B-1D48-A5D3-621ACE832F36}" type="pres">
      <dgm:prSet presAssocID="{BF25D76F-2144-4EAA-AC54-CA304C2D0116}" presName="horz1" presStyleCnt="0"/>
      <dgm:spPr/>
    </dgm:pt>
    <dgm:pt modelId="{6FC2E501-12F4-8547-B21C-33DB51D2FD4F}" type="pres">
      <dgm:prSet presAssocID="{BF25D76F-2144-4EAA-AC54-CA304C2D0116}" presName="tx1" presStyleLbl="revTx" presStyleIdx="1" presStyleCnt="2"/>
      <dgm:spPr/>
    </dgm:pt>
    <dgm:pt modelId="{2F1A5DF7-A47D-D440-9685-46F1E8EC1DC0}" type="pres">
      <dgm:prSet presAssocID="{BF25D76F-2144-4EAA-AC54-CA304C2D0116}" presName="vert1" presStyleCnt="0"/>
      <dgm:spPr/>
    </dgm:pt>
  </dgm:ptLst>
  <dgm:cxnLst>
    <dgm:cxn modelId="{F3D44609-C6D8-C045-A6E1-E1FE5008D68F}" type="presOf" srcId="{BF25D76F-2144-4EAA-AC54-CA304C2D0116}" destId="{6FC2E501-12F4-8547-B21C-33DB51D2FD4F}" srcOrd="0" destOrd="0" presId="urn:microsoft.com/office/officeart/2008/layout/LinedList"/>
    <dgm:cxn modelId="{2C51D430-75BD-154A-BF16-825A5743F378}" type="presOf" srcId="{A8DDF08B-94D5-473A-BCEB-096078CDD26A}" destId="{7261C904-DAE2-F144-B0F5-05187D14566D}" srcOrd="0" destOrd="0" presId="urn:microsoft.com/office/officeart/2008/layout/LinedList"/>
    <dgm:cxn modelId="{D29A5689-D8A8-412D-88AE-0FE0BFDFE2B0}" srcId="{A8DDF08B-94D5-473A-BCEB-096078CDD26A}" destId="{BF25D76F-2144-4EAA-AC54-CA304C2D0116}" srcOrd="1" destOrd="0" parTransId="{FC4A78A4-5A47-4511-907D-394F486FC756}" sibTransId="{9D694D97-F0B6-420F-B0AC-2B33888B403A}"/>
    <dgm:cxn modelId="{0ADD539F-E13B-441A-99B7-BAB8ABCE6EFC}" srcId="{A8DDF08B-94D5-473A-BCEB-096078CDD26A}" destId="{CE579809-A632-4198-BC9A-EA4D6CBB9EAB}" srcOrd="0" destOrd="0" parTransId="{95084E63-A3F5-49B3-BF8E-14AA5FC9E695}" sibTransId="{0DD58876-CC71-4BD4-ABFE-CFFDFB11102C}"/>
    <dgm:cxn modelId="{4C6AB0B5-759A-7142-8D50-340948C48FA2}" type="presOf" srcId="{CE579809-A632-4198-BC9A-EA4D6CBB9EAB}" destId="{396FBD8D-46FA-5940-AD21-8D78E6668D32}" srcOrd="0" destOrd="0" presId="urn:microsoft.com/office/officeart/2008/layout/LinedList"/>
    <dgm:cxn modelId="{D907F3AF-DBD3-0448-8356-292999718580}" type="presParOf" srcId="{7261C904-DAE2-F144-B0F5-05187D14566D}" destId="{7D5B2995-098D-F045-9D06-C82BAC84195D}" srcOrd="0" destOrd="0" presId="urn:microsoft.com/office/officeart/2008/layout/LinedList"/>
    <dgm:cxn modelId="{B7C2B125-F763-324B-833D-B63F87ACC43E}" type="presParOf" srcId="{7261C904-DAE2-F144-B0F5-05187D14566D}" destId="{3A67499F-40B5-F249-ACCE-EB0C902897DC}" srcOrd="1" destOrd="0" presId="urn:microsoft.com/office/officeart/2008/layout/LinedList"/>
    <dgm:cxn modelId="{3AEFA188-CDCD-B84D-9F86-FA38DD899520}" type="presParOf" srcId="{3A67499F-40B5-F249-ACCE-EB0C902897DC}" destId="{396FBD8D-46FA-5940-AD21-8D78E6668D32}" srcOrd="0" destOrd="0" presId="urn:microsoft.com/office/officeart/2008/layout/LinedList"/>
    <dgm:cxn modelId="{44F69283-B7E1-A34A-B6FA-B13BA95BE0CB}" type="presParOf" srcId="{3A67499F-40B5-F249-ACCE-EB0C902897DC}" destId="{1BB48EC8-8814-D34B-9C1D-0A6D54748481}" srcOrd="1" destOrd="0" presId="urn:microsoft.com/office/officeart/2008/layout/LinedList"/>
    <dgm:cxn modelId="{F5A6B36A-2382-2846-A1FF-C90C00AF4EAA}" type="presParOf" srcId="{7261C904-DAE2-F144-B0F5-05187D14566D}" destId="{633F153A-8189-4D45-9254-8A4403DD540A}" srcOrd="2" destOrd="0" presId="urn:microsoft.com/office/officeart/2008/layout/LinedList"/>
    <dgm:cxn modelId="{B9165A6B-2DEF-6B4A-80E7-F23C82129501}" type="presParOf" srcId="{7261C904-DAE2-F144-B0F5-05187D14566D}" destId="{65058E79-1E0B-1D48-A5D3-621ACE832F36}" srcOrd="3" destOrd="0" presId="urn:microsoft.com/office/officeart/2008/layout/LinedList"/>
    <dgm:cxn modelId="{BA2A9F0D-B2F9-8948-B1A3-44BE6ECB9B36}" type="presParOf" srcId="{65058E79-1E0B-1D48-A5D3-621ACE832F36}" destId="{6FC2E501-12F4-8547-B21C-33DB51D2FD4F}" srcOrd="0" destOrd="0" presId="urn:microsoft.com/office/officeart/2008/layout/LinedList"/>
    <dgm:cxn modelId="{A43C9371-3DE8-E041-8334-6B6B83691BFF}" type="presParOf" srcId="{65058E79-1E0B-1D48-A5D3-621ACE832F36}" destId="{2F1A5DF7-A47D-D440-9685-46F1E8EC1DC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DDF08B-94D5-473A-BCEB-096078CDD26A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E579809-A632-4198-BC9A-EA4D6CBB9EAB}">
      <dgm:prSet/>
      <dgm:spPr/>
      <dgm:t>
        <a:bodyPr/>
        <a:lstStyle/>
        <a:p>
          <a:r>
            <a:rPr lang="en-US" dirty="0"/>
            <a:t>Sovereign</a:t>
          </a:r>
        </a:p>
      </dgm:t>
    </dgm:pt>
    <dgm:pt modelId="{95084E63-A3F5-49B3-BF8E-14AA5FC9E695}" type="parTrans" cxnId="{0ADD539F-E13B-441A-99B7-BAB8ABCE6EFC}">
      <dgm:prSet/>
      <dgm:spPr/>
      <dgm:t>
        <a:bodyPr/>
        <a:lstStyle/>
        <a:p>
          <a:endParaRPr lang="en-US"/>
        </a:p>
      </dgm:t>
    </dgm:pt>
    <dgm:pt modelId="{0DD58876-CC71-4BD4-ABFE-CFFDFB11102C}" type="sibTrans" cxnId="{0ADD539F-E13B-441A-99B7-BAB8ABCE6EFC}">
      <dgm:prSet/>
      <dgm:spPr/>
      <dgm:t>
        <a:bodyPr/>
        <a:lstStyle/>
        <a:p>
          <a:endParaRPr lang="en-US"/>
        </a:p>
      </dgm:t>
    </dgm:pt>
    <dgm:pt modelId="{BF25D76F-2144-4EAA-AC54-CA304C2D0116}">
      <dgm:prSet/>
      <dgm:spPr/>
      <dgm:t>
        <a:bodyPr/>
        <a:lstStyle/>
        <a:p>
          <a:r>
            <a:rPr lang="en-US" dirty="0"/>
            <a:t>Grace filled or gracious</a:t>
          </a:r>
        </a:p>
      </dgm:t>
    </dgm:pt>
    <dgm:pt modelId="{FC4A78A4-5A47-4511-907D-394F486FC756}" type="parTrans" cxnId="{D29A5689-D8A8-412D-88AE-0FE0BFDFE2B0}">
      <dgm:prSet/>
      <dgm:spPr/>
      <dgm:t>
        <a:bodyPr/>
        <a:lstStyle/>
        <a:p>
          <a:endParaRPr lang="en-US"/>
        </a:p>
      </dgm:t>
    </dgm:pt>
    <dgm:pt modelId="{9D694D97-F0B6-420F-B0AC-2B33888B403A}" type="sibTrans" cxnId="{D29A5689-D8A8-412D-88AE-0FE0BFDFE2B0}">
      <dgm:prSet/>
      <dgm:spPr/>
      <dgm:t>
        <a:bodyPr/>
        <a:lstStyle/>
        <a:p>
          <a:endParaRPr lang="en-US"/>
        </a:p>
      </dgm:t>
    </dgm:pt>
    <dgm:pt modelId="{7261C904-DAE2-F144-B0F5-05187D14566D}" type="pres">
      <dgm:prSet presAssocID="{A8DDF08B-94D5-473A-BCEB-096078CDD26A}" presName="vert0" presStyleCnt="0">
        <dgm:presLayoutVars>
          <dgm:dir/>
          <dgm:animOne val="branch"/>
          <dgm:animLvl val="lvl"/>
        </dgm:presLayoutVars>
      </dgm:prSet>
      <dgm:spPr/>
    </dgm:pt>
    <dgm:pt modelId="{7D5B2995-098D-F045-9D06-C82BAC84195D}" type="pres">
      <dgm:prSet presAssocID="{CE579809-A632-4198-BC9A-EA4D6CBB9EAB}" presName="thickLine" presStyleLbl="alignNode1" presStyleIdx="0" presStyleCnt="2"/>
      <dgm:spPr/>
    </dgm:pt>
    <dgm:pt modelId="{3A67499F-40B5-F249-ACCE-EB0C902897DC}" type="pres">
      <dgm:prSet presAssocID="{CE579809-A632-4198-BC9A-EA4D6CBB9EAB}" presName="horz1" presStyleCnt="0"/>
      <dgm:spPr/>
    </dgm:pt>
    <dgm:pt modelId="{396FBD8D-46FA-5940-AD21-8D78E6668D32}" type="pres">
      <dgm:prSet presAssocID="{CE579809-A632-4198-BC9A-EA4D6CBB9EAB}" presName="tx1" presStyleLbl="revTx" presStyleIdx="0" presStyleCnt="2"/>
      <dgm:spPr/>
    </dgm:pt>
    <dgm:pt modelId="{1BB48EC8-8814-D34B-9C1D-0A6D54748481}" type="pres">
      <dgm:prSet presAssocID="{CE579809-A632-4198-BC9A-EA4D6CBB9EAB}" presName="vert1" presStyleCnt="0"/>
      <dgm:spPr/>
    </dgm:pt>
    <dgm:pt modelId="{633F153A-8189-4D45-9254-8A4403DD540A}" type="pres">
      <dgm:prSet presAssocID="{BF25D76F-2144-4EAA-AC54-CA304C2D0116}" presName="thickLine" presStyleLbl="alignNode1" presStyleIdx="1" presStyleCnt="2"/>
      <dgm:spPr/>
    </dgm:pt>
    <dgm:pt modelId="{65058E79-1E0B-1D48-A5D3-621ACE832F36}" type="pres">
      <dgm:prSet presAssocID="{BF25D76F-2144-4EAA-AC54-CA304C2D0116}" presName="horz1" presStyleCnt="0"/>
      <dgm:spPr/>
    </dgm:pt>
    <dgm:pt modelId="{6FC2E501-12F4-8547-B21C-33DB51D2FD4F}" type="pres">
      <dgm:prSet presAssocID="{BF25D76F-2144-4EAA-AC54-CA304C2D0116}" presName="tx1" presStyleLbl="revTx" presStyleIdx="1" presStyleCnt="2"/>
      <dgm:spPr/>
    </dgm:pt>
    <dgm:pt modelId="{2F1A5DF7-A47D-D440-9685-46F1E8EC1DC0}" type="pres">
      <dgm:prSet presAssocID="{BF25D76F-2144-4EAA-AC54-CA304C2D0116}" presName="vert1" presStyleCnt="0"/>
      <dgm:spPr/>
    </dgm:pt>
  </dgm:ptLst>
  <dgm:cxnLst>
    <dgm:cxn modelId="{F3D44609-C6D8-C045-A6E1-E1FE5008D68F}" type="presOf" srcId="{BF25D76F-2144-4EAA-AC54-CA304C2D0116}" destId="{6FC2E501-12F4-8547-B21C-33DB51D2FD4F}" srcOrd="0" destOrd="0" presId="urn:microsoft.com/office/officeart/2008/layout/LinedList"/>
    <dgm:cxn modelId="{2C51D430-75BD-154A-BF16-825A5743F378}" type="presOf" srcId="{A8DDF08B-94D5-473A-BCEB-096078CDD26A}" destId="{7261C904-DAE2-F144-B0F5-05187D14566D}" srcOrd="0" destOrd="0" presId="urn:microsoft.com/office/officeart/2008/layout/LinedList"/>
    <dgm:cxn modelId="{D29A5689-D8A8-412D-88AE-0FE0BFDFE2B0}" srcId="{A8DDF08B-94D5-473A-BCEB-096078CDD26A}" destId="{BF25D76F-2144-4EAA-AC54-CA304C2D0116}" srcOrd="1" destOrd="0" parTransId="{FC4A78A4-5A47-4511-907D-394F486FC756}" sibTransId="{9D694D97-F0B6-420F-B0AC-2B33888B403A}"/>
    <dgm:cxn modelId="{0ADD539F-E13B-441A-99B7-BAB8ABCE6EFC}" srcId="{A8DDF08B-94D5-473A-BCEB-096078CDD26A}" destId="{CE579809-A632-4198-BC9A-EA4D6CBB9EAB}" srcOrd="0" destOrd="0" parTransId="{95084E63-A3F5-49B3-BF8E-14AA5FC9E695}" sibTransId="{0DD58876-CC71-4BD4-ABFE-CFFDFB11102C}"/>
    <dgm:cxn modelId="{4C6AB0B5-759A-7142-8D50-340948C48FA2}" type="presOf" srcId="{CE579809-A632-4198-BC9A-EA4D6CBB9EAB}" destId="{396FBD8D-46FA-5940-AD21-8D78E6668D32}" srcOrd="0" destOrd="0" presId="urn:microsoft.com/office/officeart/2008/layout/LinedList"/>
    <dgm:cxn modelId="{D907F3AF-DBD3-0448-8356-292999718580}" type="presParOf" srcId="{7261C904-DAE2-F144-B0F5-05187D14566D}" destId="{7D5B2995-098D-F045-9D06-C82BAC84195D}" srcOrd="0" destOrd="0" presId="urn:microsoft.com/office/officeart/2008/layout/LinedList"/>
    <dgm:cxn modelId="{B7C2B125-F763-324B-833D-B63F87ACC43E}" type="presParOf" srcId="{7261C904-DAE2-F144-B0F5-05187D14566D}" destId="{3A67499F-40B5-F249-ACCE-EB0C902897DC}" srcOrd="1" destOrd="0" presId="urn:microsoft.com/office/officeart/2008/layout/LinedList"/>
    <dgm:cxn modelId="{3AEFA188-CDCD-B84D-9F86-FA38DD899520}" type="presParOf" srcId="{3A67499F-40B5-F249-ACCE-EB0C902897DC}" destId="{396FBD8D-46FA-5940-AD21-8D78E6668D32}" srcOrd="0" destOrd="0" presId="urn:microsoft.com/office/officeart/2008/layout/LinedList"/>
    <dgm:cxn modelId="{44F69283-B7E1-A34A-B6FA-B13BA95BE0CB}" type="presParOf" srcId="{3A67499F-40B5-F249-ACCE-EB0C902897DC}" destId="{1BB48EC8-8814-D34B-9C1D-0A6D54748481}" srcOrd="1" destOrd="0" presId="urn:microsoft.com/office/officeart/2008/layout/LinedList"/>
    <dgm:cxn modelId="{F5A6B36A-2382-2846-A1FF-C90C00AF4EAA}" type="presParOf" srcId="{7261C904-DAE2-F144-B0F5-05187D14566D}" destId="{633F153A-8189-4D45-9254-8A4403DD540A}" srcOrd="2" destOrd="0" presId="urn:microsoft.com/office/officeart/2008/layout/LinedList"/>
    <dgm:cxn modelId="{B9165A6B-2DEF-6B4A-80E7-F23C82129501}" type="presParOf" srcId="{7261C904-DAE2-F144-B0F5-05187D14566D}" destId="{65058E79-1E0B-1D48-A5D3-621ACE832F36}" srcOrd="3" destOrd="0" presId="urn:microsoft.com/office/officeart/2008/layout/LinedList"/>
    <dgm:cxn modelId="{BA2A9F0D-B2F9-8948-B1A3-44BE6ECB9B36}" type="presParOf" srcId="{65058E79-1E0B-1D48-A5D3-621ACE832F36}" destId="{6FC2E501-12F4-8547-B21C-33DB51D2FD4F}" srcOrd="0" destOrd="0" presId="urn:microsoft.com/office/officeart/2008/layout/LinedList"/>
    <dgm:cxn modelId="{A43C9371-3DE8-E041-8334-6B6B83691BFF}" type="presParOf" srcId="{65058E79-1E0B-1D48-A5D3-621ACE832F36}" destId="{2F1A5DF7-A47D-D440-9685-46F1E8EC1DC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D3A07B-6D11-40B2-B28C-D41BB2C2DFB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A0B14BD-9D92-4DB3-B45F-4B890264073D}">
      <dgm:prSet/>
      <dgm:spPr/>
      <dgm:t>
        <a:bodyPr/>
        <a:lstStyle/>
        <a:p>
          <a:r>
            <a:rPr lang="en-GB" dirty="0"/>
            <a:t>Psalm 62 v 11-12:</a:t>
          </a:r>
          <a:endParaRPr lang="en-US" dirty="0"/>
        </a:p>
      </dgm:t>
    </dgm:pt>
    <dgm:pt modelId="{3F9C3FDE-8323-4179-A3B5-2E98A06E0629}" type="parTrans" cxnId="{FB27B5EC-6A81-40A9-A107-5B6BE8EA1A1E}">
      <dgm:prSet/>
      <dgm:spPr/>
      <dgm:t>
        <a:bodyPr/>
        <a:lstStyle/>
        <a:p>
          <a:endParaRPr lang="en-US"/>
        </a:p>
      </dgm:t>
    </dgm:pt>
    <dgm:pt modelId="{C8E0CDBB-4D73-440D-A33D-006978B5F705}" type="sibTrans" cxnId="{FB27B5EC-6A81-40A9-A107-5B6BE8EA1A1E}">
      <dgm:prSet/>
      <dgm:spPr/>
      <dgm:t>
        <a:bodyPr/>
        <a:lstStyle/>
        <a:p>
          <a:endParaRPr lang="en-US"/>
        </a:p>
      </dgm:t>
    </dgm:pt>
    <dgm:pt modelId="{6044622C-C58B-42AD-B2CF-678924344E44}">
      <dgm:prSet/>
      <dgm:spPr/>
      <dgm:t>
        <a:bodyPr/>
        <a:lstStyle/>
        <a:p>
          <a:r>
            <a:rPr lang="en-GB" i="1"/>
            <a:t>One thing God has spoken, two things I have heard: ‘Power belongs to you, God, and with you, Lord, is unfailing love’. </a:t>
          </a:r>
          <a:endParaRPr lang="en-US"/>
        </a:p>
      </dgm:t>
    </dgm:pt>
    <dgm:pt modelId="{6CD45DA7-113B-41FF-8F5E-EDF9C56BE2ED}" type="parTrans" cxnId="{7CA29A3B-F94B-461C-AFD3-02C25F7E6A91}">
      <dgm:prSet/>
      <dgm:spPr/>
      <dgm:t>
        <a:bodyPr/>
        <a:lstStyle/>
        <a:p>
          <a:endParaRPr lang="en-US"/>
        </a:p>
      </dgm:t>
    </dgm:pt>
    <dgm:pt modelId="{876228D3-9CF9-4E70-8348-E7F9063C6ABA}" type="sibTrans" cxnId="{7CA29A3B-F94B-461C-AFD3-02C25F7E6A91}">
      <dgm:prSet/>
      <dgm:spPr/>
      <dgm:t>
        <a:bodyPr/>
        <a:lstStyle/>
        <a:p>
          <a:endParaRPr lang="en-US"/>
        </a:p>
      </dgm:t>
    </dgm:pt>
    <dgm:pt modelId="{FDBA0307-AFEE-614E-82CD-550480849F68}" type="pres">
      <dgm:prSet presAssocID="{A5D3A07B-6D11-40B2-B28C-D41BB2C2DFBA}" presName="vert0" presStyleCnt="0">
        <dgm:presLayoutVars>
          <dgm:dir/>
          <dgm:animOne val="branch"/>
          <dgm:animLvl val="lvl"/>
        </dgm:presLayoutVars>
      </dgm:prSet>
      <dgm:spPr/>
    </dgm:pt>
    <dgm:pt modelId="{252DB540-F1B1-624A-A734-CF423A4D6127}" type="pres">
      <dgm:prSet presAssocID="{0A0B14BD-9D92-4DB3-B45F-4B890264073D}" presName="thickLine" presStyleLbl="alignNode1" presStyleIdx="0" presStyleCnt="2"/>
      <dgm:spPr/>
    </dgm:pt>
    <dgm:pt modelId="{75C37087-AF06-DC44-96EA-E3E60077577B}" type="pres">
      <dgm:prSet presAssocID="{0A0B14BD-9D92-4DB3-B45F-4B890264073D}" presName="horz1" presStyleCnt="0"/>
      <dgm:spPr/>
    </dgm:pt>
    <dgm:pt modelId="{5CF26DCF-CC50-E040-A3C5-864A3CEB92C6}" type="pres">
      <dgm:prSet presAssocID="{0A0B14BD-9D92-4DB3-B45F-4B890264073D}" presName="tx1" presStyleLbl="revTx" presStyleIdx="0" presStyleCnt="2"/>
      <dgm:spPr/>
    </dgm:pt>
    <dgm:pt modelId="{AC3F7244-C4D3-8442-9549-E0565BAD536C}" type="pres">
      <dgm:prSet presAssocID="{0A0B14BD-9D92-4DB3-B45F-4B890264073D}" presName="vert1" presStyleCnt="0"/>
      <dgm:spPr/>
    </dgm:pt>
    <dgm:pt modelId="{3EC7FE84-D1B3-4349-A642-E34EEAE6D6A7}" type="pres">
      <dgm:prSet presAssocID="{6044622C-C58B-42AD-B2CF-678924344E44}" presName="thickLine" presStyleLbl="alignNode1" presStyleIdx="1" presStyleCnt="2"/>
      <dgm:spPr/>
    </dgm:pt>
    <dgm:pt modelId="{DF8CFDA8-E157-0248-B287-C6963E937EB6}" type="pres">
      <dgm:prSet presAssocID="{6044622C-C58B-42AD-B2CF-678924344E44}" presName="horz1" presStyleCnt="0"/>
      <dgm:spPr/>
    </dgm:pt>
    <dgm:pt modelId="{B71B7F9C-25E8-C940-9B43-DCDC1D2B48A3}" type="pres">
      <dgm:prSet presAssocID="{6044622C-C58B-42AD-B2CF-678924344E44}" presName="tx1" presStyleLbl="revTx" presStyleIdx="1" presStyleCnt="2"/>
      <dgm:spPr/>
    </dgm:pt>
    <dgm:pt modelId="{9FB0D6AA-264C-9846-BA57-7221FFD88D22}" type="pres">
      <dgm:prSet presAssocID="{6044622C-C58B-42AD-B2CF-678924344E44}" presName="vert1" presStyleCnt="0"/>
      <dgm:spPr/>
    </dgm:pt>
  </dgm:ptLst>
  <dgm:cxnLst>
    <dgm:cxn modelId="{DD69B133-85F6-E046-804D-17EAB17DDD57}" type="presOf" srcId="{0A0B14BD-9D92-4DB3-B45F-4B890264073D}" destId="{5CF26DCF-CC50-E040-A3C5-864A3CEB92C6}" srcOrd="0" destOrd="0" presId="urn:microsoft.com/office/officeart/2008/layout/LinedList"/>
    <dgm:cxn modelId="{7CA29A3B-F94B-461C-AFD3-02C25F7E6A91}" srcId="{A5D3A07B-6D11-40B2-B28C-D41BB2C2DFBA}" destId="{6044622C-C58B-42AD-B2CF-678924344E44}" srcOrd="1" destOrd="0" parTransId="{6CD45DA7-113B-41FF-8F5E-EDF9C56BE2ED}" sibTransId="{876228D3-9CF9-4E70-8348-E7F9063C6ABA}"/>
    <dgm:cxn modelId="{B13CF363-C5DA-E94E-BA9D-AB1A25015A62}" type="presOf" srcId="{A5D3A07B-6D11-40B2-B28C-D41BB2C2DFBA}" destId="{FDBA0307-AFEE-614E-82CD-550480849F68}" srcOrd="0" destOrd="0" presId="urn:microsoft.com/office/officeart/2008/layout/LinedList"/>
    <dgm:cxn modelId="{C04E269D-7EBC-694D-939B-C7457F3E88B9}" type="presOf" srcId="{6044622C-C58B-42AD-B2CF-678924344E44}" destId="{B71B7F9C-25E8-C940-9B43-DCDC1D2B48A3}" srcOrd="0" destOrd="0" presId="urn:microsoft.com/office/officeart/2008/layout/LinedList"/>
    <dgm:cxn modelId="{FB27B5EC-6A81-40A9-A107-5B6BE8EA1A1E}" srcId="{A5D3A07B-6D11-40B2-B28C-D41BB2C2DFBA}" destId="{0A0B14BD-9D92-4DB3-B45F-4B890264073D}" srcOrd="0" destOrd="0" parTransId="{3F9C3FDE-8323-4179-A3B5-2E98A06E0629}" sibTransId="{C8E0CDBB-4D73-440D-A33D-006978B5F705}"/>
    <dgm:cxn modelId="{C97677B4-BF67-1A44-94F6-CC40945AF16D}" type="presParOf" srcId="{FDBA0307-AFEE-614E-82CD-550480849F68}" destId="{252DB540-F1B1-624A-A734-CF423A4D6127}" srcOrd="0" destOrd="0" presId="urn:microsoft.com/office/officeart/2008/layout/LinedList"/>
    <dgm:cxn modelId="{507DA620-ABB7-E142-B28B-7D2054619BED}" type="presParOf" srcId="{FDBA0307-AFEE-614E-82CD-550480849F68}" destId="{75C37087-AF06-DC44-96EA-E3E60077577B}" srcOrd="1" destOrd="0" presId="urn:microsoft.com/office/officeart/2008/layout/LinedList"/>
    <dgm:cxn modelId="{0884ADB0-91E0-9540-9961-451E0209F5E5}" type="presParOf" srcId="{75C37087-AF06-DC44-96EA-E3E60077577B}" destId="{5CF26DCF-CC50-E040-A3C5-864A3CEB92C6}" srcOrd="0" destOrd="0" presId="urn:microsoft.com/office/officeart/2008/layout/LinedList"/>
    <dgm:cxn modelId="{B9FF9BBC-04C5-3348-9BF3-BB7C26CD2D8D}" type="presParOf" srcId="{75C37087-AF06-DC44-96EA-E3E60077577B}" destId="{AC3F7244-C4D3-8442-9549-E0565BAD536C}" srcOrd="1" destOrd="0" presId="urn:microsoft.com/office/officeart/2008/layout/LinedList"/>
    <dgm:cxn modelId="{386CC975-98F9-4641-813E-5E51B44C1BAC}" type="presParOf" srcId="{FDBA0307-AFEE-614E-82CD-550480849F68}" destId="{3EC7FE84-D1B3-4349-A642-E34EEAE6D6A7}" srcOrd="2" destOrd="0" presId="urn:microsoft.com/office/officeart/2008/layout/LinedList"/>
    <dgm:cxn modelId="{F872D087-DAF4-BD46-B4FB-FF0223157D51}" type="presParOf" srcId="{FDBA0307-AFEE-614E-82CD-550480849F68}" destId="{DF8CFDA8-E157-0248-B287-C6963E937EB6}" srcOrd="3" destOrd="0" presId="urn:microsoft.com/office/officeart/2008/layout/LinedList"/>
    <dgm:cxn modelId="{040D8E3C-EF85-C34A-9475-278AF733F8DE}" type="presParOf" srcId="{DF8CFDA8-E157-0248-B287-C6963E937EB6}" destId="{B71B7F9C-25E8-C940-9B43-DCDC1D2B48A3}" srcOrd="0" destOrd="0" presId="urn:microsoft.com/office/officeart/2008/layout/LinedList"/>
    <dgm:cxn modelId="{3A65D29B-D628-AB49-B0BC-970970D1CFF6}" type="presParOf" srcId="{DF8CFDA8-E157-0248-B287-C6963E937EB6}" destId="{9FB0D6AA-264C-9846-BA57-7221FFD88D2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B2995-098D-F045-9D06-C82BAC84195D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6FBD8D-46FA-5940-AD21-8D78E6668D32}">
      <dsp:nvSpPr>
        <dsp:cNvPr id="0" name=""/>
        <dsp:cNvSpPr/>
      </dsp:nvSpPr>
      <dsp:spPr>
        <a:xfrm>
          <a:off x="0" y="0"/>
          <a:ext cx="6900512" cy="2768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Sovereign</a:t>
          </a:r>
        </a:p>
      </dsp:txBody>
      <dsp:txXfrm>
        <a:off x="0" y="0"/>
        <a:ext cx="6900512" cy="2768069"/>
      </dsp:txXfrm>
    </dsp:sp>
    <dsp:sp modelId="{633F153A-8189-4D45-9254-8A4403DD540A}">
      <dsp:nvSpPr>
        <dsp:cNvPr id="0" name=""/>
        <dsp:cNvSpPr/>
      </dsp:nvSpPr>
      <dsp:spPr>
        <a:xfrm>
          <a:off x="0" y="2768069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2E501-12F4-8547-B21C-33DB51D2FD4F}">
      <dsp:nvSpPr>
        <dsp:cNvPr id="0" name=""/>
        <dsp:cNvSpPr/>
      </dsp:nvSpPr>
      <dsp:spPr>
        <a:xfrm>
          <a:off x="0" y="2768069"/>
          <a:ext cx="6900512" cy="2768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0" y="2768069"/>
        <a:ext cx="6900512" cy="27680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B2995-098D-F045-9D06-C82BAC84195D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6FBD8D-46FA-5940-AD21-8D78E6668D32}">
      <dsp:nvSpPr>
        <dsp:cNvPr id="0" name=""/>
        <dsp:cNvSpPr/>
      </dsp:nvSpPr>
      <dsp:spPr>
        <a:xfrm>
          <a:off x="0" y="0"/>
          <a:ext cx="6900512" cy="2768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Sovereign</a:t>
          </a:r>
        </a:p>
      </dsp:txBody>
      <dsp:txXfrm>
        <a:off x="0" y="0"/>
        <a:ext cx="6900512" cy="2768069"/>
      </dsp:txXfrm>
    </dsp:sp>
    <dsp:sp modelId="{633F153A-8189-4D45-9254-8A4403DD540A}">
      <dsp:nvSpPr>
        <dsp:cNvPr id="0" name=""/>
        <dsp:cNvSpPr/>
      </dsp:nvSpPr>
      <dsp:spPr>
        <a:xfrm>
          <a:off x="0" y="2768069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2E501-12F4-8547-B21C-33DB51D2FD4F}">
      <dsp:nvSpPr>
        <dsp:cNvPr id="0" name=""/>
        <dsp:cNvSpPr/>
      </dsp:nvSpPr>
      <dsp:spPr>
        <a:xfrm>
          <a:off x="0" y="2768069"/>
          <a:ext cx="6900512" cy="2768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Grace filled or gracious</a:t>
          </a:r>
        </a:p>
      </dsp:txBody>
      <dsp:txXfrm>
        <a:off x="0" y="2768069"/>
        <a:ext cx="6900512" cy="27680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DB540-F1B1-624A-A734-CF423A4D6127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26DCF-CC50-E040-A3C5-864A3CEB92C6}">
      <dsp:nvSpPr>
        <dsp:cNvPr id="0" name=""/>
        <dsp:cNvSpPr/>
      </dsp:nvSpPr>
      <dsp:spPr>
        <a:xfrm>
          <a:off x="0" y="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 dirty="0"/>
            <a:t>Psalm 62 v 11-12:</a:t>
          </a:r>
          <a:endParaRPr lang="en-US" sz="4100" kern="1200" dirty="0"/>
        </a:p>
      </dsp:txBody>
      <dsp:txXfrm>
        <a:off x="0" y="0"/>
        <a:ext cx="6900512" cy="2768070"/>
      </dsp:txXfrm>
    </dsp:sp>
    <dsp:sp modelId="{3EC7FE84-D1B3-4349-A642-E34EEAE6D6A7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1B7F9C-25E8-C940-9B43-DCDC1D2B48A3}">
      <dsp:nvSpPr>
        <dsp:cNvPr id="0" name=""/>
        <dsp:cNvSpPr/>
      </dsp:nvSpPr>
      <dsp:spPr>
        <a:xfrm>
          <a:off x="0" y="276807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i="1" kern="1200"/>
            <a:t>One thing God has spoken, two things I have heard: ‘Power belongs to you, God, and with you, Lord, is unfailing love’. </a:t>
          </a:r>
          <a:endParaRPr lang="en-US" sz="4100" kern="1200"/>
        </a:p>
      </dsp:txBody>
      <dsp:txXfrm>
        <a:off x="0" y="2768070"/>
        <a:ext cx="6900512" cy="2768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B962E-DFAC-DD42-8E3F-45ED9A2657FA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DDDF9-84B2-E147-B4AE-D264F8EB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3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E561F-3F2C-E6A2-EAFB-A63E6FF35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4C3E0-7836-DB7F-7014-15751B3067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96541-E8C3-2D12-6726-FB14585D5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072F-6971-F943-84C1-1B994BD1A977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CEF79-4457-93CB-0461-04E941287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AD048-BFFB-E1D3-FB6A-58C939AE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88CC-7574-0A46-85A9-93CD07C5F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1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E111C-AF79-71A1-CFF8-9CD8F4509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74C164-392D-67D4-68A9-25781DE08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8D1CE-9A29-25FD-280B-2E625E966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072F-6971-F943-84C1-1B994BD1A977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6891D-79B8-5A07-09FB-686620D2F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E7930-DF5F-FF32-C22A-5871869AA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88CC-7574-0A46-85A9-93CD07C5F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44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9B9B59-7824-586F-92C1-134BD65DD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99E5FC-24E3-6C0E-D15A-F3F257199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540E8-8933-9E27-7087-1C2D7457F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072F-6971-F943-84C1-1B994BD1A977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83172-E8E0-3C62-7B50-6C843C423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0A9C0-848D-0F32-3DCB-99756A804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88CC-7574-0A46-85A9-93CD07C5F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2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FBEE1-5D17-6492-415C-3AD46539D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42501-EBAC-BCE5-E2D7-2E6162A0F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F3008-9C18-F40D-76B3-FAA9373AB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072F-6971-F943-84C1-1B994BD1A977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FFEE6-BB3C-74E8-4669-3073A05E0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D5CDD-0A36-BC28-EC53-06740DBAC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88CC-7574-0A46-85A9-93CD07C5F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9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F9FF0-5059-3AF2-66B7-EA10E9253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47774-4DA8-EB57-6DAB-2D173122C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AE92D-B83B-7637-4772-7BE43A54A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072F-6971-F943-84C1-1B994BD1A977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B72BF-630B-83E2-DA6B-6EA3D628E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16354-FC0A-31E7-1725-6D39176D6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88CC-7574-0A46-85A9-93CD07C5F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6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BABFF-4BE8-D9DE-46F1-F80C05C15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45BB3-3182-4046-BDAB-8818DFDF31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F733FC-FFFF-A897-2026-67697C05B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FE115C-5826-0F02-DAF2-91323D0B6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072F-6971-F943-84C1-1B994BD1A977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D39336-DCA7-547B-8359-28AB091A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E130A-D604-23A6-BED6-1144B9535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88CC-7574-0A46-85A9-93CD07C5F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11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8E5B4-0866-E509-54C1-705DFBC0E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3BFAD-C85A-A553-9800-A54EA3816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29B90-AB90-C3A4-CFDC-8A78A9320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B16648-C3EA-2010-2A3D-5658B340F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FBB040-3ED6-722E-B812-DE9960BEED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6BF81A-151A-540D-6E19-8D80FF842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072F-6971-F943-84C1-1B994BD1A977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3A96D3-E011-9E45-5613-C16127F9C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FB8003-2C79-1986-B872-466B1D023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88CC-7574-0A46-85A9-93CD07C5F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9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5593F-D67E-617D-EEFB-2CB80CB3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834770-7A27-B3C5-7A82-9C06F6B3F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072F-6971-F943-84C1-1B994BD1A977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3381BA-BA98-F739-92E5-BEF80EC8A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408916-0DDD-CFA4-CE1B-66C08813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88CC-7574-0A46-85A9-93CD07C5F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2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5E1C29-5D96-5EE0-45F9-A416DA3EB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072F-6971-F943-84C1-1B994BD1A977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1F2ED8-FF20-1733-8EE4-B4221374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1D245-A419-E311-56D9-E1FAC9C25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88CC-7574-0A46-85A9-93CD07C5F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5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D7C3F-C631-541D-DEE5-D8C86F972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38D69-CC45-73CB-716D-DD8D674B6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22A9D6-DE18-418E-037B-F4DBD3A17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2A7EB-179D-6D96-A22B-8EC83FD6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072F-6971-F943-84C1-1B994BD1A977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44A3F-54F6-7812-1062-BAC7A1930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4CCD7-84F9-A786-6F10-6142F10DD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88CC-7574-0A46-85A9-93CD07C5F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1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26C15-03D0-02DF-C908-939504B5C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42272C-E0AF-BEC0-E55B-87EF871F74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1DF93-C1D7-9EBD-71E2-870AB2B0A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06730-42D6-A8CE-DB0F-9C3DE5892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072F-6971-F943-84C1-1B994BD1A977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5723F-6E3E-70F2-711F-AA26865F8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43C6A-D917-98A4-FD94-3CC62FA1E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88CC-7574-0A46-85A9-93CD07C5F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04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B7ADB2-5EF9-9169-887F-7F187255F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28C89E-4E86-EF46-ED8B-5E6857FED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B862C-58F1-2F56-441A-85B045419E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A072F-6971-F943-84C1-1B994BD1A977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8BA49-CD5F-181F-FB59-7F51582CF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1B57D-33D2-53D5-D221-F1831A64D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388CC-7574-0A46-85A9-93CD07C5F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68A73A98-C746-22D9-2C50-E3BF3A820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" y="0"/>
            <a:ext cx="12187378" cy="6860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89847E-1515-228D-FAFA-15B53E29F642}"/>
              </a:ext>
            </a:extLst>
          </p:cNvPr>
          <p:cNvSpPr txBox="1"/>
          <p:nvPr/>
        </p:nvSpPr>
        <p:spPr>
          <a:xfrm>
            <a:off x="4625163" y="4058373"/>
            <a:ext cx="491224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Joshua 24</a:t>
            </a:r>
          </a:p>
          <a:p>
            <a:r>
              <a:rPr lang="en-GB" sz="4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Who are you going to serve?</a:t>
            </a:r>
            <a:r>
              <a:rPr lang="en-GB" sz="4000" dirty="0">
                <a:solidFill>
                  <a:schemeClr val="bg1"/>
                </a:solidFill>
                <a:effectLst/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826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247242-961B-1540-8182-168F0E899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 algn="ctr"/>
            <a:r>
              <a:rPr lang="en-US" sz="6600" dirty="0"/>
              <a:t>God is: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844FC9-AB2D-B94D-D601-646F98AD52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315377"/>
              </p:ext>
            </p:extLst>
          </p:nvPr>
        </p:nvGraphicFramePr>
        <p:xfrm>
          <a:off x="4648018" y="640823"/>
          <a:ext cx="6900512" cy="5536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204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247242-961B-1540-8182-168F0E899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 algn="ctr"/>
            <a:r>
              <a:rPr lang="en-US" sz="6600" dirty="0"/>
              <a:t>God is: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844FC9-AB2D-B94D-D601-646F98AD522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48018" y="640823"/>
          <a:ext cx="6900512" cy="5536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698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DD284A4C-9A6D-8DCD-E6F2-6DE781213E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750859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3532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F75C4A-6354-EE41-9355-23D2D2C34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GB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Honour the Lord and serve him wholeheartedly</a:t>
            </a:r>
            <a:r>
              <a:rPr lang="en-GB" sz="4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GB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  <a:t>A daily choice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18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0ECA25-9F33-D845-837D-5BA00F2827C2}"/>
              </a:ext>
            </a:extLst>
          </p:cNvPr>
          <p:cNvSpPr txBox="1"/>
          <p:nvPr/>
        </p:nvSpPr>
        <p:spPr>
          <a:xfrm>
            <a:off x="441960" y="822960"/>
            <a:ext cx="104241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know that nothing good lives in me, that is, in my sinful nature. I want to do what is right, but I can’t.  I want to do what is good, but I don’t. I don’t want to do what is wrong, but I do it anyway…</a:t>
            </a:r>
          </a:p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have discovered this principle of life—that when I want to do what is right, I inevitably do what is wrong. I love God’s law with all my heart. But there is another power within me that is at war with my mind. This power makes me a slave to the sin that is still within me. </a:t>
            </a:r>
          </a:p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Oh, what a miserable person I am! Who will free me from this life that is dominated by sin and death?  </a:t>
            </a:r>
          </a:p>
          <a:p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7: 18-24</a:t>
            </a:r>
          </a:p>
        </p:txBody>
      </p:sp>
    </p:spTree>
    <p:extLst>
      <p:ext uri="{BB962C8B-B14F-4D97-AF65-F5344CB8AC3E}">
        <p14:creationId xmlns:p14="http://schemas.microsoft.com/office/powerpoint/2010/main" val="1036552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09D9FC-AA3D-B149-A258-FB6CC40421AD}"/>
              </a:ext>
            </a:extLst>
          </p:cNvPr>
          <p:cNvSpPr txBox="1"/>
          <p:nvPr/>
        </p:nvSpPr>
        <p:spPr>
          <a:xfrm>
            <a:off x="5126418" y="552091"/>
            <a:ext cx="6224335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effectLst/>
              </a:rPr>
              <a:t>Thank God!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effectLst/>
              </a:rPr>
              <a:t>The answer is in Jesus Christ our Lord.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i="1" dirty="0"/>
              <a:t>Romans 7: 25</a:t>
            </a:r>
          </a:p>
        </p:txBody>
      </p:sp>
    </p:spTree>
    <p:extLst>
      <p:ext uri="{BB962C8B-B14F-4D97-AF65-F5344CB8AC3E}">
        <p14:creationId xmlns:p14="http://schemas.microsoft.com/office/powerpoint/2010/main" val="3092669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Freeform: Shape 2054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What kind of wood was the Cross of Christ made of?">
            <a:extLst>
              <a:ext uri="{FF2B5EF4-FFF2-40B4-BE49-F238E27FC236}">
                <a16:creationId xmlns:a16="http://schemas.microsoft.com/office/drawing/2014/main" id="{CD0D2269-D8D3-C24C-8CC1-2081F15D7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" r="20956"/>
          <a:stretch/>
        </p:blipFill>
        <p:spPr bwMode="auto">
          <a:xfrm>
            <a:off x="1210277" y="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8E7EA1-3082-9742-80B6-97A5B596B9EA}"/>
              </a:ext>
            </a:extLst>
          </p:cNvPr>
          <p:cNvSpPr txBox="1"/>
          <p:nvPr/>
        </p:nvSpPr>
        <p:spPr>
          <a:xfrm>
            <a:off x="396240" y="426720"/>
            <a:ext cx="5699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Joshua of New Testament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640051-A6D4-F74E-8AA4-5A021554A327}"/>
              </a:ext>
            </a:extLst>
          </p:cNvPr>
          <p:cNvSpPr txBox="1"/>
          <p:nvPr/>
        </p:nvSpPr>
        <p:spPr>
          <a:xfrm>
            <a:off x="2523197" y="2667000"/>
            <a:ext cx="20030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3522521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2038</TotalTime>
  <Words>237</Words>
  <Application>Microsoft Macintosh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God is:</vt:lpstr>
      <vt:lpstr>God is: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Pozzo</dc:creator>
  <cp:lastModifiedBy>Derek Macallan</cp:lastModifiedBy>
  <cp:revision>291</cp:revision>
  <cp:lastPrinted>2022-09-11T06:56:46Z</cp:lastPrinted>
  <dcterms:created xsi:type="dcterms:W3CDTF">2022-09-01T08:28:27Z</dcterms:created>
  <dcterms:modified xsi:type="dcterms:W3CDTF">2022-11-18T11:05:27Z</dcterms:modified>
</cp:coreProperties>
</file>