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5" r:id="rId3"/>
    <p:sldId id="271" r:id="rId4"/>
    <p:sldId id="299" r:id="rId5"/>
    <p:sldId id="298" r:id="rId6"/>
    <p:sldId id="303" r:id="rId7"/>
    <p:sldId id="300" r:id="rId8"/>
    <p:sldId id="270" r:id="rId9"/>
    <p:sldId id="282" r:id="rId10"/>
    <p:sldId id="283" r:id="rId11"/>
    <p:sldId id="301" r:id="rId12"/>
    <p:sldId id="272" r:id="rId13"/>
    <p:sldId id="275" r:id="rId14"/>
    <p:sldId id="276" r:id="rId15"/>
    <p:sldId id="280" r:id="rId16"/>
    <p:sldId id="302" r:id="rId17"/>
    <p:sldId id="281" r:id="rId18"/>
    <p:sldId id="261" r:id="rId19"/>
    <p:sldId id="304" r:id="rId20"/>
    <p:sldId id="30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7291A8-496A-4891-BFC8-24481F7A7CED}" v="4" dt="2023-01-29T08:00:13.2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93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g Reggio" userId="bb62b8a48b5f0285" providerId="LiveId" clId="{617291A8-496A-4891-BFC8-24481F7A7CED}"/>
    <pc:docChg chg="undo redo custSel addSld delSld modSld sldOrd">
      <pc:chgData name="Jung Reggio" userId="bb62b8a48b5f0285" providerId="LiveId" clId="{617291A8-496A-4891-BFC8-24481F7A7CED}" dt="2023-01-29T08:54:14.082" v="166"/>
      <pc:docMkLst>
        <pc:docMk/>
      </pc:docMkLst>
      <pc:sldChg chg="modSp mod">
        <pc:chgData name="Jung Reggio" userId="bb62b8a48b5f0285" providerId="LiveId" clId="{617291A8-496A-4891-BFC8-24481F7A7CED}" dt="2023-01-29T08:48:37.143" v="132" actId="20577"/>
        <pc:sldMkLst>
          <pc:docMk/>
          <pc:sldMk cId="3225250598" sldId="261"/>
        </pc:sldMkLst>
        <pc:spChg chg="mod">
          <ac:chgData name="Jung Reggio" userId="bb62b8a48b5f0285" providerId="LiveId" clId="{617291A8-496A-4891-BFC8-24481F7A7CED}" dt="2023-01-29T08:48:37.143" v="132" actId="20577"/>
          <ac:spMkLst>
            <pc:docMk/>
            <pc:sldMk cId="3225250598" sldId="261"/>
            <ac:spMk id="3" creationId="{878BC7A0-2945-F1E5-C3F5-AE2EF7072FC5}"/>
          </ac:spMkLst>
        </pc:spChg>
      </pc:sldChg>
      <pc:sldChg chg="modSp mod">
        <pc:chgData name="Jung Reggio" userId="bb62b8a48b5f0285" providerId="LiveId" clId="{617291A8-496A-4891-BFC8-24481F7A7CED}" dt="2023-01-29T08:25:53.446" v="115" actId="13926"/>
        <pc:sldMkLst>
          <pc:docMk/>
          <pc:sldMk cId="292586864" sldId="272"/>
        </pc:sldMkLst>
        <pc:spChg chg="mod">
          <ac:chgData name="Jung Reggio" userId="bb62b8a48b5f0285" providerId="LiveId" clId="{617291A8-496A-4891-BFC8-24481F7A7CED}" dt="2023-01-29T08:25:53.446" v="115" actId="13926"/>
          <ac:spMkLst>
            <pc:docMk/>
            <pc:sldMk cId="292586864" sldId="272"/>
            <ac:spMk id="2" creationId="{EEDA251E-750A-7580-4DBB-9A6C1D2D8D24}"/>
          </ac:spMkLst>
        </pc:spChg>
      </pc:sldChg>
      <pc:sldChg chg="modSp mod">
        <pc:chgData name="Jung Reggio" userId="bb62b8a48b5f0285" providerId="LiveId" clId="{617291A8-496A-4891-BFC8-24481F7A7CED}" dt="2023-01-29T08:27:31.648" v="126" actId="20577"/>
        <pc:sldMkLst>
          <pc:docMk/>
          <pc:sldMk cId="3347361767" sldId="275"/>
        </pc:sldMkLst>
        <pc:spChg chg="mod">
          <ac:chgData name="Jung Reggio" userId="bb62b8a48b5f0285" providerId="LiveId" clId="{617291A8-496A-4891-BFC8-24481F7A7CED}" dt="2023-01-29T08:27:31.648" v="126" actId="20577"/>
          <ac:spMkLst>
            <pc:docMk/>
            <pc:sldMk cId="3347361767" sldId="275"/>
            <ac:spMk id="2" creationId="{EEDA251E-750A-7580-4DBB-9A6C1D2D8D24}"/>
          </ac:spMkLst>
        </pc:spChg>
      </pc:sldChg>
      <pc:sldChg chg="modSp mod">
        <pc:chgData name="Jung Reggio" userId="bb62b8a48b5f0285" providerId="LiveId" clId="{617291A8-496A-4891-BFC8-24481F7A7CED}" dt="2023-01-29T08:14:18.195" v="107" actId="13926"/>
        <pc:sldMkLst>
          <pc:docMk/>
          <pc:sldMk cId="1112667664" sldId="283"/>
        </pc:sldMkLst>
        <pc:spChg chg="mod">
          <ac:chgData name="Jung Reggio" userId="bb62b8a48b5f0285" providerId="LiveId" clId="{617291A8-496A-4891-BFC8-24481F7A7CED}" dt="2023-01-29T08:14:18.195" v="107" actId="13926"/>
          <ac:spMkLst>
            <pc:docMk/>
            <pc:sldMk cId="1112667664" sldId="283"/>
            <ac:spMk id="2" creationId="{F171EF6D-3F5F-2DD2-40A7-2AC784E70979}"/>
          </ac:spMkLst>
        </pc:spChg>
      </pc:sldChg>
      <pc:sldChg chg="modSp mod">
        <pc:chgData name="Jung Reggio" userId="bb62b8a48b5f0285" providerId="LiveId" clId="{617291A8-496A-4891-BFC8-24481F7A7CED}" dt="2023-01-29T07:47:49.923" v="1" actId="13926"/>
        <pc:sldMkLst>
          <pc:docMk/>
          <pc:sldMk cId="1601684083" sldId="298"/>
        </pc:sldMkLst>
        <pc:spChg chg="mod">
          <ac:chgData name="Jung Reggio" userId="bb62b8a48b5f0285" providerId="LiveId" clId="{617291A8-496A-4891-BFC8-24481F7A7CED}" dt="2023-01-29T07:47:49.923" v="1" actId="13926"/>
          <ac:spMkLst>
            <pc:docMk/>
            <pc:sldMk cId="1601684083" sldId="298"/>
            <ac:spMk id="9" creationId="{2E55E485-A440-1714-3220-E68D73D0206F}"/>
          </ac:spMkLst>
        </pc:spChg>
      </pc:sldChg>
      <pc:sldChg chg="addSp modSp mod modAnim">
        <pc:chgData name="Jung Reggio" userId="bb62b8a48b5f0285" providerId="LiveId" clId="{617291A8-496A-4891-BFC8-24481F7A7CED}" dt="2023-01-29T08:00:13.297" v="105"/>
        <pc:sldMkLst>
          <pc:docMk/>
          <pc:sldMk cId="741983171" sldId="300"/>
        </pc:sldMkLst>
        <pc:spChg chg="add mod">
          <ac:chgData name="Jung Reggio" userId="bb62b8a48b5f0285" providerId="LiveId" clId="{617291A8-496A-4891-BFC8-24481F7A7CED}" dt="2023-01-29T07:59:46.600" v="101" actId="122"/>
          <ac:spMkLst>
            <pc:docMk/>
            <pc:sldMk cId="741983171" sldId="300"/>
            <ac:spMk id="3" creationId="{FA354677-B3C0-0F5D-FFFF-1221AEB1D4DB}"/>
          </ac:spMkLst>
        </pc:spChg>
        <pc:spChg chg="add mod">
          <ac:chgData name="Jung Reggio" userId="bb62b8a48b5f0285" providerId="LiveId" clId="{617291A8-496A-4891-BFC8-24481F7A7CED}" dt="2023-01-29T07:59:55.475" v="103" actId="122"/>
          <ac:spMkLst>
            <pc:docMk/>
            <pc:sldMk cId="741983171" sldId="300"/>
            <ac:spMk id="5" creationId="{C7A90E2C-08B1-9958-9A6C-7A9B6FA60758}"/>
          </ac:spMkLst>
        </pc:spChg>
      </pc:sldChg>
      <pc:sldChg chg="modSp mod">
        <pc:chgData name="Jung Reggio" userId="bb62b8a48b5f0285" providerId="LiveId" clId="{617291A8-496A-4891-BFC8-24481F7A7CED}" dt="2023-01-29T08:34:53.047" v="127" actId="115"/>
        <pc:sldMkLst>
          <pc:docMk/>
          <pc:sldMk cId="855034136" sldId="302"/>
        </pc:sldMkLst>
        <pc:spChg chg="mod">
          <ac:chgData name="Jung Reggio" userId="bb62b8a48b5f0285" providerId="LiveId" clId="{617291A8-496A-4891-BFC8-24481F7A7CED}" dt="2023-01-29T08:34:53.047" v="127" actId="115"/>
          <ac:spMkLst>
            <pc:docMk/>
            <pc:sldMk cId="855034136" sldId="302"/>
            <ac:spMk id="2" creationId="{F171EF6D-3F5F-2DD2-40A7-2AC784E70979}"/>
          </ac:spMkLst>
        </pc:spChg>
      </pc:sldChg>
      <pc:sldChg chg="add">
        <pc:chgData name="Jung Reggio" userId="bb62b8a48b5f0285" providerId="LiveId" clId="{617291A8-496A-4891-BFC8-24481F7A7CED}" dt="2023-01-29T07:47:40.946" v="0" actId="2890"/>
        <pc:sldMkLst>
          <pc:docMk/>
          <pc:sldMk cId="1083966781" sldId="303"/>
        </pc:sldMkLst>
      </pc:sldChg>
      <pc:sldChg chg="new del">
        <pc:chgData name="Jung Reggio" userId="bb62b8a48b5f0285" providerId="LiveId" clId="{617291A8-496A-4891-BFC8-24481F7A7CED}" dt="2023-01-29T08:23:14.453" v="109" actId="47"/>
        <pc:sldMkLst>
          <pc:docMk/>
          <pc:sldMk cId="551509611" sldId="304"/>
        </pc:sldMkLst>
      </pc:sldChg>
      <pc:sldChg chg="new del">
        <pc:chgData name="Jung Reggio" userId="bb62b8a48b5f0285" providerId="LiveId" clId="{617291A8-496A-4891-BFC8-24481F7A7CED}" dt="2023-01-29T08:42:13.064" v="129" actId="47"/>
        <pc:sldMkLst>
          <pc:docMk/>
          <pc:sldMk cId="1546636462" sldId="304"/>
        </pc:sldMkLst>
      </pc:sldChg>
      <pc:sldChg chg="modSp add mod">
        <pc:chgData name="Jung Reggio" userId="bb62b8a48b5f0285" providerId="LiveId" clId="{617291A8-496A-4891-BFC8-24481F7A7CED}" dt="2023-01-29T08:51:29.973" v="163" actId="255"/>
        <pc:sldMkLst>
          <pc:docMk/>
          <pc:sldMk cId="3506110693" sldId="304"/>
        </pc:sldMkLst>
        <pc:spChg chg="mod">
          <ac:chgData name="Jung Reggio" userId="bb62b8a48b5f0285" providerId="LiveId" clId="{617291A8-496A-4891-BFC8-24481F7A7CED}" dt="2023-01-29T08:51:29.973" v="163" actId="255"/>
          <ac:spMkLst>
            <pc:docMk/>
            <pc:sldMk cId="3506110693" sldId="304"/>
            <ac:spMk id="3" creationId="{878BC7A0-2945-F1E5-C3F5-AE2EF7072FC5}"/>
          </ac:spMkLst>
        </pc:spChg>
      </pc:sldChg>
      <pc:sldChg chg="add ord">
        <pc:chgData name="Jung Reggio" userId="bb62b8a48b5f0285" providerId="LiveId" clId="{617291A8-496A-4891-BFC8-24481F7A7CED}" dt="2023-01-29T08:54:14.082" v="166"/>
        <pc:sldMkLst>
          <pc:docMk/>
          <pc:sldMk cId="3595987952" sldId="30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49334-588B-6D52-AFBD-B5AC97EDF99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CD9605B-EABE-456B-26CA-C48C7DD3D4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86E0754-DB7A-49BD-3C97-B67B625FE8AD}"/>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5" name="Footer Placeholder 4">
            <a:extLst>
              <a:ext uri="{FF2B5EF4-FFF2-40B4-BE49-F238E27FC236}">
                <a16:creationId xmlns:a16="http://schemas.microsoft.com/office/drawing/2014/main" id="{D5430628-08B8-E344-1BC9-5082CFE04D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F3A5CD-223E-BB1D-6E81-103655B1D971}"/>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796909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12E8C-EB41-4465-4A7B-130E9F99CE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CC58FC9-D343-B0BA-9814-7700C76D29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009A3B2-E60E-3739-EC20-AD3E20BC1BDF}"/>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5" name="Footer Placeholder 4">
            <a:extLst>
              <a:ext uri="{FF2B5EF4-FFF2-40B4-BE49-F238E27FC236}">
                <a16:creationId xmlns:a16="http://schemas.microsoft.com/office/drawing/2014/main" id="{199D7EDA-0FE4-E697-11D4-A2551DF099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4C99E3-76B9-4871-57B9-1A7372F61868}"/>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2394692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90DAA4-2AED-1676-1DF8-903D4D3964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20A3A9-DF2D-901D-0641-9E8F70DFFE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4F4142-8A68-85E2-CDA1-5253BB0A252E}"/>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5" name="Footer Placeholder 4">
            <a:extLst>
              <a:ext uri="{FF2B5EF4-FFF2-40B4-BE49-F238E27FC236}">
                <a16:creationId xmlns:a16="http://schemas.microsoft.com/office/drawing/2014/main" id="{10CDD7EE-7268-28A8-4626-387F2129D6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25FFCF-7FFB-9138-6C12-B587143E0674}"/>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350604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C7493-901B-6ECC-8251-CABA827CA4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3F00264-297F-28FE-FF46-8C3DBB962D9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A90F7DD-DC29-FDFA-E7BF-F4E7869B863A}"/>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5" name="Footer Placeholder 4">
            <a:extLst>
              <a:ext uri="{FF2B5EF4-FFF2-40B4-BE49-F238E27FC236}">
                <a16:creationId xmlns:a16="http://schemas.microsoft.com/office/drawing/2014/main" id="{2518B579-AFEF-B742-58BC-55F4C0C087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8BB2DB3-112A-A8BB-390C-96D358E2BD16}"/>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2523959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BC3BA-6F53-A463-5956-961DD47C93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6A871C8-EF63-A11C-4EBF-513E11E2827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6F7B98-F6BA-F0BD-0F02-7DC9BF07CBEC}"/>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5" name="Footer Placeholder 4">
            <a:extLst>
              <a:ext uri="{FF2B5EF4-FFF2-40B4-BE49-F238E27FC236}">
                <a16:creationId xmlns:a16="http://schemas.microsoft.com/office/drawing/2014/main" id="{BAAEC736-B8E4-1CBC-56F5-7B06F94A61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7BD643-5FED-953A-7B29-7A888BC4C724}"/>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320719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12074-1B4F-D7D6-99CA-CCFF042648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E53E46D-F5F1-3465-FF52-F8453DC448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1A34A0D-1CBC-CA5B-B7DC-A1E73FBF34D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1354856-F2C9-1200-09E8-542310DE9E99}"/>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6" name="Footer Placeholder 5">
            <a:extLst>
              <a:ext uri="{FF2B5EF4-FFF2-40B4-BE49-F238E27FC236}">
                <a16:creationId xmlns:a16="http://schemas.microsoft.com/office/drawing/2014/main" id="{6F5B2206-6277-3521-3A12-05ADFEE797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8BF2BF6-D4F4-8F27-8A99-981B4B46DAE2}"/>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314877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0116C-E50E-2468-BCDF-DDAE2467ECE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68E53D-727B-07D3-7850-5B052E0FBE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D4ADAA7-D235-923A-B5E3-6444ADAF307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F1D874F-E4DB-A951-B8A1-A5D6C0BB20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2EFAEE-A922-F6FF-F212-806E03A01B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EB96CC8-8805-EAB6-CA9F-861D1F7C3928}"/>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8" name="Footer Placeholder 7">
            <a:extLst>
              <a:ext uri="{FF2B5EF4-FFF2-40B4-BE49-F238E27FC236}">
                <a16:creationId xmlns:a16="http://schemas.microsoft.com/office/drawing/2014/main" id="{FDB14CCE-8799-64D5-164D-DA75836ABC7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22E832A-F8D7-CE12-2EDD-3C1D911E4705}"/>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3058366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E25E4-5291-483C-AAA8-E5634808413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98B2542-889A-0BE4-9623-8007CE671BB8}"/>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4" name="Footer Placeholder 3">
            <a:extLst>
              <a:ext uri="{FF2B5EF4-FFF2-40B4-BE49-F238E27FC236}">
                <a16:creationId xmlns:a16="http://schemas.microsoft.com/office/drawing/2014/main" id="{4DB40FCD-E3FE-4250-6C2F-1FDE56A63CB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AAA9731-51B0-1DD7-0B1B-611C620C5A85}"/>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1147356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D8836C-8213-14EA-FDD3-E3D789755FDD}"/>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3" name="Footer Placeholder 2">
            <a:extLst>
              <a:ext uri="{FF2B5EF4-FFF2-40B4-BE49-F238E27FC236}">
                <a16:creationId xmlns:a16="http://schemas.microsoft.com/office/drawing/2014/main" id="{4DD47232-C529-39C0-3DCB-CDD65EE31F3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B171053-1B0E-78F9-5805-51E6BFDCD9B5}"/>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3467360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6D0AC-9F9A-8AC0-F4D5-DA1DDF90EEE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6FCD6B-55D7-BF7F-5674-0D1F4B9839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1997DC2-9A92-6725-84A2-C5EA28CA7F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C89E2C-63AF-DD63-A5BF-0D76BF206C57}"/>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6" name="Footer Placeholder 5">
            <a:extLst>
              <a:ext uri="{FF2B5EF4-FFF2-40B4-BE49-F238E27FC236}">
                <a16:creationId xmlns:a16="http://schemas.microsoft.com/office/drawing/2014/main" id="{77CF1DFB-C19E-EF85-7239-FFAB20BDFC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4401226-D00D-A469-0A04-DFECB3EB1968}"/>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235392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AA2E8-E44C-E10A-29D1-38C0F0626C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CAC23CB-A2C6-8252-7A42-F77B680400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B2BFF52-97BF-C1D2-77E6-C47B0BD15E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05B4CE-A2BA-8738-E3C4-9DE321BCC29C}"/>
              </a:ext>
            </a:extLst>
          </p:cNvPr>
          <p:cNvSpPr>
            <a:spLocks noGrp="1"/>
          </p:cNvSpPr>
          <p:nvPr>
            <p:ph type="dt" sz="half" idx="10"/>
          </p:nvPr>
        </p:nvSpPr>
        <p:spPr/>
        <p:txBody>
          <a:bodyPr/>
          <a:lstStyle/>
          <a:p>
            <a:fld id="{A520F55C-3228-46A4-ADBA-AF4EB8DEF1F4}" type="datetimeFigureOut">
              <a:rPr lang="en-GB" smtClean="0"/>
              <a:t>29/01/2023</a:t>
            </a:fld>
            <a:endParaRPr lang="en-GB"/>
          </a:p>
        </p:txBody>
      </p:sp>
      <p:sp>
        <p:nvSpPr>
          <p:cNvPr id="6" name="Footer Placeholder 5">
            <a:extLst>
              <a:ext uri="{FF2B5EF4-FFF2-40B4-BE49-F238E27FC236}">
                <a16:creationId xmlns:a16="http://schemas.microsoft.com/office/drawing/2014/main" id="{DE290C9D-F451-BDDC-2E67-002CCC736A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A897539-7896-2FBB-CA59-3344E22EFFFC}"/>
              </a:ext>
            </a:extLst>
          </p:cNvPr>
          <p:cNvSpPr>
            <a:spLocks noGrp="1"/>
          </p:cNvSpPr>
          <p:nvPr>
            <p:ph type="sldNum" sz="quarter" idx="12"/>
          </p:nvPr>
        </p:nvSpPr>
        <p:spPr/>
        <p:txBody>
          <a:bodyPr/>
          <a:lstStyle/>
          <a:p>
            <a:fld id="{4DDB8F4A-D926-4788-9751-1C46008895F2}" type="slidenum">
              <a:rPr lang="en-GB" smtClean="0"/>
              <a:t>‹#›</a:t>
            </a:fld>
            <a:endParaRPr lang="en-GB"/>
          </a:p>
        </p:txBody>
      </p:sp>
    </p:spTree>
    <p:extLst>
      <p:ext uri="{BB962C8B-B14F-4D97-AF65-F5344CB8AC3E}">
        <p14:creationId xmlns:p14="http://schemas.microsoft.com/office/powerpoint/2010/main" val="3211751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7D31A1-02A4-ACC8-DF0D-2D0B170864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82C233-E211-F0B7-8865-862BE77EC7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6E2729-DEF8-259A-DC71-F9164D2C4E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20F55C-3228-46A4-ADBA-AF4EB8DEF1F4}" type="datetimeFigureOut">
              <a:rPr lang="en-GB" smtClean="0"/>
              <a:t>29/01/2023</a:t>
            </a:fld>
            <a:endParaRPr lang="en-GB"/>
          </a:p>
        </p:txBody>
      </p:sp>
      <p:sp>
        <p:nvSpPr>
          <p:cNvPr id="5" name="Footer Placeholder 4">
            <a:extLst>
              <a:ext uri="{FF2B5EF4-FFF2-40B4-BE49-F238E27FC236}">
                <a16:creationId xmlns:a16="http://schemas.microsoft.com/office/drawing/2014/main" id="{8E8ADFD2-9098-E0D3-BFAD-254A714C33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A6340C-5F27-5878-ADC5-EACE83885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B8F4A-D926-4788-9751-1C46008895F2}" type="slidenum">
              <a:rPr lang="en-GB" smtClean="0"/>
              <a:t>‹#›</a:t>
            </a:fld>
            <a:endParaRPr lang="en-GB"/>
          </a:p>
        </p:txBody>
      </p:sp>
    </p:spTree>
    <p:extLst>
      <p:ext uri="{BB962C8B-B14F-4D97-AF65-F5344CB8AC3E}">
        <p14:creationId xmlns:p14="http://schemas.microsoft.com/office/powerpoint/2010/main" val="2366790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video" Target="https://www.youtube.com/embed/RTNlAPbRQdU?feature=oembed" TargetMode="Externa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F171EF6D-3F5F-2DD2-40A7-2AC784E70979}"/>
              </a:ext>
            </a:extLst>
          </p:cNvPr>
          <p:cNvSpPr txBox="1"/>
          <p:nvPr/>
        </p:nvSpPr>
        <p:spPr>
          <a:xfrm>
            <a:off x="3219450" y="638175"/>
            <a:ext cx="8905875" cy="4708981"/>
          </a:xfrm>
          <a:prstGeom prst="rect">
            <a:avLst/>
          </a:prstGeom>
          <a:noFill/>
        </p:spPr>
        <p:txBody>
          <a:bodyPr wrap="square" rtlCol="0">
            <a:spAutoFit/>
          </a:bodyPr>
          <a:lstStyle/>
          <a:p>
            <a:r>
              <a:rPr lang="en-US" sz="5400" dirty="0">
                <a:latin typeface="Amasis MT Pro Black" panose="02040A04050005020304" pitchFamily="18" charset="0"/>
              </a:rPr>
              <a:t>Whom are we following?</a:t>
            </a:r>
          </a:p>
          <a:p>
            <a:endParaRPr lang="en-US" sz="4800" dirty="0">
              <a:latin typeface="Amasis MT Pro Black" panose="02040A04050005020304" pitchFamily="18" charset="0"/>
            </a:endParaRPr>
          </a:p>
          <a:p>
            <a:pPr algn="ctr"/>
            <a:r>
              <a:rPr lang="en-US" sz="4800" dirty="0">
                <a:latin typeface="Amasis MT Pro Black" panose="02040A04050005020304" pitchFamily="18" charset="0"/>
              </a:rPr>
              <a:t>- The promised Messiah</a:t>
            </a:r>
          </a:p>
          <a:p>
            <a:pPr algn="ctr"/>
            <a:r>
              <a:rPr lang="en-US" sz="4800" dirty="0">
                <a:latin typeface="Amasis MT Pro Black" panose="02040A04050005020304" pitchFamily="18" charset="0"/>
              </a:rPr>
              <a:t>- The beloved Son</a:t>
            </a:r>
          </a:p>
          <a:p>
            <a:pPr algn="ctr"/>
            <a:r>
              <a:rPr lang="en-US" sz="4800" dirty="0">
                <a:latin typeface="Amasis MT Pro Black" panose="02040A04050005020304" pitchFamily="18" charset="0"/>
              </a:rPr>
              <a:t>- The Bringer of Good News</a:t>
            </a:r>
          </a:p>
          <a:p>
            <a:endParaRPr lang="en-US" sz="5400" dirty="0">
              <a:latin typeface="Amasis MT Pro Black" panose="02040A04050005020304" pitchFamily="18" charset="0"/>
            </a:endParaRPr>
          </a:p>
        </p:txBody>
      </p:sp>
    </p:spTree>
    <p:extLst>
      <p:ext uri="{BB962C8B-B14F-4D97-AF65-F5344CB8AC3E}">
        <p14:creationId xmlns:p14="http://schemas.microsoft.com/office/powerpoint/2010/main" val="1378671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F171EF6D-3F5F-2DD2-40A7-2AC784E70979}"/>
              </a:ext>
            </a:extLst>
          </p:cNvPr>
          <p:cNvSpPr txBox="1"/>
          <p:nvPr/>
        </p:nvSpPr>
        <p:spPr>
          <a:xfrm>
            <a:off x="3170903" y="197346"/>
            <a:ext cx="9188245" cy="5632311"/>
          </a:xfrm>
          <a:prstGeom prst="rect">
            <a:avLst/>
          </a:prstGeom>
          <a:noFill/>
        </p:spPr>
        <p:txBody>
          <a:bodyPr wrap="square" rtlCol="0">
            <a:spAutoFit/>
          </a:bodyPr>
          <a:lstStyle/>
          <a:p>
            <a:r>
              <a:rPr lang="en-GB" sz="3200" dirty="0">
                <a:latin typeface="Amasis MT Pro Black" panose="02040A04050005020304" pitchFamily="18" charset="0"/>
              </a:rPr>
              <a:t>The Spirit of the Sovereign Lord is on me, because the Lord has anointed me </a:t>
            </a:r>
          </a:p>
          <a:p>
            <a:endParaRPr lang="en-GB" sz="3200" dirty="0">
              <a:latin typeface="Amasis MT Pro Black" panose="02040A04050005020304" pitchFamily="18" charset="0"/>
            </a:endParaRPr>
          </a:p>
          <a:p>
            <a:r>
              <a:rPr lang="en-GB" sz="3200" dirty="0">
                <a:latin typeface="Amasis MT Pro Black" panose="02040A04050005020304" pitchFamily="18" charset="0"/>
              </a:rPr>
              <a:t>to proclaim good news </a:t>
            </a:r>
            <a:r>
              <a:rPr lang="en-GB" sz="3200" dirty="0">
                <a:highlight>
                  <a:srgbClr val="FFFF00"/>
                </a:highlight>
                <a:latin typeface="Amasis MT Pro Black" panose="02040A04050005020304" pitchFamily="18" charset="0"/>
              </a:rPr>
              <a:t>to the poor</a:t>
            </a:r>
            <a:r>
              <a:rPr lang="en-GB" sz="3200" dirty="0">
                <a:latin typeface="Amasis MT Pro Black" panose="02040A04050005020304" pitchFamily="18" charset="0"/>
              </a:rPr>
              <a:t>.</a:t>
            </a:r>
          </a:p>
          <a:p>
            <a:r>
              <a:rPr lang="en-GB" sz="3200" dirty="0">
                <a:latin typeface="Amasis MT Pro Black" panose="02040A04050005020304" pitchFamily="18" charset="0"/>
              </a:rPr>
              <a:t>He has sent me </a:t>
            </a:r>
            <a:r>
              <a:rPr lang="en-GB" sz="3200" dirty="0">
                <a:highlight>
                  <a:srgbClr val="FFFF00"/>
                </a:highlight>
                <a:latin typeface="Amasis MT Pro Black" panose="02040A04050005020304" pitchFamily="18" charset="0"/>
              </a:rPr>
              <a:t>to bind up </a:t>
            </a:r>
            <a:r>
              <a:rPr lang="en-GB" sz="3200" dirty="0">
                <a:latin typeface="Amasis MT Pro Black" panose="02040A04050005020304" pitchFamily="18" charset="0"/>
              </a:rPr>
              <a:t>the broken-hearted, </a:t>
            </a:r>
          </a:p>
          <a:p>
            <a:endParaRPr lang="en-GB" sz="3200" dirty="0">
              <a:latin typeface="Amasis MT Pro Black" panose="02040A04050005020304" pitchFamily="18" charset="0"/>
            </a:endParaRPr>
          </a:p>
          <a:p>
            <a:r>
              <a:rPr lang="en-GB" sz="3200" dirty="0">
                <a:latin typeface="Amasis MT Pro Black" panose="02040A04050005020304" pitchFamily="18" charset="0"/>
              </a:rPr>
              <a:t>to proclaim freedom </a:t>
            </a:r>
            <a:r>
              <a:rPr lang="en-GB" sz="3200" dirty="0">
                <a:highlight>
                  <a:srgbClr val="FFFF00"/>
                </a:highlight>
                <a:latin typeface="Amasis MT Pro Black" panose="02040A04050005020304" pitchFamily="18" charset="0"/>
              </a:rPr>
              <a:t>for the captives </a:t>
            </a:r>
            <a:r>
              <a:rPr lang="en-GB" sz="3200" dirty="0">
                <a:latin typeface="Amasis MT Pro Black" panose="02040A04050005020304" pitchFamily="18" charset="0"/>
              </a:rPr>
              <a:t>and release from darkness </a:t>
            </a:r>
            <a:r>
              <a:rPr lang="en-GB" sz="3200" dirty="0">
                <a:highlight>
                  <a:srgbClr val="FFFF00"/>
                </a:highlight>
                <a:latin typeface="Amasis MT Pro Black" panose="02040A04050005020304" pitchFamily="18" charset="0"/>
              </a:rPr>
              <a:t>for the prisoners</a:t>
            </a:r>
          </a:p>
          <a:p>
            <a:endParaRPr lang="en-US" sz="3600" dirty="0">
              <a:latin typeface="Amasis MT Pro Black" panose="02040A04050005020304" pitchFamily="18" charset="0"/>
            </a:endParaRPr>
          </a:p>
          <a:p>
            <a:pPr algn="ctr"/>
            <a:r>
              <a:rPr lang="en-US" sz="3600" dirty="0">
                <a:latin typeface="Amasis MT Pro Black" panose="02040A04050005020304" pitchFamily="18" charset="0"/>
              </a:rPr>
              <a:t>(Isaiah 61:1, NIV)</a:t>
            </a:r>
          </a:p>
        </p:txBody>
      </p:sp>
    </p:spTree>
    <p:extLst>
      <p:ext uri="{BB962C8B-B14F-4D97-AF65-F5344CB8AC3E}">
        <p14:creationId xmlns:p14="http://schemas.microsoft.com/office/powerpoint/2010/main" val="1112667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F171EF6D-3F5F-2DD2-40A7-2AC784E70979}"/>
              </a:ext>
            </a:extLst>
          </p:cNvPr>
          <p:cNvSpPr txBox="1"/>
          <p:nvPr/>
        </p:nvSpPr>
        <p:spPr>
          <a:xfrm>
            <a:off x="3200400" y="190500"/>
            <a:ext cx="8905875" cy="7201972"/>
          </a:xfrm>
          <a:prstGeom prst="rect">
            <a:avLst/>
          </a:prstGeom>
          <a:noFill/>
        </p:spPr>
        <p:txBody>
          <a:bodyPr wrap="square" rtlCol="0">
            <a:spAutoFit/>
          </a:bodyPr>
          <a:lstStyle/>
          <a:p>
            <a:pPr algn="ctr"/>
            <a:r>
              <a:rPr lang="en-US" sz="5400" dirty="0">
                <a:latin typeface="Amasis MT Pro Black" panose="02040A04050005020304" pitchFamily="18" charset="0"/>
              </a:rPr>
              <a:t>Jesus…said </a:t>
            </a:r>
            <a:endParaRPr lang="en-US" sz="1400" dirty="0">
              <a:latin typeface="Amasis MT Pro Black" panose="02040A04050005020304" pitchFamily="18"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b="1" dirty="0">
                <a:solidFill>
                  <a:srgbClr val="000000"/>
                </a:solidFill>
                <a:effectLst/>
                <a:latin typeface="Amasis MT Pro Black" panose="02040A04050005020304" pitchFamily="18" charset="0"/>
                <a:ea typeface="Calibri" panose="020F0502020204030204" pitchFamily="34" charset="0"/>
              </a:rPr>
              <a:t>The time has come.</a:t>
            </a:r>
          </a:p>
          <a:p>
            <a:pPr algn="ctr"/>
            <a:r>
              <a:rPr lang="en-GB" sz="3600" b="1" dirty="0">
                <a:solidFill>
                  <a:srgbClr val="000000"/>
                </a:solidFill>
                <a:effectLst/>
                <a:latin typeface="Amasis MT Pro Black" panose="02040A04050005020304" pitchFamily="18" charset="0"/>
                <a:ea typeface="Calibri" panose="020F0502020204030204" pitchFamily="34" charset="0"/>
              </a:rPr>
              <a:t>The kingdom of God has come near. Repent!</a:t>
            </a:r>
          </a:p>
          <a:p>
            <a:pPr algn="ctr"/>
            <a:r>
              <a:rPr lang="en-GB" sz="3600" b="1" dirty="0">
                <a:solidFill>
                  <a:srgbClr val="000000"/>
                </a:solidFill>
                <a:latin typeface="Amasis MT Pro Black" panose="02040A04050005020304" pitchFamily="18" charset="0"/>
                <a:ea typeface="Calibri" panose="020F0502020204030204" pitchFamily="34" charset="0"/>
              </a:rPr>
              <a:t>B</a:t>
            </a:r>
            <a:r>
              <a:rPr lang="en-GB" sz="3600" b="1" dirty="0">
                <a:solidFill>
                  <a:srgbClr val="000000"/>
                </a:solidFill>
                <a:effectLst/>
                <a:latin typeface="Amasis MT Pro Black" panose="02040A04050005020304" pitchFamily="18" charset="0"/>
                <a:ea typeface="Calibri" panose="020F0502020204030204" pitchFamily="34" charset="0"/>
              </a:rPr>
              <a:t>elieve the good news!</a:t>
            </a:r>
            <a:endParaRPr lang="en-GB" sz="3600" dirty="0">
              <a:solidFill>
                <a:srgbClr val="000000"/>
              </a:solidFill>
              <a:effectLst/>
              <a:latin typeface="Amasis MT Pro Black" panose="02040A04050005020304" pitchFamily="18" charset="0"/>
              <a:ea typeface="Calibri" panose="020F0502020204030204" pitchFamily="34"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dirty="0">
                <a:solidFill>
                  <a:srgbClr val="000000"/>
                </a:solidFill>
                <a:effectLst/>
                <a:latin typeface="Amasis MT Pro Black" panose="02040A04050005020304" pitchFamily="18" charset="0"/>
                <a:ea typeface="Calibri" panose="020F0502020204030204" pitchFamily="34" charset="0"/>
              </a:rPr>
              <a:t>(Mark 1:15, NIV)</a:t>
            </a: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US" sz="9600" dirty="0">
              <a:latin typeface="Amasis MT Pro Black" panose="02040A04050005020304" pitchFamily="18" charset="0"/>
            </a:endParaRPr>
          </a:p>
        </p:txBody>
      </p:sp>
    </p:spTree>
    <p:extLst>
      <p:ext uri="{BB962C8B-B14F-4D97-AF65-F5344CB8AC3E}">
        <p14:creationId xmlns:p14="http://schemas.microsoft.com/office/powerpoint/2010/main" val="1563753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outdoor, shore&#10;&#10;Description automatically generated">
            <a:extLst>
              <a:ext uri="{FF2B5EF4-FFF2-40B4-BE49-F238E27FC236}">
                <a16:creationId xmlns:a16="http://schemas.microsoft.com/office/drawing/2014/main" id="{29088B20-EA03-72C5-C44A-F883D8D85A72}"/>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0" y="1"/>
            <a:ext cx="12191999" cy="914400"/>
          </a:xfrm>
          <a:prstGeom prst="rect">
            <a:avLst/>
          </a:prstGeom>
        </p:spPr>
      </p:pic>
      <p:pic>
        <p:nvPicPr>
          <p:cNvPr id="4" name="Picture 3" descr="A picture containing outdoor, shore&#10;&#10;Description automatically generated">
            <a:extLst>
              <a:ext uri="{FF2B5EF4-FFF2-40B4-BE49-F238E27FC236}">
                <a16:creationId xmlns:a16="http://schemas.microsoft.com/office/drawing/2014/main" id="{B9B8EC98-8769-5569-1D5B-293C0496CA19}"/>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1" y="5943599"/>
            <a:ext cx="12191999" cy="914400"/>
          </a:xfrm>
          <a:prstGeom prst="rect">
            <a:avLst/>
          </a:prstGeom>
        </p:spPr>
      </p:pic>
      <p:sp>
        <p:nvSpPr>
          <p:cNvPr id="2" name="TextBox 1">
            <a:extLst>
              <a:ext uri="{FF2B5EF4-FFF2-40B4-BE49-F238E27FC236}">
                <a16:creationId xmlns:a16="http://schemas.microsoft.com/office/drawing/2014/main" id="{EEDA251E-750A-7580-4DBB-9A6C1D2D8D24}"/>
              </a:ext>
            </a:extLst>
          </p:cNvPr>
          <p:cNvSpPr txBox="1"/>
          <p:nvPr/>
        </p:nvSpPr>
        <p:spPr>
          <a:xfrm>
            <a:off x="266701" y="1166842"/>
            <a:ext cx="11687676" cy="6740307"/>
          </a:xfrm>
          <a:prstGeom prst="rect">
            <a:avLst/>
          </a:prstGeom>
          <a:noFill/>
        </p:spPr>
        <p:txBody>
          <a:bodyPr wrap="square" rtlCol="0">
            <a:spAutoFit/>
          </a:bodyPr>
          <a:lstStyle/>
          <a:p>
            <a:r>
              <a:rPr lang="en-GB" sz="3600" dirty="0">
                <a:effectLst/>
                <a:latin typeface="Amasis MT Pro Black" panose="02040A04050005020304" pitchFamily="18" charset="0"/>
                <a:ea typeface="Times New Roman" panose="02020603050405020304" pitchFamily="18" charset="0"/>
              </a:rPr>
              <a:t>The acts of the flesh are obvious: sexual immorality, impurity and debauchery; idolatry and witchcraft; hatred, discord, jealousy, fits of rage, selfish ambition, dissensions, factions and envy; drunkenness, orgies, and the like. </a:t>
            </a:r>
            <a:r>
              <a:rPr lang="en-GB" sz="3600" dirty="0">
                <a:solidFill>
                  <a:schemeClr val="bg1"/>
                </a:solidFill>
                <a:effectLst/>
                <a:highlight>
                  <a:srgbClr val="FF0000"/>
                </a:highlight>
                <a:latin typeface="Amasis MT Pro Black" panose="02040A04050005020304" pitchFamily="18" charset="0"/>
                <a:ea typeface="Times New Roman" panose="02020603050405020304" pitchFamily="18" charset="0"/>
              </a:rPr>
              <a:t>I warn you</a:t>
            </a:r>
            <a:r>
              <a:rPr lang="en-GB" sz="3600" dirty="0">
                <a:effectLst/>
                <a:latin typeface="Amasis MT Pro Black" panose="02040A04050005020304" pitchFamily="18" charset="0"/>
                <a:ea typeface="Times New Roman" panose="02020603050405020304" pitchFamily="18" charset="0"/>
              </a:rPr>
              <a:t>, </a:t>
            </a:r>
            <a:r>
              <a:rPr lang="en-GB" sz="3600" dirty="0">
                <a:effectLst/>
                <a:highlight>
                  <a:srgbClr val="00FF00"/>
                </a:highlight>
                <a:latin typeface="Amasis MT Pro Black" panose="02040A04050005020304" pitchFamily="18" charset="0"/>
                <a:ea typeface="Times New Roman" panose="02020603050405020304" pitchFamily="18" charset="0"/>
              </a:rPr>
              <a:t>as I did before</a:t>
            </a:r>
            <a:r>
              <a:rPr lang="en-GB" sz="3600" dirty="0">
                <a:effectLst/>
                <a:latin typeface="Amasis MT Pro Black" panose="02040A04050005020304" pitchFamily="18" charset="0"/>
                <a:ea typeface="Times New Roman" panose="02020603050405020304" pitchFamily="18" charset="0"/>
              </a:rPr>
              <a:t>, that </a:t>
            </a:r>
            <a:r>
              <a:rPr lang="en-GB" sz="3600" dirty="0">
                <a:solidFill>
                  <a:schemeClr val="bg1"/>
                </a:solidFill>
                <a:effectLst/>
                <a:highlight>
                  <a:srgbClr val="FF0000"/>
                </a:highlight>
                <a:latin typeface="Amasis MT Pro Black" panose="02040A04050005020304" pitchFamily="18" charset="0"/>
                <a:ea typeface="Times New Roman" panose="02020603050405020304" pitchFamily="18" charset="0"/>
              </a:rPr>
              <a:t>those who live like this will not inherit the kingdom of God</a:t>
            </a:r>
            <a:r>
              <a:rPr lang="en-GB" sz="3600" dirty="0">
                <a:effectLst/>
                <a:latin typeface="Amasis MT Pro Black" panose="02040A04050005020304" pitchFamily="18" charset="0"/>
                <a:ea typeface="Times New Roman" panose="02020603050405020304" pitchFamily="18" charset="0"/>
              </a:rPr>
              <a:t>.</a:t>
            </a:r>
          </a:p>
          <a:p>
            <a:endParaRPr lang="en-GB" sz="3600" dirty="0">
              <a:latin typeface="Amasis MT Pro Black" panose="02040A04050005020304" pitchFamily="18" charset="0"/>
              <a:ea typeface="Times New Roman" panose="02020603050405020304" pitchFamily="18" charset="0"/>
            </a:endParaRPr>
          </a:p>
          <a:p>
            <a:pPr algn="ctr"/>
            <a:r>
              <a:rPr lang="en-GB" sz="3600" dirty="0">
                <a:latin typeface="Amasis MT Pro Black" panose="02040A04050005020304" pitchFamily="18" charset="0"/>
                <a:ea typeface="Times New Roman" panose="02020603050405020304" pitchFamily="18" charset="0"/>
              </a:rPr>
              <a:t>(</a:t>
            </a:r>
            <a:r>
              <a:rPr lang="en-GB" sz="3600" dirty="0">
                <a:effectLst/>
                <a:latin typeface="Amasis MT Pro Black" panose="02040A04050005020304" pitchFamily="18" charset="0"/>
                <a:ea typeface="Times New Roman" panose="02020603050405020304" pitchFamily="18" charset="0"/>
              </a:rPr>
              <a:t>Galatians 5:19-21,NIV)</a:t>
            </a:r>
          </a:p>
          <a:p>
            <a:endParaRPr lang="en-GB" sz="3600" dirty="0">
              <a:effectLst/>
              <a:latin typeface="Amasis MT Pro Black" panose="02040A04050005020304" pitchFamily="18" charset="0"/>
              <a:ea typeface="Times New Roman" panose="02020603050405020304" pitchFamily="18" charset="0"/>
            </a:endParaRPr>
          </a:p>
          <a:p>
            <a:endParaRPr lang="en-GB" sz="3600" dirty="0">
              <a:effectLst/>
              <a:latin typeface="Amasis MT Pro Black" panose="02040A04050005020304" pitchFamily="18" charset="0"/>
              <a:ea typeface="Times New Roman" panose="02020603050405020304" pitchFamily="18" charset="0"/>
            </a:endParaRPr>
          </a:p>
          <a:p>
            <a:endParaRPr lang="en-GB" sz="3600" dirty="0">
              <a:effectLst/>
              <a:latin typeface="Amasis MT Pro Black" panose="02040A04050005020304" pitchFamily="18" charset="0"/>
              <a:ea typeface="Times New Roman" panose="02020603050405020304" pitchFamily="18" charset="0"/>
            </a:endParaRPr>
          </a:p>
        </p:txBody>
      </p:sp>
    </p:spTree>
    <p:extLst>
      <p:ext uri="{BB962C8B-B14F-4D97-AF65-F5344CB8AC3E}">
        <p14:creationId xmlns:p14="http://schemas.microsoft.com/office/powerpoint/2010/main" val="2925868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outdoor, shore&#10;&#10;Description automatically generated">
            <a:extLst>
              <a:ext uri="{FF2B5EF4-FFF2-40B4-BE49-F238E27FC236}">
                <a16:creationId xmlns:a16="http://schemas.microsoft.com/office/drawing/2014/main" id="{29088B20-EA03-72C5-C44A-F883D8D85A72}"/>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0" y="1"/>
            <a:ext cx="12191999" cy="914400"/>
          </a:xfrm>
          <a:prstGeom prst="rect">
            <a:avLst/>
          </a:prstGeom>
        </p:spPr>
      </p:pic>
      <p:pic>
        <p:nvPicPr>
          <p:cNvPr id="4" name="Picture 3" descr="A picture containing outdoor, shore&#10;&#10;Description automatically generated">
            <a:extLst>
              <a:ext uri="{FF2B5EF4-FFF2-40B4-BE49-F238E27FC236}">
                <a16:creationId xmlns:a16="http://schemas.microsoft.com/office/drawing/2014/main" id="{B9B8EC98-8769-5569-1D5B-293C0496CA19}"/>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1" y="5943599"/>
            <a:ext cx="12191999" cy="914400"/>
          </a:xfrm>
          <a:prstGeom prst="rect">
            <a:avLst/>
          </a:prstGeom>
        </p:spPr>
      </p:pic>
      <p:sp>
        <p:nvSpPr>
          <p:cNvPr id="2" name="TextBox 1">
            <a:extLst>
              <a:ext uri="{FF2B5EF4-FFF2-40B4-BE49-F238E27FC236}">
                <a16:creationId xmlns:a16="http://schemas.microsoft.com/office/drawing/2014/main" id="{EEDA251E-750A-7580-4DBB-9A6C1D2D8D24}"/>
              </a:ext>
            </a:extLst>
          </p:cNvPr>
          <p:cNvSpPr txBox="1"/>
          <p:nvPr/>
        </p:nvSpPr>
        <p:spPr>
          <a:xfrm>
            <a:off x="252160" y="1371601"/>
            <a:ext cx="11687676" cy="3970318"/>
          </a:xfrm>
          <a:prstGeom prst="rect">
            <a:avLst/>
          </a:prstGeom>
          <a:noFill/>
        </p:spPr>
        <p:txBody>
          <a:bodyPr wrap="square" rtlCol="0">
            <a:spAutoFit/>
          </a:bodyPr>
          <a:lstStyle/>
          <a:p>
            <a:pPr algn="ctr"/>
            <a:r>
              <a:rPr lang="en-GB" sz="3600" dirty="0">
                <a:effectLst/>
                <a:latin typeface="Amasis MT Pro Black" panose="02040A04050005020304" pitchFamily="18" charset="0"/>
                <a:ea typeface="Times New Roman" panose="02020603050405020304" pitchFamily="18" charset="0"/>
              </a:rPr>
              <a:t>I have been crucified with Christ and </a:t>
            </a:r>
          </a:p>
          <a:p>
            <a:pPr algn="ctr"/>
            <a:r>
              <a:rPr lang="en-GB" sz="3600" dirty="0">
                <a:effectLst/>
                <a:highlight>
                  <a:srgbClr val="FFFF00"/>
                </a:highlight>
                <a:latin typeface="Amasis MT Pro Black" panose="02040A04050005020304" pitchFamily="18" charset="0"/>
                <a:ea typeface="Times New Roman" panose="02020603050405020304" pitchFamily="18" charset="0"/>
              </a:rPr>
              <a:t>I no longer live, but Christ lives in me</a:t>
            </a:r>
            <a:r>
              <a:rPr lang="en-GB" sz="3600" dirty="0">
                <a:effectLst/>
                <a:latin typeface="Amasis MT Pro Black" panose="02040A04050005020304" pitchFamily="18" charset="0"/>
                <a:ea typeface="Times New Roman" panose="02020603050405020304" pitchFamily="18" charset="0"/>
              </a:rPr>
              <a:t>. </a:t>
            </a:r>
          </a:p>
          <a:p>
            <a:pPr algn="ctr"/>
            <a:r>
              <a:rPr lang="en-GB" sz="3600" dirty="0">
                <a:effectLst/>
                <a:latin typeface="Amasis MT Pro Black" panose="02040A04050005020304" pitchFamily="18" charset="0"/>
                <a:ea typeface="Times New Roman" panose="02020603050405020304" pitchFamily="18" charset="0"/>
              </a:rPr>
              <a:t>The life I now live in the body, I live by faith </a:t>
            </a:r>
          </a:p>
          <a:p>
            <a:pPr algn="ctr"/>
            <a:r>
              <a:rPr lang="en-GB" sz="3600" dirty="0">
                <a:effectLst/>
                <a:latin typeface="Amasis MT Pro Black" panose="02040A04050005020304" pitchFamily="18" charset="0"/>
                <a:ea typeface="Times New Roman" panose="02020603050405020304" pitchFamily="18" charset="0"/>
              </a:rPr>
              <a:t>in the Son of God, </a:t>
            </a:r>
          </a:p>
          <a:p>
            <a:pPr algn="ctr"/>
            <a:r>
              <a:rPr lang="en-GB" sz="3600" dirty="0">
                <a:effectLst/>
                <a:latin typeface="Amasis MT Pro Black" panose="02040A04050005020304" pitchFamily="18" charset="0"/>
                <a:ea typeface="Times New Roman" panose="02020603050405020304" pitchFamily="18" charset="0"/>
              </a:rPr>
              <a:t>who loved me and gave himself for me.</a:t>
            </a:r>
          </a:p>
          <a:p>
            <a:endParaRPr lang="en-GB" sz="3600" dirty="0">
              <a:latin typeface="Amasis MT Pro Black" panose="02040A04050005020304" pitchFamily="18" charset="0"/>
              <a:ea typeface="Times New Roman" panose="02020603050405020304" pitchFamily="18" charset="0"/>
            </a:endParaRPr>
          </a:p>
          <a:p>
            <a:pPr algn="ctr"/>
            <a:r>
              <a:rPr lang="en-GB" sz="3600" dirty="0">
                <a:latin typeface="Amasis MT Pro Black" panose="02040A04050005020304" pitchFamily="18" charset="0"/>
                <a:ea typeface="Times New Roman" panose="02020603050405020304" pitchFamily="18" charset="0"/>
              </a:rPr>
              <a:t>(Galatians 2:20, NIV)</a:t>
            </a:r>
            <a:endParaRPr lang="en-GB" sz="3600" dirty="0">
              <a:effectLst/>
              <a:latin typeface="Amasis MT Pro Black" panose="02040A04050005020304" pitchFamily="18" charset="0"/>
              <a:ea typeface="Times New Roman" panose="02020603050405020304" pitchFamily="18" charset="0"/>
            </a:endParaRPr>
          </a:p>
        </p:txBody>
      </p:sp>
    </p:spTree>
    <p:extLst>
      <p:ext uri="{BB962C8B-B14F-4D97-AF65-F5344CB8AC3E}">
        <p14:creationId xmlns:p14="http://schemas.microsoft.com/office/powerpoint/2010/main" val="3347361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3027680" cy="6858000"/>
          </a:xfrm>
        </p:spPr>
      </p:pic>
      <p:pic>
        <p:nvPicPr>
          <p:cNvPr id="3" name="Online Media 2" title="Clair de lune - Debussy (piano: Alexandre Tharaud / dance: Yoann Bourgeois)">
            <a:hlinkClick r:id="" action="ppaction://media"/>
            <a:extLst>
              <a:ext uri="{FF2B5EF4-FFF2-40B4-BE49-F238E27FC236}">
                <a16:creationId xmlns:a16="http://schemas.microsoft.com/office/drawing/2014/main" id="{B486DDF8-F87D-D33E-8817-E53214B5A234}"/>
              </a:ext>
            </a:extLst>
          </p:cNvPr>
          <p:cNvPicPr>
            <a:picLocks noRot="1" noChangeAspect="1"/>
          </p:cNvPicPr>
          <p:nvPr>
            <a:videoFile r:link="rId1"/>
          </p:nvPr>
        </p:nvPicPr>
        <p:blipFill>
          <a:blip r:embed="rId4"/>
          <a:stretch>
            <a:fillRect/>
          </a:stretch>
        </p:blipFill>
        <p:spPr>
          <a:xfrm>
            <a:off x="3027680" y="0"/>
            <a:ext cx="9164320" cy="6858000"/>
          </a:xfrm>
          <a:prstGeom prst="rect">
            <a:avLst/>
          </a:prstGeom>
        </p:spPr>
      </p:pic>
    </p:spTree>
    <p:extLst>
      <p:ext uri="{BB962C8B-B14F-4D97-AF65-F5344CB8AC3E}">
        <p14:creationId xmlns:p14="http://schemas.microsoft.com/office/powerpoint/2010/main" val="1104113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16B49837-F39F-EE2A-BB81-CE03717D1100}"/>
              </a:ext>
            </a:extLst>
          </p:cNvPr>
          <p:cNvSpPr txBox="1"/>
          <p:nvPr/>
        </p:nvSpPr>
        <p:spPr>
          <a:xfrm>
            <a:off x="3162300" y="304800"/>
            <a:ext cx="8905875" cy="5755422"/>
          </a:xfrm>
          <a:prstGeom prst="rect">
            <a:avLst/>
          </a:prstGeom>
          <a:noFill/>
        </p:spPr>
        <p:txBody>
          <a:bodyPr wrap="square" rtlCol="0">
            <a:spAutoFit/>
          </a:bodyPr>
          <a:lstStyle/>
          <a:p>
            <a:pPr algn="ctr"/>
            <a:r>
              <a:rPr lang="en-US" sz="4800" dirty="0">
                <a:latin typeface="Amasis MT Pro Black" panose="02040A04050005020304" pitchFamily="18" charset="0"/>
              </a:rPr>
              <a:t>Jesus said …</a:t>
            </a:r>
          </a:p>
          <a:p>
            <a:endParaRPr lang="en-US" sz="4000" dirty="0">
              <a:latin typeface="Amasis MT Pro Black" panose="02040A04050005020304" pitchFamily="18" charset="0"/>
            </a:endParaRPr>
          </a:p>
          <a:p>
            <a:endParaRPr lang="en-US" sz="4000" dirty="0">
              <a:latin typeface="Amasis MT Pro Black" panose="02040A04050005020304" pitchFamily="18" charset="0"/>
            </a:endParaRPr>
          </a:p>
          <a:p>
            <a:r>
              <a:rPr lang="en-US" sz="4000" dirty="0">
                <a:latin typeface="Amasis MT Pro Black" panose="02040A04050005020304" pitchFamily="18" charset="0"/>
              </a:rPr>
              <a:t>I am the resurrection and the life. The one who believes in me will live, even though they die.</a:t>
            </a:r>
          </a:p>
          <a:p>
            <a:endParaRPr lang="en-US" sz="4000" dirty="0">
              <a:latin typeface="Amasis MT Pro Black" panose="02040A04050005020304" pitchFamily="18" charset="0"/>
            </a:endParaRPr>
          </a:p>
          <a:p>
            <a:endParaRPr lang="en-US" sz="4000" dirty="0">
              <a:latin typeface="Amasis MT Pro Black" panose="02040A04050005020304" pitchFamily="18" charset="0"/>
            </a:endParaRPr>
          </a:p>
          <a:p>
            <a:pPr algn="ctr"/>
            <a:r>
              <a:rPr lang="en-US" sz="4000" dirty="0">
                <a:latin typeface="Amasis MT Pro Black" panose="02040A04050005020304" pitchFamily="18" charset="0"/>
              </a:rPr>
              <a:t>(John 11:25, NIV)</a:t>
            </a:r>
            <a:endParaRPr lang="en-GB" sz="4000" dirty="0">
              <a:latin typeface="Amasis MT Pro Black" panose="02040A04050005020304" pitchFamily="18" charset="0"/>
            </a:endParaRPr>
          </a:p>
        </p:txBody>
      </p:sp>
    </p:spTree>
    <p:extLst>
      <p:ext uri="{BB962C8B-B14F-4D97-AF65-F5344CB8AC3E}">
        <p14:creationId xmlns:p14="http://schemas.microsoft.com/office/powerpoint/2010/main" val="4223970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F171EF6D-3F5F-2DD2-40A7-2AC784E70979}"/>
              </a:ext>
            </a:extLst>
          </p:cNvPr>
          <p:cNvSpPr txBox="1"/>
          <p:nvPr/>
        </p:nvSpPr>
        <p:spPr>
          <a:xfrm>
            <a:off x="3200400" y="190500"/>
            <a:ext cx="8905875" cy="7201972"/>
          </a:xfrm>
          <a:prstGeom prst="rect">
            <a:avLst/>
          </a:prstGeom>
          <a:noFill/>
        </p:spPr>
        <p:txBody>
          <a:bodyPr wrap="square" rtlCol="0">
            <a:spAutoFit/>
          </a:bodyPr>
          <a:lstStyle/>
          <a:p>
            <a:pPr algn="ctr"/>
            <a:r>
              <a:rPr lang="en-US" sz="5400" dirty="0">
                <a:latin typeface="Amasis MT Pro Black" panose="02040A04050005020304" pitchFamily="18" charset="0"/>
              </a:rPr>
              <a:t>Jesus said… </a:t>
            </a:r>
            <a:endParaRPr lang="en-US" sz="1400" dirty="0">
              <a:latin typeface="Amasis MT Pro Black" panose="02040A04050005020304" pitchFamily="18"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b="1" dirty="0">
                <a:solidFill>
                  <a:srgbClr val="000000"/>
                </a:solidFill>
                <a:effectLst/>
                <a:latin typeface="Amasis MT Pro Black" panose="02040A04050005020304" pitchFamily="18" charset="0"/>
                <a:ea typeface="Calibri" panose="020F0502020204030204" pitchFamily="34" charset="0"/>
              </a:rPr>
              <a:t>The time has come.</a:t>
            </a:r>
          </a:p>
          <a:p>
            <a:pPr algn="ctr"/>
            <a:r>
              <a:rPr lang="en-GB" sz="3600" b="1" dirty="0">
                <a:solidFill>
                  <a:srgbClr val="000000"/>
                </a:solidFill>
                <a:effectLst/>
                <a:latin typeface="Amasis MT Pro Black" panose="02040A04050005020304" pitchFamily="18" charset="0"/>
                <a:ea typeface="Calibri" panose="020F0502020204030204" pitchFamily="34" charset="0"/>
              </a:rPr>
              <a:t>The kingdom of God has come near. Repent!</a:t>
            </a:r>
          </a:p>
          <a:p>
            <a:pPr algn="ctr"/>
            <a:r>
              <a:rPr lang="en-GB" sz="3600" b="1" dirty="0">
                <a:solidFill>
                  <a:srgbClr val="000000"/>
                </a:solidFill>
                <a:latin typeface="Amasis MT Pro Black" panose="02040A04050005020304" pitchFamily="18" charset="0"/>
                <a:ea typeface="Calibri" panose="020F0502020204030204" pitchFamily="34" charset="0"/>
              </a:rPr>
              <a:t>B</a:t>
            </a:r>
            <a:r>
              <a:rPr lang="en-GB" sz="3600" b="1" dirty="0">
                <a:solidFill>
                  <a:srgbClr val="000000"/>
                </a:solidFill>
                <a:effectLst/>
                <a:latin typeface="Amasis MT Pro Black" panose="02040A04050005020304" pitchFamily="18" charset="0"/>
                <a:ea typeface="Calibri" panose="020F0502020204030204" pitchFamily="34" charset="0"/>
              </a:rPr>
              <a:t>elieve the good news!</a:t>
            </a:r>
            <a:endParaRPr lang="en-GB" sz="3600" dirty="0">
              <a:solidFill>
                <a:srgbClr val="000000"/>
              </a:solidFill>
              <a:effectLst/>
              <a:latin typeface="Amasis MT Pro Black" panose="02040A04050005020304" pitchFamily="18" charset="0"/>
              <a:ea typeface="Calibri" panose="020F0502020204030204" pitchFamily="34"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dirty="0">
                <a:solidFill>
                  <a:srgbClr val="000000"/>
                </a:solidFill>
                <a:effectLst/>
                <a:latin typeface="Amasis MT Pro Black" panose="02040A04050005020304" pitchFamily="18" charset="0"/>
                <a:ea typeface="Calibri" panose="020F0502020204030204" pitchFamily="34" charset="0"/>
              </a:rPr>
              <a:t>(Mark 1:15, NIV)</a:t>
            </a: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US" sz="9600" dirty="0">
              <a:latin typeface="Amasis MT Pro Black" panose="02040A04050005020304" pitchFamily="18" charset="0"/>
            </a:endParaRPr>
          </a:p>
        </p:txBody>
      </p:sp>
    </p:spTree>
    <p:extLst>
      <p:ext uri="{BB962C8B-B14F-4D97-AF65-F5344CB8AC3E}">
        <p14:creationId xmlns:p14="http://schemas.microsoft.com/office/powerpoint/2010/main" val="855034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16B49837-F39F-EE2A-BB81-CE03717D1100}"/>
              </a:ext>
            </a:extLst>
          </p:cNvPr>
          <p:cNvSpPr txBox="1"/>
          <p:nvPr/>
        </p:nvSpPr>
        <p:spPr>
          <a:xfrm>
            <a:off x="3162300" y="540775"/>
            <a:ext cx="8905875" cy="5016758"/>
          </a:xfrm>
          <a:prstGeom prst="rect">
            <a:avLst/>
          </a:prstGeom>
          <a:noFill/>
        </p:spPr>
        <p:txBody>
          <a:bodyPr wrap="square" rtlCol="0">
            <a:spAutoFit/>
          </a:bodyPr>
          <a:lstStyle/>
          <a:p>
            <a:pPr algn="ctr"/>
            <a:r>
              <a:rPr lang="en-US" sz="4000" dirty="0">
                <a:latin typeface="Amasis MT Pro Black" panose="02040A04050005020304" pitchFamily="18" charset="0"/>
              </a:rPr>
              <a:t>Bring the good news to people…</a:t>
            </a:r>
          </a:p>
          <a:p>
            <a:pPr algn="ctr"/>
            <a:endParaRPr lang="en-US" sz="4000" dirty="0">
              <a:latin typeface="Amasis MT Pro Black" panose="02040A04050005020304" pitchFamily="18" charset="0"/>
            </a:endParaRPr>
          </a:p>
          <a:p>
            <a:pPr algn="ctr"/>
            <a:endParaRPr lang="en-US" sz="4000" dirty="0">
              <a:latin typeface="Amasis MT Pro Black" panose="02040A04050005020304" pitchFamily="18" charset="0"/>
            </a:endParaRPr>
          </a:p>
          <a:p>
            <a:pPr marL="742950" indent="-742950" algn="ctr">
              <a:buAutoNum type="arabicPeriod"/>
            </a:pPr>
            <a:r>
              <a:rPr lang="en-US" sz="4000" dirty="0">
                <a:latin typeface="Amasis MT Pro Black" panose="02040A04050005020304" pitchFamily="18" charset="0"/>
              </a:rPr>
              <a:t>By teaching</a:t>
            </a:r>
          </a:p>
          <a:p>
            <a:pPr marL="742950" indent="-742950" algn="ctr">
              <a:buAutoNum type="arabicPeriod"/>
            </a:pPr>
            <a:endParaRPr lang="en-US" sz="4000" dirty="0">
              <a:latin typeface="Amasis MT Pro Black" panose="02040A04050005020304" pitchFamily="18" charset="0"/>
            </a:endParaRPr>
          </a:p>
          <a:p>
            <a:pPr marL="742950" indent="-742950" algn="ctr">
              <a:buAutoNum type="arabicPeriod"/>
            </a:pPr>
            <a:r>
              <a:rPr lang="en-US" sz="4000" dirty="0">
                <a:latin typeface="Amasis MT Pro Black" panose="02040A04050005020304" pitchFamily="18" charset="0"/>
              </a:rPr>
              <a:t>By reaching out</a:t>
            </a:r>
          </a:p>
          <a:p>
            <a:pPr marL="742950" indent="-742950" algn="ctr">
              <a:buAutoNum type="arabicPeriod"/>
            </a:pPr>
            <a:endParaRPr lang="en-US" sz="4000" dirty="0">
              <a:latin typeface="Amasis MT Pro Black" panose="02040A04050005020304" pitchFamily="18" charset="0"/>
            </a:endParaRPr>
          </a:p>
          <a:p>
            <a:pPr marL="742950" indent="-742950" algn="ctr">
              <a:buAutoNum type="arabicPeriod"/>
            </a:pPr>
            <a:r>
              <a:rPr lang="en-US" sz="4000" dirty="0">
                <a:latin typeface="Amasis MT Pro Black" panose="02040A04050005020304" pitchFamily="18" charset="0"/>
              </a:rPr>
              <a:t>By healing  </a:t>
            </a:r>
            <a:endParaRPr lang="en-GB" sz="4000" dirty="0">
              <a:latin typeface="Amasis MT Pro Black" panose="02040A04050005020304" pitchFamily="18" charset="0"/>
            </a:endParaRPr>
          </a:p>
        </p:txBody>
      </p:sp>
    </p:spTree>
    <p:extLst>
      <p:ext uri="{BB962C8B-B14F-4D97-AF65-F5344CB8AC3E}">
        <p14:creationId xmlns:p14="http://schemas.microsoft.com/office/powerpoint/2010/main" val="1355374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3" name="TextBox 2">
            <a:extLst>
              <a:ext uri="{FF2B5EF4-FFF2-40B4-BE49-F238E27FC236}">
                <a16:creationId xmlns:a16="http://schemas.microsoft.com/office/drawing/2014/main" id="{878BC7A0-2945-F1E5-C3F5-AE2EF7072FC5}"/>
              </a:ext>
            </a:extLst>
          </p:cNvPr>
          <p:cNvSpPr txBox="1"/>
          <p:nvPr/>
        </p:nvSpPr>
        <p:spPr>
          <a:xfrm>
            <a:off x="3027681" y="103239"/>
            <a:ext cx="9164320" cy="6370975"/>
          </a:xfrm>
          <a:prstGeom prst="rect">
            <a:avLst/>
          </a:prstGeom>
          <a:noFill/>
        </p:spPr>
        <p:txBody>
          <a:bodyPr wrap="square">
            <a:spAutoFit/>
          </a:bodyPr>
          <a:lstStyle/>
          <a:p>
            <a:endParaRPr lang="en-GB" sz="2800" dirty="0">
              <a:effectLst/>
              <a:latin typeface="Amasis MT Pro Black" panose="02040A04050005020304" pitchFamily="18" charset="0"/>
              <a:ea typeface="Malgun Gothic" panose="020B0503020000020004" pitchFamily="34" charset="-127"/>
            </a:endParaRPr>
          </a:p>
          <a:p>
            <a:pPr algn="ctr"/>
            <a:r>
              <a:rPr lang="en-US" sz="4000" dirty="0">
                <a:latin typeface="Amasis MT Pro Black" panose="02040A04050005020304" pitchFamily="18" charset="0"/>
              </a:rPr>
              <a:t>Bring the good news to people…</a:t>
            </a:r>
          </a:p>
          <a:p>
            <a:endParaRPr lang="en-GB" sz="2800" dirty="0">
              <a:latin typeface="Amasis MT Pro Black" panose="02040A04050005020304" pitchFamily="18" charset="0"/>
              <a:ea typeface="Malgun Gothic" panose="020B0503020000020004" pitchFamily="34" charset="-127"/>
            </a:endParaRPr>
          </a:p>
          <a:p>
            <a:r>
              <a:rPr lang="en-GB" sz="3200" dirty="0">
                <a:effectLst/>
                <a:latin typeface="Amasis MT Pro Black" panose="02040A04050005020304" pitchFamily="18" charset="0"/>
                <a:ea typeface="Malgun Gothic" panose="020B0503020000020004" pitchFamily="34" charset="-127"/>
              </a:rPr>
              <a:t>As always please pray that Father God would have authority over who comes through our doors, that those who come will sense </a:t>
            </a:r>
            <a:r>
              <a:rPr lang="en-GB" sz="3200" dirty="0">
                <a:effectLst/>
                <a:highlight>
                  <a:srgbClr val="FFFF00"/>
                </a:highlight>
                <a:latin typeface="Amasis MT Pro Black" panose="02040A04050005020304" pitchFamily="18" charset="0"/>
                <a:ea typeface="Malgun Gothic" panose="020B0503020000020004" pitchFamily="34" charset="-127"/>
              </a:rPr>
              <a:t>the </a:t>
            </a:r>
            <a:r>
              <a:rPr lang="en-GB" sz="3200" u="sng" dirty="0">
                <a:effectLst/>
                <a:highlight>
                  <a:srgbClr val="FFFF00"/>
                </a:highlight>
                <a:latin typeface="Amasis MT Pro Black" panose="02040A04050005020304" pitchFamily="18" charset="0"/>
                <a:ea typeface="Malgun Gothic" panose="020B0503020000020004" pitchFamily="34" charset="-127"/>
              </a:rPr>
              <a:t>Lord’s Presence with us</a:t>
            </a:r>
            <a:r>
              <a:rPr lang="en-GB" sz="3200" dirty="0">
                <a:effectLst/>
                <a:latin typeface="Amasis MT Pro Black" panose="02040A04050005020304" pitchFamily="18" charset="0"/>
                <a:ea typeface="Malgun Gothic" panose="020B0503020000020004" pitchFamily="34" charset="-127"/>
              </a:rPr>
              <a:t>, </a:t>
            </a:r>
          </a:p>
          <a:p>
            <a:r>
              <a:rPr lang="en-GB" sz="3200" dirty="0">
                <a:effectLst/>
                <a:latin typeface="Amasis MT Pro Black" panose="02040A04050005020304" pitchFamily="18" charset="0"/>
                <a:ea typeface="Malgun Gothic" panose="020B0503020000020004" pitchFamily="34" charset="-127"/>
              </a:rPr>
              <a:t>be touched by Him, and that we’d have wisdom and insight as to what approach each person needs. </a:t>
            </a:r>
          </a:p>
          <a:p>
            <a:endParaRPr lang="en-GB" sz="3200" dirty="0">
              <a:latin typeface="Amasis MT Pro Black" panose="02040A04050005020304" pitchFamily="18" charset="0"/>
              <a:ea typeface="Malgun Gothic" panose="020B0503020000020004" pitchFamily="34" charset="-127"/>
            </a:endParaRPr>
          </a:p>
          <a:p>
            <a:r>
              <a:rPr lang="en-GB" sz="2400" dirty="0">
                <a:latin typeface="Amasis MT Pro Black" panose="02040A04050005020304" pitchFamily="18" charset="0"/>
                <a:ea typeface="Malgun Gothic" panose="020B0503020000020004" pitchFamily="34" charset="-127"/>
              </a:rPr>
              <a:t>- Warm Welcome Prayer Team, WhatsApp, 6:48am</a:t>
            </a:r>
          </a:p>
          <a:p>
            <a:endParaRPr lang="en-GB" sz="3200" dirty="0">
              <a:latin typeface="Amasis MT Pro Black" panose="02040A04050005020304" pitchFamily="18" charset="0"/>
            </a:endParaRPr>
          </a:p>
        </p:txBody>
      </p:sp>
    </p:spTree>
    <p:extLst>
      <p:ext uri="{BB962C8B-B14F-4D97-AF65-F5344CB8AC3E}">
        <p14:creationId xmlns:p14="http://schemas.microsoft.com/office/powerpoint/2010/main" val="3225250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3" name="TextBox 2">
            <a:extLst>
              <a:ext uri="{FF2B5EF4-FFF2-40B4-BE49-F238E27FC236}">
                <a16:creationId xmlns:a16="http://schemas.microsoft.com/office/drawing/2014/main" id="{878BC7A0-2945-F1E5-C3F5-AE2EF7072FC5}"/>
              </a:ext>
            </a:extLst>
          </p:cNvPr>
          <p:cNvSpPr txBox="1"/>
          <p:nvPr/>
        </p:nvSpPr>
        <p:spPr>
          <a:xfrm>
            <a:off x="3027681" y="103239"/>
            <a:ext cx="9164320" cy="6494085"/>
          </a:xfrm>
          <a:prstGeom prst="rect">
            <a:avLst/>
          </a:prstGeom>
          <a:noFill/>
        </p:spPr>
        <p:txBody>
          <a:bodyPr wrap="square">
            <a:spAutoFit/>
          </a:bodyPr>
          <a:lstStyle/>
          <a:p>
            <a:pPr algn="ctr"/>
            <a:endParaRPr lang="en-GB" sz="2800" dirty="0">
              <a:effectLst/>
              <a:latin typeface="Amasis MT Pro Black" panose="02040A04050005020304" pitchFamily="18" charset="0"/>
              <a:ea typeface="Malgun Gothic" panose="020B0503020000020004" pitchFamily="34" charset="-127"/>
            </a:endParaRPr>
          </a:p>
          <a:p>
            <a:pPr algn="ctr"/>
            <a:r>
              <a:rPr lang="en-GB" sz="3600" dirty="0">
                <a:latin typeface="Amasis MT Pro Black" panose="02040A04050005020304" pitchFamily="18" charset="0"/>
              </a:rPr>
              <a:t>A man scatters seed on the ground. </a:t>
            </a:r>
          </a:p>
          <a:p>
            <a:pPr algn="ctr"/>
            <a:r>
              <a:rPr lang="en-GB" sz="3600" dirty="0">
                <a:latin typeface="Amasis MT Pro Black" panose="02040A04050005020304" pitchFamily="18" charset="0"/>
              </a:rPr>
              <a:t>Night and day, whether he sleeps or gets up, the seed sprouts and grows, though he does not know how. All by itself the soil produces grain—first the stalk, then the head, then the full kernel in the head. As soon as the grain is ripe, he puts the sickle to it, because the harvest has come</a:t>
            </a:r>
            <a:r>
              <a:rPr lang="en-GB" sz="3200" dirty="0">
                <a:latin typeface="Amasis MT Pro Black" panose="02040A04050005020304" pitchFamily="18" charset="0"/>
              </a:rPr>
              <a:t>.”</a:t>
            </a:r>
          </a:p>
          <a:p>
            <a:pPr algn="ctr"/>
            <a:endParaRPr lang="en-GB" sz="3200" dirty="0">
              <a:latin typeface="Amasis MT Pro Black" panose="02040A04050005020304" pitchFamily="18" charset="0"/>
            </a:endParaRPr>
          </a:p>
          <a:p>
            <a:pPr algn="ctr"/>
            <a:r>
              <a:rPr lang="en-GB" sz="3200" dirty="0">
                <a:latin typeface="Amasis MT Pro Black" panose="02040A04050005020304" pitchFamily="18" charset="0"/>
              </a:rPr>
              <a:t>(Mark 4:26-29, NIV)</a:t>
            </a:r>
          </a:p>
        </p:txBody>
      </p:sp>
    </p:spTree>
    <p:extLst>
      <p:ext uri="{BB962C8B-B14F-4D97-AF65-F5344CB8AC3E}">
        <p14:creationId xmlns:p14="http://schemas.microsoft.com/office/powerpoint/2010/main" val="3506110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127198" cy="6858000"/>
          </a:xfrm>
        </p:spPr>
      </p:pic>
      <p:pic>
        <p:nvPicPr>
          <p:cNvPr id="1026" name="Picture 2" descr="Be A Donkey For Jesus by morethansparrows on DeviantArt">
            <a:extLst>
              <a:ext uri="{FF2B5EF4-FFF2-40B4-BE49-F238E27FC236}">
                <a16:creationId xmlns:a16="http://schemas.microsoft.com/office/drawing/2014/main" id="{DDDC2798-A849-0BC4-0193-CC7AFD7721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8749" y="0"/>
            <a:ext cx="6843251"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66145889-7602-6585-CAE7-E02C814D28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27198" y="0"/>
            <a:ext cx="367180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4393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F171EF6D-3F5F-2DD2-40A7-2AC784E70979}"/>
              </a:ext>
            </a:extLst>
          </p:cNvPr>
          <p:cNvSpPr txBox="1"/>
          <p:nvPr/>
        </p:nvSpPr>
        <p:spPr>
          <a:xfrm>
            <a:off x="3200400" y="190500"/>
            <a:ext cx="8905875" cy="7201972"/>
          </a:xfrm>
          <a:prstGeom prst="rect">
            <a:avLst/>
          </a:prstGeom>
          <a:noFill/>
        </p:spPr>
        <p:txBody>
          <a:bodyPr wrap="square" rtlCol="0">
            <a:spAutoFit/>
          </a:bodyPr>
          <a:lstStyle/>
          <a:p>
            <a:pPr algn="ctr"/>
            <a:r>
              <a:rPr lang="en-US" sz="5400" dirty="0">
                <a:latin typeface="Amasis MT Pro Black" panose="02040A04050005020304" pitchFamily="18" charset="0"/>
              </a:rPr>
              <a:t>Jesus said… </a:t>
            </a:r>
            <a:endParaRPr lang="en-US" sz="1400" dirty="0">
              <a:latin typeface="Amasis MT Pro Black" panose="02040A04050005020304" pitchFamily="18"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b="1" dirty="0">
                <a:solidFill>
                  <a:srgbClr val="000000"/>
                </a:solidFill>
                <a:effectLst/>
                <a:latin typeface="Amasis MT Pro Black" panose="02040A04050005020304" pitchFamily="18" charset="0"/>
                <a:ea typeface="Calibri" panose="020F0502020204030204" pitchFamily="34" charset="0"/>
              </a:rPr>
              <a:t>The time has come.</a:t>
            </a:r>
          </a:p>
          <a:p>
            <a:pPr algn="ctr"/>
            <a:r>
              <a:rPr lang="en-GB" sz="3600" b="1" dirty="0">
                <a:solidFill>
                  <a:srgbClr val="000000"/>
                </a:solidFill>
                <a:effectLst/>
                <a:latin typeface="Amasis MT Pro Black" panose="02040A04050005020304" pitchFamily="18" charset="0"/>
                <a:ea typeface="Calibri" panose="020F0502020204030204" pitchFamily="34" charset="0"/>
              </a:rPr>
              <a:t>The kingdom of God has come near. Repent!</a:t>
            </a:r>
          </a:p>
          <a:p>
            <a:pPr algn="ctr"/>
            <a:r>
              <a:rPr lang="en-GB" sz="3600" b="1" dirty="0">
                <a:solidFill>
                  <a:srgbClr val="000000"/>
                </a:solidFill>
                <a:latin typeface="Amasis MT Pro Black" panose="02040A04050005020304" pitchFamily="18" charset="0"/>
                <a:ea typeface="Calibri" panose="020F0502020204030204" pitchFamily="34" charset="0"/>
              </a:rPr>
              <a:t>B</a:t>
            </a:r>
            <a:r>
              <a:rPr lang="en-GB" sz="3600" b="1" dirty="0">
                <a:solidFill>
                  <a:srgbClr val="000000"/>
                </a:solidFill>
                <a:effectLst/>
                <a:latin typeface="Amasis MT Pro Black" panose="02040A04050005020304" pitchFamily="18" charset="0"/>
                <a:ea typeface="Calibri" panose="020F0502020204030204" pitchFamily="34" charset="0"/>
              </a:rPr>
              <a:t>elieve the good news!</a:t>
            </a:r>
            <a:endParaRPr lang="en-GB" sz="3600" dirty="0">
              <a:solidFill>
                <a:srgbClr val="000000"/>
              </a:solidFill>
              <a:effectLst/>
              <a:latin typeface="Amasis MT Pro Black" panose="02040A04050005020304" pitchFamily="18" charset="0"/>
              <a:ea typeface="Calibri" panose="020F0502020204030204" pitchFamily="34"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dirty="0">
                <a:solidFill>
                  <a:srgbClr val="000000"/>
                </a:solidFill>
                <a:effectLst/>
                <a:latin typeface="Amasis MT Pro Black" panose="02040A04050005020304" pitchFamily="18" charset="0"/>
                <a:ea typeface="Calibri" panose="020F0502020204030204" pitchFamily="34" charset="0"/>
              </a:rPr>
              <a:t>(Mark 1:15, NIV)</a:t>
            </a: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US" sz="9600" dirty="0">
              <a:latin typeface="Amasis MT Pro Black" panose="02040A04050005020304" pitchFamily="18" charset="0"/>
            </a:endParaRPr>
          </a:p>
        </p:txBody>
      </p:sp>
    </p:spTree>
    <p:extLst>
      <p:ext uri="{BB962C8B-B14F-4D97-AF65-F5344CB8AC3E}">
        <p14:creationId xmlns:p14="http://schemas.microsoft.com/office/powerpoint/2010/main" val="3595987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F171EF6D-3F5F-2DD2-40A7-2AC784E70979}"/>
              </a:ext>
            </a:extLst>
          </p:cNvPr>
          <p:cNvSpPr txBox="1"/>
          <p:nvPr/>
        </p:nvSpPr>
        <p:spPr>
          <a:xfrm>
            <a:off x="3200400" y="190500"/>
            <a:ext cx="8905875" cy="7201972"/>
          </a:xfrm>
          <a:prstGeom prst="rect">
            <a:avLst/>
          </a:prstGeom>
          <a:noFill/>
        </p:spPr>
        <p:txBody>
          <a:bodyPr wrap="square" rtlCol="0">
            <a:spAutoFit/>
          </a:bodyPr>
          <a:lstStyle/>
          <a:p>
            <a:pPr algn="ctr"/>
            <a:r>
              <a:rPr lang="en-US" sz="5400" dirty="0">
                <a:latin typeface="Amasis MT Pro Black" panose="02040A04050005020304" pitchFamily="18" charset="0"/>
              </a:rPr>
              <a:t>Jesus…said </a:t>
            </a:r>
            <a:endParaRPr lang="en-US" sz="1400" dirty="0">
              <a:latin typeface="Amasis MT Pro Black" panose="02040A04050005020304" pitchFamily="18"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b="1" dirty="0">
                <a:solidFill>
                  <a:srgbClr val="000000"/>
                </a:solidFill>
                <a:effectLst/>
                <a:latin typeface="Amasis MT Pro Black" panose="02040A04050005020304" pitchFamily="18" charset="0"/>
                <a:ea typeface="Calibri" panose="020F0502020204030204" pitchFamily="34" charset="0"/>
              </a:rPr>
              <a:t>The time has come.</a:t>
            </a:r>
          </a:p>
          <a:p>
            <a:pPr algn="ctr"/>
            <a:r>
              <a:rPr lang="en-GB" sz="3600" b="1" u="sng" dirty="0">
                <a:solidFill>
                  <a:srgbClr val="000000"/>
                </a:solidFill>
                <a:effectLst/>
                <a:latin typeface="Amasis MT Pro Black" panose="02040A04050005020304" pitchFamily="18" charset="0"/>
                <a:ea typeface="Calibri" panose="020F0502020204030204" pitchFamily="34" charset="0"/>
              </a:rPr>
              <a:t>The kingdom of God </a:t>
            </a:r>
            <a:r>
              <a:rPr lang="en-GB" sz="3600" b="1" dirty="0">
                <a:solidFill>
                  <a:srgbClr val="000000"/>
                </a:solidFill>
                <a:effectLst/>
                <a:latin typeface="Amasis MT Pro Black" panose="02040A04050005020304" pitchFamily="18" charset="0"/>
                <a:ea typeface="Calibri" panose="020F0502020204030204" pitchFamily="34" charset="0"/>
              </a:rPr>
              <a:t>has come near. Repent!</a:t>
            </a:r>
          </a:p>
          <a:p>
            <a:pPr algn="ctr"/>
            <a:r>
              <a:rPr lang="en-GB" sz="3600" b="1" dirty="0">
                <a:solidFill>
                  <a:srgbClr val="000000"/>
                </a:solidFill>
                <a:latin typeface="Amasis MT Pro Black" panose="02040A04050005020304" pitchFamily="18" charset="0"/>
                <a:ea typeface="Calibri" panose="020F0502020204030204" pitchFamily="34" charset="0"/>
              </a:rPr>
              <a:t>B</a:t>
            </a:r>
            <a:r>
              <a:rPr lang="en-GB" sz="3600" b="1" dirty="0">
                <a:solidFill>
                  <a:srgbClr val="000000"/>
                </a:solidFill>
                <a:effectLst/>
                <a:latin typeface="Amasis MT Pro Black" panose="02040A04050005020304" pitchFamily="18" charset="0"/>
                <a:ea typeface="Calibri" panose="020F0502020204030204" pitchFamily="34" charset="0"/>
              </a:rPr>
              <a:t>elieve the good news!</a:t>
            </a:r>
            <a:endParaRPr lang="en-GB" sz="3600" dirty="0">
              <a:solidFill>
                <a:srgbClr val="000000"/>
              </a:solidFill>
              <a:effectLst/>
              <a:latin typeface="Amasis MT Pro Black" panose="02040A04050005020304" pitchFamily="18" charset="0"/>
              <a:ea typeface="Calibri" panose="020F0502020204030204" pitchFamily="34"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dirty="0">
                <a:solidFill>
                  <a:srgbClr val="000000"/>
                </a:solidFill>
                <a:effectLst/>
                <a:latin typeface="Amasis MT Pro Black" panose="02040A04050005020304" pitchFamily="18" charset="0"/>
                <a:ea typeface="Calibri" panose="020F0502020204030204" pitchFamily="34" charset="0"/>
              </a:rPr>
              <a:t>(Mark 1:15, NIV)</a:t>
            </a: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US" sz="9600" dirty="0">
              <a:latin typeface="Amasis MT Pro Black" panose="02040A04050005020304" pitchFamily="18" charset="0"/>
            </a:endParaRPr>
          </a:p>
        </p:txBody>
      </p:sp>
    </p:spTree>
    <p:extLst>
      <p:ext uri="{BB962C8B-B14F-4D97-AF65-F5344CB8AC3E}">
        <p14:creationId xmlns:p14="http://schemas.microsoft.com/office/powerpoint/2010/main" val="1774771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F171EF6D-3F5F-2DD2-40A7-2AC784E70979}"/>
              </a:ext>
            </a:extLst>
          </p:cNvPr>
          <p:cNvSpPr txBox="1"/>
          <p:nvPr/>
        </p:nvSpPr>
        <p:spPr>
          <a:xfrm>
            <a:off x="3200400" y="190500"/>
            <a:ext cx="8905875" cy="7201972"/>
          </a:xfrm>
          <a:prstGeom prst="rect">
            <a:avLst/>
          </a:prstGeom>
          <a:noFill/>
        </p:spPr>
        <p:txBody>
          <a:bodyPr wrap="square" rtlCol="0">
            <a:spAutoFit/>
          </a:bodyPr>
          <a:lstStyle/>
          <a:p>
            <a:pPr algn="ctr"/>
            <a:r>
              <a:rPr lang="en-US" sz="5400" dirty="0">
                <a:latin typeface="Amasis MT Pro Black" panose="02040A04050005020304" pitchFamily="18" charset="0"/>
              </a:rPr>
              <a:t>Jesus…</a:t>
            </a:r>
            <a:endParaRPr lang="en-US" sz="1400" dirty="0">
              <a:latin typeface="Amasis MT Pro Black" panose="02040A04050005020304" pitchFamily="18"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b="1" dirty="0">
                <a:solidFill>
                  <a:srgbClr val="000000"/>
                </a:solidFill>
                <a:effectLst/>
                <a:latin typeface="Amasis MT Pro Black" panose="02040A04050005020304" pitchFamily="18" charset="0"/>
                <a:ea typeface="Calibri" panose="020F0502020204030204" pitchFamily="34" charset="0"/>
              </a:rPr>
              <a:t>Teaching in their synagogues, proclaiming </a:t>
            </a:r>
            <a:r>
              <a:rPr lang="en-GB" sz="3600" b="1" u="sng" dirty="0">
                <a:solidFill>
                  <a:srgbClr val="000000"/>
                </a:solidFill>
                <a:effectLst/>
                <a:latin typeface="Amasis MT Pro Black" panose="02040A04050005020304" pitchFamily="18" charset="0"/>
                <a:ea typeface="Calibri" panose="020F0502020204030204" pitchFamily="34" charset="0"/>
              </a:rPr>
              <a:t>the good </a:t>
            </a:r>
            <a:r>
              <a:rPr lang="en-GB" sz="3600" b="1" u="sng" dirty="0">
                <a:solidFill>
                  <a:srgbClr val="000000"/>
                </a:solidFill>
                <a:latin typeface="Amasis MT Pro Black" panose="02040A04050005020304" pitchFamily="18" charset="0"/>
                <a:ea typeface="Calibri" panose="020F0502020204030204" pitchFamily="34" charset="0"/>
              </a:rPr>
              <a:t>n</a:t>
            </a:r>
            <a:r>
              <a:rPr lang="en-GB" sz="3600" b="1" u="sng" dirty="0">
                <a:solidFill>
                  <a:srgbClr val="000000"/>
                </a:solidFill>
                <a:effectLst/>
                <a:latin typeface="Amasis MT Pro Black" panose="02040A04050005020304" pitchFamily="18" charset="0"/>
                <a:ea typeface="Calibri" panose="020F0502020204030204" pitchFamily="34" charset="0"/>
              </a:rPr>
              <a:t>ews of the kingdom</a:t>
            </a:r>
            <a:r>
              <a:rPr lang="en-GB" sz="3600" b="1" dirty="0">
                <a:solidFill>
                  <a:srgbClr val="000000"/>
                </a:solidFill>
                <a:effectLst/>
                <a:latin typeface="Amasis MT Pro Black" panose="02040A04050005020304" pitchFamily="18" charset="0"/>
                <a:ea typeface="Calibri" panose="020F0502020204030204" pitchFamily="34" charset="0"/>
              </a:rPr>
              <a:t>, and healing every disease and sickness among the people!</a:t>
            </a:r>
            <a:endParaRPr lang="en-GB" sz="3600" dirty="0">
              <a:solidFill>
                <a:srgbClr val="000000"/>
              </a:solidFill>
              <a:effectLst/>
              <a:latin typeface="Amasis MT Pro Black" panose="02040A04050005020304" pitchFamily="18" charset="0"/>
              <a:ea typeface="Calibri" panose="020F0502020204030204" pitchFamily="34" charset="0"/>
            </a:endParaRPr>
          </a:p>
          <a:p>
            <a:endParaRPr lang="en-GB" sz="3600" dirty="0">
              <a:solidFill>
                <a:srgbClr val="000000"/>
              </a:solidFill>
              <a:effectLst/>
              <a:latin typeface="Amasis MT Pro Black" panose="02040A04050005020304" pitchFamily="18" charset="0"/>
              <a:ea typeface="Calibri" panose="020F0502020204030204" pitchFamily="34" charset="0"/>
            </a:endParaRPr>
          </a:p>
          <a:p>
            <a:pPr algn="ctr"/>
            <a:r>
              <a:rPr lang="en-GB" sz="3600" dirty="0">
                <a:solidFill>
                  <a:srgbClr val="000000"/>
                </a:solidFill>
                <a:effectLst/>
                <a:latin typeface="Amasis MT Pro Black" panose="02040A04050005020304" pitchFamily="18" charset="0"/>
                <a:ea typeface="Calibri" panose="020F0502020204030204" pitchFamily="34" charset="0"/>
              </a:rPr>
              <a:t>(Matthew </a:t>
            </a:r>
            <a:r>
              <a:rPr lang="en-GB" sz="3600" dirty="0">
                <a:solidFill>
                  <a:srgbClr val="000000"/>
                </a:solidFill>
                <a:latin typeface="Amasis MT Pro Black" panose="02040A04050005020304" pitchFamily="18" charset="0"/>
                <a:ea typeface="Calibri" panose="020F0502020204030204" pitchFamily="34" charset="0"/>
              </a:rPr>
              <a:t>4</a:t>
            </a:r>
            <a:r>
              <a:rPr lang="en-GB" sz="3600" dirty="0">
                <a:solidFill>
                  <a:srgbClr val="000000"/>
                </a:solidFill>
                <a:effectLst/>
                <a:latin typeface="Amasis MT Pro Black" panose="02040A04050005020304" pitchFamily="18" charset="0"/>
                <a:ea typeface="Calibri" panose="020F0502020204030204" pitchFamily="34" charset="0"/>
              </a:rPr>
              <a:t>:23, NIV)</a:t>
            </a: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GB" sz="2000" dirty="0">
              <a:solidFill>
                <a:srgbClr val="000000"/>
              </a:solidFill>
              <a:latin typeface="Amasis MT Pro Black" panose="02040A04050005020304" pitchFamily="18" charset="0"/>
            </a:endParaRPr>
          </a:p>
          <a:p>
            <a:endParaRPr lang="en-US" sz="9600" dirty="0">
              <a:latin typeface="Amasis MT Pro Black" panose="02040A04050005020304" pitchFamily="18" charset="0"/>
            </a:endParaRPr>
          </a:p>
        </p:txBody>
      </p:sp>
    </p:spTree>
    <p:extLst>
      <p:ext uri="{BB962C8B-B14F-4D97-AF65-F5344CB8AC3E}">
        <p14:creationId xmlns:p14="http://schemas.microsoft.com/office/powerpoint/2010/main" val="1591763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outdoor, shore&#10;&#10;Description automatically generated">
            <a:extLst>
              <a:ext uri="{FF2B5EF4-FFF2-40B4-BE49-F238E27FC236}">
                <a16:creationId xmlns:a16="http://schemas.microsoft.com/office/drawing/2014/main" id="{29088B20-EA03-72C5-C44A-F883D8D85A72}"/>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0" y="1"/>
            <a:ext cx="12191999" cy="914400"/>
          </a:xfrm>
          <a:prstGeom prst="rect">
            <a:avLst/>
          </a:prstGeom>
        </p:spPr>
      </p:pic>
      <p:pic>
        <p:nvPicPr>
          <p:cNvPr id="4" name="Picture 3" descr="A picture containing outdoor, shore&#10;&#10;Description automatically generated">
            <a:extLst>
              <a:ext uri="{FF2B5EF4-FFF2-40B4-BE49-F238E27FC236}">
                <a16:creationId xmlns:a16="http://schemas.microsoft.com/office/drawing/2014/main" id="{B9B8EC98-8769-5569-1D5B-293C0496CA19}"/>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1" y="5943599"/>
            <a:ext cx="12191999" cy="914400"/>
          </a:xfrm>
          <a:prstGeom prst="rect">
            <a:avLst/>
          </a:prstGeom>
        </p:spPr>
      </p:pic>
      <p:sp>
        <p:nvSpPr>
          <p:cNvPr id="8" name="Title 7">
            <a:extLst>
              <a:ext uri="{FF2B5EF4-FFF2-40B4-BE49-F238E27FC236}">
                <a16:creationId xmlns:a16="http://schemas.microsoft.com/office/drawing/2014/main" id="{36E79BDD-6BBE-B275-7C90-F0CD57DED56A}"/>
              </a:ext>
            </a:extLst>
          </p:cNvPr>
          <p:cNvSpPr>
            <a:spLocks noGrp="1"/>
          </p:cNvSpPr>
          <p:nvPr>
            <p:ph type="title"/>
          </p:nvPr>
        </p:nvSpPr>
        <p:spPr/>
        <p:txBody>
          <a:bodyPr>
            <a:normAutofit/>
          </a:bodyPr>
          <a:lstStyle/>
          <a:p>
            <a:pPr algn="ctr"/>
            <a:r>
              <a:rPr lang="en-GB" sz="4000" b="1" dirty="0">
                <a:latin typeface="Amasis MT Pro Black" panose="02040A04050005020304" pitchFamily="18" charset="0"/>
              </a:rPr>
              <a:t>The good news of the kingdom of God </a:t>
            </a:r>
          </a:p>
        </p:txBody>
      </p:sp>
      <p:sp>
        <p:nvSpPr>
          <p:cNvPr id="9" name="Content Placeholder 8">
            <a:extLst>
              <a:ext uri="{FF2B5EF4-FFF2-40B4-BE49-F238E27FC236}">
                <a16:creationId xmlns:a16="http://schemas.microsoft.com/office/drawing/2014/main" id="{2E55E485-A440-1714-3220-E68D73D0206F}"/>
              </a:ext>
            </a:extLst>
          </p:cNvPr>
          <p:cNvSpPr>
            <a:spLocks noGrp="1"/>
          </p:cNvSpPr>
          <p:nvPr>
            <p:ph sz="half" idx="1"/>
          </p:nvPr>
        </p:nvSpPr>
        <p:spPr>
          <a:xfrm>
            <a:off x="191729" y="1814052"/>
            <a:ext cx="11857703" cy="4227974"/>
          </a:xfrm>
        </p:spPr>
        <p:txBody>
          <a:bodyPr>
            <a:normAutofit lnSpcReduction="10000"/>
          </a:bodyPr>
          <a:lstStyle/>
          <a:p>
            <a:pPr marL="342900" lvl="0" indent="-342900">
              <a:lnSpc>
                <a:spcPct val="107000"/>
              </a:lnSpc>
              <a:buFont typeface="+mj-lt"/>
              <a:buAutoNum type="arabicPeriod"/>
            </a:pP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Jesus answered, “</a:t>
            </a:r>
            <a:r>
              <a:rPr lang="en-GB" sz="3200" u="sng" dirty="0">
                <a:effectLst/>
                <a:latin typeface="Amasis MT Pro Black" panose="02040A04050005020304" pitchFamily="18" charset="0"/>
                <a:ea typeface="Malgun Gothic" panose="020B0503020000020004" pitchFamily="34" charset="-127"/>
                <a:cs typeface="Times New Roman" panose="02020603050405020304" pitchFamily="18" charset="0"/>
              </a:rPr>
              <a:t>My kingdom</a:t>
            </a: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 is not of </a:t>
            </a:r>
            <a:r>
              <a:rPr lang="en-GB" sz="3200" b="1" dirty="0">
                <a:effectLst/>
                <a:latin typeface="Amasis MT Pro Black" panose="02040A04050005020304" pitchFamily="18" charset="0"/>
                <a:ea typeface="Malgun Gothic" panose="020B0503020000020004" pitchFamily="34" charset="-127"/>
                <a:cs typeface="Times New Roman" panose="02020603050405020304" pitchFamily="18" charset="0"/>
              </a:rPr>
              <a:t>this world</a:t>
            </a: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 (John 18:36)</a:t>
            </a:r>
          </a:p>
          <a:p>
            <a:pPr marL="342900" lvl="0" indent="-342900">
              <a:lnSpc>
                <a:spcPct val="107000"/>
              </a:lnSpc>
              <a:buFont typeface="+mj-lt"/>
              <a:buAutoNum type="arabicPeriod"/>
            </a:pP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God has delivered us from the domain of darkness and transferred us to the kingdom of his beloved Son. (Colossians 1:13)</a:t>
            </a:r>
          </a:p>
          <a:p>
            <a:pPr marL="342900" lvl="0" indent="-342900">
              <a:lnSpc>
                <a:spcPct val="107000"/>
              </a:lnSpc>
              <a:spcAft>
                <a:spcPts val="800"/>
              </a:spcAft>
              <a:buFont typeface="+mj-lt"/>
              <a:buAutoNum type="arabicPeriod"/>
            </a:pP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For the kingdom of God is not a matter of eating and drinking but of righteousness and peace and joy in the Holy Spirit. (Romans 14:17)</a:t>
            </a:r>
          </a:p>
        </p:txBody>
      </p:sp>
    </p:spTree>
    <p:extLst>
      <p:ext uri="{BB962C8B-B14F-4D97-AF65-F5344CB8AC3E}">
        <p14:creationId xmlns:p14="http://schemas.microsoft.com/office/powerpoint/2010/main" val="160168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outdoor, shore&#10;&#10;Description automatically generated">
            <a:extLst>
              <a:ext uri="{FF2B5EF4-FFF2-40B4-BE49-F238E27FC236}">
                <a16:creationId xmlns:a16="http://schemas.microsoft.com/office/drawing/2014/main" id="{29088B20-EA03-72C5-C44A-F883D8D85A72}"/>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0" y="1"/>
            <a:ext cx="12191999" cy="914400"/>
          </a:xfrm>
          <a:prstGeom prst="rect">
            <a:avLst/>
          </a:prstGeom>
        </p:spPr>
      </p:pic>
      <p:pic>
        <p:nvPicPr>
          <p:cNvPr id="4" name="Picture 3" descr="A picture containing outdoor, shore&#10;&#10;Description automatically generated">
            <a:extLst>
              <a:ext uri="{FF2B5EF4-FFF2-40B4-BE49-F238E27FC236}">
                <a16:creationId xmlns:a16="http://schemas.microsoft.com/office/drawing/2014/main" id="{B9B8EC98-8769-5569-1D5B-293C0496CA19}"/>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1" y="5943599"/>
            <a:ext cx="12191999" cy="914400"/>
          </a:xfrm>
          <a:prstGeom prst="rect">
            <a:avLst/>
          </a:prstGeom>
        </p:spPr>
      </p:pic>
      <p:sp>
        <p:nvSpPr>
          <p:cNvPr id="8" name="Title 7">
            <a:extLst>
              <a:ext uri="{FF2B5EF4-FFF2-40B4-BE49-F238E27FC236}">
                <a16:creationId xmlns:a16="http://schemas.microsoft.com/office/drawing/2014/main" id="{36E79BDD-6BBE-B275-7C90-F0CD57DED56A}"/>
              </a:ext>
            </a:extLst>
          </p:cNvPr>
          <p:cNvSpPr>
            <a:spLocks noGrp="1"/>
          </p:cNvSpPr>
          <p:nvPr>
            <p:ph type="title"/>
          </p:nvPr>
        </p:nvSpPr>
        <p:spPr/>
        <p:txBody>
          <a:bodyPr>
            <a:normAutofit/>
          </a:bodyPr>
          <a:lstStyle/>
          <a:p>
            <a:pPr algn="ctr"/>
            <a:r>
              <a:rPr lang="en-GB" sz="4000" b="1" dirty="0">
                <a:latin typeface="Amasis MT Pro Black" panose="02040A04050005020304" pitchFamily="18" charset="0"/>
              </a:rPr>
              <a:t>The good news of the kingdom of God </a:t>
            </a:r>
          </a:p>
        </p:txBody>
      </p:sp>
      <p:sp>
        <p:nvSpPr>
          <p:cNvPr id="9" name="Content Placeholder 8">
            <a:extLst>
              <a:ext uri="{FF2B5EF4-FFF2-40B4-BE49-F238E27FC236}">
                <a16:creationId xmlns:a16="http://schemas.microsoft.com/office/drawing/2014/main" id="{2E55E485-A440-1714-3220-E68D73D0206F}"/>
              </a:ext>
            </a:extLst>
          </p:cNvPr>
          <p:cNvSpPr>
            <a:spLocks noGrp="1"/>
          </p:cNvSpPr>
          <p:nvPr>
            <p:ph sz="half" idx="1"/>
          </p:nvPr>
        </p:nvSpPr>
        <p:spPr>
          <a:xfrm>
            <a:off x="191729" y="1814052"/>
            <a:ext cx="11857703" cy="4227974"/>
          </a:xfrm>
        </p:spPr>
        <p:txBody>
          <a:bodyPr>
            <a:normAutofit lnSpcReduction="10000"/>
          </a:bodyPr>
          <a:lstStyle/>
          <a:p>
            <a:pPr marL="342900" lvl="0" indent="-342900">
              <a:lnSpc>
                <a:spcPct val="107000"/>
              </a:lnSpc>
              <a:buFont typeface="+mj-lt"/>
              <a:buAutoNum type="arabicPeriod"/>
            </a:pP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Jesus answered, “</a:t>
            </a:r>
            <a:r>
              <a:rPr lang="en-GB" sz="3200" u="sng" dirty="0">
                <a:effectLst/>
                <a:highlight>
                  <a:srgbClr val="00FF00"/>
                </a:highlight>
                <a:latin typeface="Amasis MT Pro Black" panose="02040A04050005020304" pitchFamily="18" charset="0"/>
                <a:ea typeface="Malgun Gothic" panose="020B0503020000020004" pitchFamily="34" charset="-127"/>
                <a:cs typeface="Times New Roman" panose="02020603050405020304" pitchFamily="18" charset="0"/>
              </a:rPr>
              <a:t>My kingdom</a:t>
            </a:r>
            <a:r>
              <a:rPr lang="en-GB" sz="3200" dirty="0">
                <a:effectLst/>
                <a:highlight>
                  <a:srgbClr val="00FF00"/>
                </a:highlight>
                <a:latin typeface="Amasis MT Pro Black" panose="02040A04050005020304" pitchFamily="18" charset="0"/>
                <a:ea typeface="Malgun Gothic" panose="020B0503020000020004" pitchFamily="34" charset="-127"/>
                <a:cs typeface="Times New Roman" panose="02020603050405020304" pitchFamily="18" charset="0"/>
              </a:rPr>
              <a:t> </a:t>
            </a: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is not of </a:t>
            </a:r>
            <a:r>
              <a:rPr lang="en-GB" sz="3200" b="1" dirty="0">
                <a:effectLst/>
                <a:highlight>
                  <a:srgbClr val="FFFF00"/>
                </a:highlight>
                <a:latin typeface="Amasis MT Pro Black" panose="02040A04050005020304" pitchFamily="18" charset="0"/>
                <a:ea typeface="Malgun Gothic" panose="020B0503020000020004" pitchFamily="34" charset="-127"/>
                <a:cs typeface="Times New Roman" panose="02020603050405020304" pitchFamily="18" charset="0"/>
              </a:rPr>
              <a:t>this world</a:t>
            </a: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 (John 18:36)</a:t>
            </a:r>
          </a:p>
          <a:p>
            <a:pPr marL="342900" lvl="0" indent="-342900">
              <a:lnSpc>
                <a:spcPct val="107000"/>
              </a:lnSpc>
              <a:buFont typeface="+mj-lt"/>
              <a:buAutoNum type="arabicPeriod"/>
            </a:pP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God has delivered us from </a:t>
            </a:r>
            <a:r>
              <a:rPr lang="en-GB" sz="3200" dirty="0">
                <a:effectLst/>
                <a:highlight>
                  <a:srgbClr val="FFFF00"/>
                </a:highlight>
                <a:latin typeface="Amasis MT Pro Black" panose="02040A04050005020304" pitchFamily="18" charset="0"/>
                <a:ea typeface="Malgun Gothic" panose="020B0503020000020004" pitchFamily="34" charset="-127"/>
                <a:cs typeface="Times New Roman" panose="02020603050405020304" pitchFamily="18" charset="0"/>
              </a:rPr>
              <a:t>the domain of darkness</a:t>
            </a: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 and transferred us to </a:t>
            </a:r>
            <a:r>
              <a:rPr lang="en-GB" sz="3200" dirty="0">
                <a:effectLst/>
                <a:highlight>
                  <a:srgbClr val="00FF00"/>
                </a:highlight>
                <a:latin typeface="Amasis MT Pro Black" panose="02040A04050005020304" pitchFamily="18" charset="0"/>
                <a:ea typeface="Malgun Gothic" panose="020B0503020000020004" pitchFamily="34" charset="-127"/>
                <a:cs typeface="Times New Roman" panose="02020603050405020304" pitchFamily="18" charset="0"/>
              </a:rPr>
              <a:t>the kingdom of his beloved Son</a:t>
            </a: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 (Colossians 1:13)</a:t>
            </a:r>
          </a:p>
          <a:p>
            <a:pPr marL="342900" lvl="0" indent="-342900">
              <a:lnSpc>
                <a:spcPct val="107000"/>
              </a:lnSpc>
              <a:spcAft>
                <a:spcPts val="800"/>
              </a:spcAft>
              <a:buFont typeface="+mj-lt"/>
              <a:buAutoNum type="arabicPeriod"/>
            </a:pP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For the kingdom of God is not </a:t>
            </a:r>
            <a:r>
              <a:rPr lang="en-GB" sz="3200" dirty="0">
                <a:effectLst/>
                <a:highlight>
                  <a:srgbClr val="FFFF00"/>
                </a:highlight>
                <a:latin typeface="Amasis MT Pro Black" panose="02040A04050005020304" pitchFamily="18" charset="0"/>
                <a:ea typeface="Malgun Gothic" panose="020B0503020000020004" pitchFamily="34" charset="-127"/>
                <a:cs typeface="Times New Roman" panose="02020603050405020304" pitchFamily="18" charset="0"/>
              </a:rPr>
              <a:t>a matter of eating and drinking</a:t>
            </a: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 but of </a:t>
            </a:r>
            <a:r>
              <a:rPr lang="en-GB" sz="3200" dirty="0">
                <a:effectLst/>
                <a:highlight>
                  <a:srgbClr val="00FF00"/>
                </a:highlight>
                <a:latin typeface="Amasis MT Pro Black" panose="02040A04050005020304" pitchFamily="18" charset="0"/>
                <a:ea typeface="Malgun Gothic" panose="020B0503020000020004" pitchFamily="34" charset="-127"/>
                <a:cs typeface="Times New Roman" panose="02020603050405020304" pitchFamily="18" charset="0"/>
              </a:rPr>
              <a:t>righteousness and peace and joy in the Holy Spirit</a:t>
            </a:r>
            <a:r>
              <a:rPr lang="en-GB" sz="3200" dirty="0">
                <a:effectLst/>
                <a:latin typeface="Amasis MT Pro Black" panose="02040A04050005020304" pitchFamily="18" charset="0"/>
                <a:ea typeface="Malgun Gothic" panose="020B0503020000020004" pitchFamily="34" charset="-127"/>
                <a:cs typeface="Times New Roman" panose="02020603050405020304" pitchFamily="18" charset="0"/>
              </a:rPr>
              <a:t>. (Romans 14:17)</a:t>
            </a:r>
          </a:p>
        </p:txBody>
      </p:sp>
    </p:spTree>
    <p:extLst>
      <p:ext uri="{BB962C8B-B14F-4D97-AF65-F5344CB8AC3E}">
        <p14:creationId xmlns:p14="http://schemas.microsoft.com/office/powerpoint/2010/main" val="1083966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outdoor, shore&#10;&#10;Description automatically generated">
            <a:extLst>
              <a:ext uri="{FF2B5EF4-FFF2-40B4-BE49-F238E27FC236}">
                <a16:creationId xmlns:a16="http://schemas.microsoft.com/office/drawing/2014/main" id="{B9B8EC98-8769-5569-1D5B-293C0496CA19}"/>
              </a:ext>
            </a:extLst>
          </p:cNvPr>
          <p:cNvPicPr>
            <a:picLocks noChangeAspect="1"/>
          </p:cNvPicPr>
          <p:nvPr/>
        </p:nvPicPr>
        <p:blipFill>
          <a:blip r:embed="rId2">
            <a:alphaModFix amt="20000"/>
            <a:extLst>
              <a:ext uri="{28A0092B-C50C-407E-A947-70E740481C1C}">
                <a14:useLocalDpi xmlns:a14="http://schemas.microsoft.com/office/drawing/2010/main" val="0"/>
              </a:ext>
            </a:extLst>
          </a:blip>
          <a:stretch>
            <a:fillRect/>
          </a:stretch>
        </p:blipFill>
        <p:spPr>
          <a:xfrm>
            <a:off x="-1" y="5943599"/>
            <a:ext cx="12191999" cy="914400"/>
          </a:xfrm>
          <a:prstGeom prst="rect">
            <a:avLst/>
          </a:prstGeom>
        </p:spPr>
      </p:pic>
      <p:graphicFrame>
        <p:nvGraphicFramePr>
          <p:cNvPr id="2" name="Content Placeholder 1">
            <a:extLst>
              <a:ext uri="{FF2B5EF4-FFF2-40B4-BE49-F238E27FC236}">
                <a16:creationId xmlns:a16="http://schemas.microsoft.com/office/drawing/2014/main" id="{DDE36FE3-A6C6-C534-DB94-3A0CC653FEE8}"/>
              </a:ext>
            </a:extLst>
          </p:cNvPr>
          <p:cNvGraphicFramePr>
            <a:graphicFrameLocks noGrp="1"/>
          </p:cNvGraphicFramePr>
          <p:nvPr>
            <p:ph sz="half" idx="1"/>
            <p:extLst>
              <p:ext uri="{D42A27DB-BD31-4B8C-83A1-F6EECF244321}">
                <p14:modId xmlns:p14="http://schemas.microsoft.com/office/powerpoint/2010/main" val="2432802324"/>
              </p:ext>
            </p:extLst>
          </p:nvPr>
        </p:nvGraphicFramePr>
        <p:xfrm>
          <a:off x="-2" y="-1"/>
          <a:ext cx="12192002" cy="6859938"/>
        </p:xfrm>
        <a:graphic>
          <a:graphicData uri="http://schemas.openxmlformats.org/drawingml/2006/table">
            <a:tbl>
              <a:tblPr firstRow="1" firstCol="1" bandRow="1">
                <a:tableStyleId>{5C22544A-7EE6-4342-B048-85BDC9FD1C3A}</a:tableStyleId>
              </a:tblPr>
              <a:tblGrid>
                <a:gridCol w="5000145">
                  <a:extLst>
                    <a:ext uri="{9D8B030D-6E8A-4147-A177-3AD203B41FA5}">
                      <a16:colId xmlns:a16="http://schemas.microsoft.com/office/drawing/2014/main" val="3947833883"/>
                    </a:ext>
                  </a:extLst>
                </a:gridCol>
                <a:gridCol w="2322424">
                  <a:extLst>
                    <a:ext uri="{9D8B030D-6E8A-4147-A177-3AD203B41FA5}">
                      <a16:colId xmlns:a16="http://schemas.microsoft.com/office/drawing/2014/main" val="795208355"/>
                    </a:ext>
                  </a:extLst>
                </a:gridCol>
                <a:gridCol w="4869433">
                  <a:extLst>
                    <a:ext uri="{9D8B030D-6E8A-4147-A177-3AD203B41FA5}">
                      <a16:colId xmlns:a16="http://schemas.microsoft.com/office/drawing/2014/main" val="3303980198"/>
                    </a:ext>
                  </a:extLst>
                </a:gridCol>
              </a:tblGrid>
              <a:tr h="559090">
                <a:tc>
                  <a:txBody>
                    <a:bodyPr/>
                    <a:lstStyle/>
                    <a:p>
                      <a:pPr>
                        <a:lnSpc>
                          <a:spcPct val="107000"/>
                        </a:lnSpc>
                        <a:spcAft>
                          <a:spcPts val="800"/>
                        </a:spcAft>
                      </a:pPr>
                      <a:r>
                        <a:rPr lang="en-GB" sz="3200" dirty="0">
                          <a:solidFill>
                            <a:schemeClr val="tx1"/>
                          </a:solidFill>
                          <a:effectLst/>
                          <a:highlight>
                            <a:srgbClr val="FFFF00"/>
                          </a:highlight>
                        </a:rPr>
                        <a:t>The kingdom of the world</a:t>
                      </a:r>
                      <a:endParaRPr lang="en-GB" sz="3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solidFill>
                            <a:schemeClr val="tx1"/>
                          </a:solidFill>
                          <a:effectLst/>
                          <a:latin typeface="Amasis MT Pro Black" panose="02040A04050005020304" pitchFamily="18" charset="0"/>
                        </a:rPr>
                        <a:t>Name</a:t>
                      </a:r>
                      <a:endParaRPr lang="en-GB" sz="2400" b="1" dirty="0">
                        <a:solidFill>
                          <a:schemeClr val="tx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3600" dirty="0">
                          <a:solidFill>
                            <a:schemeClr val="tx1"/>
                          </a:solidFill>
                          <a:effectLst/>
                          <a:highlight>
                            <a:srgbClr val="00FF00"/>
                          </a:highlight>
                        </a:rPr>
                        <a:t>The kingdom of God</a:t>
                      </a:r>
                      <a:endParaRPr lang="en-GB" sz="3600" dirty="0">
                        <a:solidFill>
                          <a:schemeClr val="tx1"/>
                        </a:solidFill>
                        <a:effectLst/>
                        <a:highlight>
                          <a:srgbClr val="00FF00"/>
                        </a:highlight>
                        <a:latin typeface="Calibri" panose="020F0502020204030204" pitchFamily="34"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2812372510"/>
                  </a:ext>
                </a:extLst>
              </a:tr>
              <a:tr h="559090">
                <a:tc>
                  <a:txBody>
                    <a:bodyPr/>
                    <a:lstStyle/>
                    <a:p>
                      <a:pPr>
                        <a:lnSpc>
                          <a:spcPct val="107000"/>
                        </a:lnSpc>
                        <a:spcAft>
                          <a:spcPts val="800"/>
                        </a:spcAft>
                      </a:pPr>
                      <a:r>
                        <a:rPr lang="en-GB" sz="2400" dirty="0">
                          <a:effectLst/>
                          <a:latin typeface="Amasis MT Pro Black" panose="02040A04050005020304" pitchFamily="18" charset="0"/>
                        </a:rPr>
                        <a:t>The devil</a:t>
                      </a:r>
                      <a:endParaRPr lang="en-GB" sz="2400"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effectLst/>
                          <a:latin typeface="Amasis MT Pro Black" panose="02040A04050005020304" pitchFamily="18" charset="0"/>
                        </a:rPr>
                        <a:t>Ruler</a:t>
                      </a:r>
                      <a:endParaRPr lang="en-GB" sz="2400" b="1"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2400" b="1" dirty="0">
                          <a:solidFill>
                            <a:schemeClr val="bg1"/>
                          </a:solidFill>
                          <a:effectLst/>
                          <a:latin typeface="Amasis MT Pro Black" panose="02040A04050005020304" pitchFamily="18" charset="0"/>
                        </a:rPr>
                        <a:t>Jesus Christ</a:t>
                      </a:r>
                      <a:endParaRPr lang="en-GB" sz="2400" b="1" dirty="0">
                        <a:solidFill>
                          <a:schemeClr val="bg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441965127"/>
                  </a:ext>
                </a:extLst>
              </a:tr>
              <a:tr h="559090">
                <a:tc>
                  <a:txBody>
                    <a:bodyPr/>
                    <a:lstStyle/>
                    <a:p>
                      <a:pPr>
                        <a:lnSpc>
                          <a:spcPct val="107000"/>
                        </a:lnSpc>
                        <a:spcAft>
                          <a:spcPts val="800"/>
                        </a:spcAft>
                      </a:pPr>
                      <a:r>
                        <a:rPr lang="en-GB" sz="2400" dirty="0">
                          <a:effectLst/>
                          <a:latin typeface="Amasis MT Pro Black" panose="02040A04050005020304" pitchFamily="18" charset="0"/>
                        </a:rPr>
                        <a:t>Darkness</a:t>
                      </a:r>
                      <a:endParaRPr lang="en-GB" sz="2400"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effectLst/>
                          <a:latin typeface="Amasis MT Pro Black" panose="02040A04050005020304" pitchFamily="18" charset="0"/>
                        </a:rPr>
                        <a:t>Territory</a:t>
                      </a:r>
                      <a:endParaRPr lang="en-GB" sz="2400" b="1"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2400" b="1" dirty="0">
                          <a:solidFill>
                            <a:schemeClr val="bg1"/>
                          </a:solidFill>
                          <a:effectLst/>
                          <a:latin typeface="Amasis MT Pro Black" panose="02040A04050005020304" pitchFamily="18" charset="0"/>
                        </a:rPr>
                        <a:t>Light </a:t>
                      </a:r>
                      <a:endParaRPr lang="en-GB" sz="2400" b="1" dirty="0">
                        <a:solidFill>
                          <a:schemeClr val="bg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2319720424"/>
                  </a:ext>
                </a:extLst>
              </a:tr>
              <a:tr h="559090">
                <a:tc>
                  <a:txBody>
                    <a:bodyPr/>
                    <a:lstStyle/>
                    <a:p>
                      <a:pPr>
                        <a:lnSpc>
                          <a:spcPct val="107000"/>
                        </a:lnSpc>
                        <a:spcAft>
                          <a:spcPts val="800"/>
                        </a:spcAft>
                      </a:pPr>
                      <a:r>
                        <a:rPr lang="en-GB" sz="2400" dirty="0">
                          <a:effectLst/>
                          <a:latin typeface="Amasis MT Pro Black" panose="02040A04050005020304" pitchFamily="18" charset="0"/>
                        </a:rPr>
                        <a:t>Slavery </a:t>
                      </a:r>
                      <a:endParaRPr lang="en-GB" sz="2400"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effectLst/>
                          <a:latin typeface="Amasis MT Pro Black" panose="02040A04050005020304" pitchFamily="18" charset="0"/>
                        </a:rPr>
                        <a:t>People</a:t>
                      </a:r>
                      <a:endParaRPr lang="en-GB" sz="2400" b="1"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2400" b="1" dirty="0">
                          <a:solidFill>
                            <a:schemeClr val="bg1"/>
                          </a:solidFill>
                          <a:effectLst/>
                          <a:latin typeface="Amasis MT Pro Black" panose="02040A04050005020304" pitchFamily="18" charset="0"/>
                        </a:rPr>
                        <a:t>Freedom </a:t>
                      </a:r>
                      <a:endParaRPr lang="en-GB" sz="2400" b="1" dirty="0">
                        <a:solidFill>
                          <a:schemeClr val="bg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328571214"/>
                  </a:ext>
                </a:extLst>
              </a:tr>
              <a:tr h="559090">
                <a:tc>
                  <a:txBody>
                    <a:bodyPr/>
                    <a:lstStyle/>
                    <a:p>
                      <a:pPr>
                        <a:lnSpc>
                          <a:spcPct val="107000"/>
                        </a:lnSpc>
                        <a:spcAft>
                          <a:spcPts val="800"/>
                        </a:spcAft>
                      </a:pPr>
                      <a:r>
                        <a:rPr lang="en-GB" sz="2400" dirty="0">
                          <a:effectLst/>
                          <a:latin typeface="Amasis MT Pro Black" panose="02040A04050005020304" pitchFamily="18" charset="0"/>
                        </a:rPr>
                        <a:t>Lies </a:t>
                      </a:r>
                      <a:endParaRPr lang="en-GB" sz="2400"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effectLst/>
                          <a:latin typeface="Amasis MT Pro Black" panose="02040A04050005020304" pitchFamily="18" charset="0"/>
                        </a:rPr>
                        <a:t>Language</a:t>
                      </a:r>
                      <a:endParaRPr lang="en-GB" sz="2400" b="1"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2400" b="1" dirty="0">
                          <a:solidFill>
                            <a:schemeClr val="bg1"/>
                          </a:solidFill>
                          <a:effectLst/>
                          <a:latin typeface="Amasis MT Pro Black" panose="02040A04050005020304" pitchFamily="18" charset="0"/>
                        </a:rPr>
                        <a:t>Truth </a:t>
                      </a:r>
                      <a:endParaRPr lang="en-GB" sz="2400" b="1" dirty="0">
                        <a:solidFill>
                          <a:schemeClr val="bg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2301597347"/>
                  </a:ext>
                </a:extLst>
              </a:tr>
              <a:tr h="1030070">
                <a:tc>
                  <a:txBody>
                    <a:bodyPr/>
                    <a:lstStyle/>
                    <a:p>
                      <a:pPr>
                        <a:lnSpc>
                          <a:spcPct val="107000"/>
                        </a:lnSpc>
                        <a:spcAft>
                          <a:spcPts val="800"/>
                        </a:spcAft>
                      </a:pPr>
                      <a:r>
                        <a:rPr lang="en-GB" sz="2400" dirty="0">
                          <a:effectLst/>
                          <a:latin typeface="Amasis MT Pro Black" panose="02040A04050005020304" pitchFamily="18" charset="0"/>
                        </a:rPr>
                        <a:t>No…</a:t>
                      </a:r>
                    </a:p>
                    <a:p>
                      <a:pPr>
                        <a:lnSpc>
                          <a:spcPct val="107000"/>
                        </a:lnSpc>
                        <a:spcAft>
                          <a:spcPts val="800"/>
                        </a:spcAft>
                      </a:pPr>
                      <a:r>
                        <a:rPr lang="en-GB" sz="2400" dirty="0">
                          <a:effectLst/>
                          <a:latin typeface="Amasis MT Pro Black" panose="02040A04050005020304" pitchFamily="18" charset="0"/>
                        </a:rPr>
                        <a:t>The blind, The oppressed</a:t>
                      </a:r>
                      <a:endParaRPr lang="en-GB" sz="2400"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effectLst/>
                          <a:latin typeface="Amasis MT Pro Black" panose="02040A04050005020304" pitchFamily="18" charset="0"/>
                        </a:rPr>
                        <a:t>Health care</a:t>
                      </a:r>
                      <a:endParaRPr lang="en-GB" sz="2400" b="1"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2400" b="1" dirty="0">
                          <a:solidFill>
                            <a:schemeClr val="bg1"/>
                          </a:solidFill>
                          <a:effectLst/>
                          <a:latin typeface="Amasis MT Pro Black" panose="02040A04050005020304" pitchFamily="18" charset="0"/>
                        </a:rPr>
                        <a:t>Healed and cared for by the power of the Holy Spirit</a:t>
                      </a:r>
                      <a:endParaRPr lang="en-GB" sz="2400" b="1" dirty="0">
                        <a:solidFill>
                          <a:schemeClr val="bg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383534347"/>
                  </a:ext>
                </a:extLst>
              </a:tr>
              <a:tr h="960784">
                <a:tc>
                  <a:txBody>
                    <a:bodyPr/>
                    <a:lstStyle/>
                    <a:p>
                      <a:pPr>
                        <a:lnSpc>
                          <a:spcPct val="107000"/>
                        </a:lnSpc>
                        <a:spcAft>
                          <a:spcPts val="800"/>
                        </a:spcAft>
                      </a:pPr>
                      <a:r>
                        <a:rPr lang="en-GB" sz="2400" dirty="0">
                          <a:effectLst/>
                          <a:latin typeface="Amasis MT Pro Black" panose="02040A04050005020304" pitchFamily="18" charset="0"/>
                        </a:rPr>
                        <a:t>No…</a:t>
                      </a:r>
                    </a:p>
                    <a:p>
                      <a:pPr>
                        <a:lnSpc>
                          <a:spcPct val="107000"/>
                        </a:lnSpc>
                        <a:spcAft>
                          <a:spcPts val="800"/>
                        </a:spcAft>
                      </a:pPr>
                      <a:r>
                        <a:rPr lang="en-GB" sz="2400" dirty="0">
                          <a:effectLst/>
                          <a:latin typeface="Amasis MT Pro Black" panose="02040A04050005020304" pitchFamily="18" charset="0"/>
                        </a:rPr>
                        <a:t>The poor, The prisoner </a:t>
                      </a:r>
                      <a:endParaRPr lang="en-GB" sz="2400"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effectLst/>
                          <a:latin typeface="Amasis MT Pro Black" panose="02040A04050005020304" pitchFamily="18" charset="0"/>
                        </a:rPr>
                        <a:t>Welfare</a:t>
                      </a:r>
                      <a:endParaRPr lang="en-GB" sz="2400" b="1"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2400" b="1" dirty="0">
                          <a:solidFill>
                            <a:schemeClr val="bg1"/>
                          </a:solidFill>
                          <a:effectLst/>
                          <a:latin typeface="Amasis MT Pro Black" panose="02040A04050005020304" pitchFamily="18" charset="0"/>
                        </a:rPr>
                        <a:t>Being fed, Being released </a:t>
                      </a:r>
                      <a:endParaRPr lang="en-GB" sz="2400" b="1" dirty="0">
                        <a:solidFill>
                          <a:schemeClr val="bg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3706395737"/>
                  </a:ext>
                </a:extLst>
              </a:tr>
              <a:tr h="559090">
                <a:tc>
                  <a:txBody>
                    <a:bodyPr/>
                    <a:lstStyle/>
                    <a:p>
                      <a:pPr>
                        <a:lnSpc>
                          <a:spcPct val="107000"/>
                        </a:lnSpc>
                        <a:spcAft>
                          <a:spcPts val="800"/>
                        </a:spcAft>
                      </a:pPr>
                      <a:r>
                        <a:rPr lang="en-GB" sz="2400">
                          <a:effectLst/>
                          <a:latin typeface="Amasis MT Pro Black" panose="02040A04050005020304" pitchFamily="18" charset="0"/>
                        </a:rPr>
                        <a:t>By Fear</a:t>
                      </a:r>
                      <a:endParaRPr lang="en-GB" sz="240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effectLst/>
                          <a:latin typeface="Amasis MT Pro Black" panose="02040A04050005020304" pitchFamily="18" charset="0"/>
                        </a:rPr>
                        <a:t>Security</a:t>
                      </a:r>
                      <a:endParaRPr lang="en-GB" sz="2400" b="1"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2400" b="1" dirty="0">
                          <a:solidFill>
                            <a:schemeClr val="bg1"/>
                          </a:solidFill>
                          <a:effectLst/>
                          <a:latin typeface="Amasis MT Pro Black" panose="02040A04050005020304" pitchFamily="18" charset="0"/>
                        </a:rPr>
                        <a:t>By Grace</a:t>
                      </a:r>
                      <a:endParaRPr lang="en-GB" sz="2400" b="1" dirty="0">
                        <a:solidFill>
                          <a:schemeClr val="bg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1173484292"/>
                  </a:ext>
                </a:extLst>
              </a:tr>
              <a:tr h="953521">
                <a:tc>
                  <a:txBody>
                    <a:bodyPr/>
                    <a:lstStyle/>
                    <a:p>
                      <a:pPr>
                        <a:lnSpc>
                          <a:spcPct val="107000"/>
                        </a:lnSpc>
                        <a:spcAft>
                          <a:spcPts val="800"/>
                        </a:spcAft>
                      </a:pPr>
                      <a:r>
                        <a:rPr lang="en-GB" sz="2400" dirty="0">
                          <a:effectLst/>
                          <a:latin typeface="Amasis MT Pro Black" panose="02040A04050005020304" pitchFamily="18" charset="0"/>
                        </a:rPr>
                        <a:t>Concentrate on Eating and Drinking…</a:t>
                      </a:r>
                      <a:endParaRPr lang="en-GB" sz="2400"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effectLst/>
                          <a:latin typeface="Amasis MT Pro Black" panose="02040A04050005020304" pitchFamily="18" charset="0"/>
                        </a:rPr>
                        <a:t>Life style</a:t>
                      </a:r>
                      <a:endParaRPr lang="en-GB" sz="2400" b="1"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2400" b="1" dirty="0">
                          <a:solidFill>
                            <a:schemeClr val="bg1"/>
                          </a:solidFill>
                          <a:effectLst/>
                          <a:latin typeface="Amasis MT Pro Black" panose="02040A04050005020304" pitchFamily="18" charset="0"/>
                        </a:rPr>
                        <a:t>righteousness and peace and joy in the Holy Spirit</a:t>
                      </a:r>
                      <a:endParaRPr lang="en-GB" sz="2400" b="1" dirty="0">
                        <a:solidFill>
                          <a:schemeClr val="bg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1171369597"/>
                  </a:ext>
                </a:extLst>
              </a:tr>
              <a:tr h="559090">
                <a:tc>
                  <a:txBody>
                    <a:bodyPr/>
                    <a:lstStyle/>
                    <a:p>
                      <a:pPr>
                        <a:lnSpc>
                          <a:spcPct val="107000"/>
                        </a:lnSpc>
                        <a:spcAft>
                          <a:spcPts val="800"/>
                        </a:spcAft>
                      </a:pPr>
                      <a:r>
                        <a:rPr lang="en-GB" sz="2400" dirty="0">
                          <a:effectLst/>
                          <a:latin typeface="Amasis MT Pro Black" panose="02040A04050005020304" pitchFamily="18" charset="0"/>
                        </a:rPr>
                        <a:t>Flesh</a:t>
                      </a:r>
                      <a:endParaRPr lang="en-GB" sz="2400"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07000"/>
                        </a:lnSpc>
                        <a:spcAft>
                          <a:spcPts val="800"/>
                        </a:spcAft>
                      </a:pPr>
                      <a:r>
                        <a:rPr lang="en-GB" sz="2400" b="1" dirty="0">
                          <a:effectLst/>
                          <a:latin typeface="Amasis MT Pro Black" panose="02040A04050005020304" pitchFamily="18" charset="0"/>
                        </a:rPr>
                        <a:t>Existence</a:t>
                      </a:r>
                      <a:endParaRPr lang="en-GB" sz="2400" b="1" dirty="0">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chemeClr val="accent3">
                        <a:lumMod val="20000"/>
                        <a:lumOff val="80000"/>
                      </a:schemeClr>
                    </a:solidFill>
                  </a:tcPr>
                </a:tc>
                <a:tc>
                  <a:txBody>
                    <a:bodyPr/>
                    <a:lstStyle/>
                    <a:p>
                      <a:pPr algn="r">
                        <a:lnSpc>
                          <a:spcPct val="107000"/>
                        </a:lnSpc>
                        <a:spcAft>
                          <a:spcPts val="800"/>
                        </a:spcAft>
                      </a:pPr>
                      <a:r>
                        <a:rPr lang="en-GB" sz="2400" b="1" dirty="0">
                          <a:solidFill>
                            <a:schemeClr val="bg1"/>
                          </a:solidFill>
                          <a:effectLst/>
                          <a:latin typeface="Amasis MT Pro Black" panose="02040A04050005020304" pitchFamily="18" charset="0"/>
                        </a:rPr>
                        <a:t>Spirit </a:t>
                      </a:r>
                      <a:endParaRPr lang="en-GB" sz="2400" b="1" dirty="0">
                        <a:solidFill>
                          <a:schemeClr val="bg1"/>
                        </a:solidFill>
                        <a:effectLst/>
                        <a:latin typeface="Amasis MT Pro Black" panose="02040A04050005020304" pitchFamily="18" charset="0"/>
                        <a:ea typeface="Malgun Gothic" panose="020B0503020000020004" pitchFamily="34" charset="-127"/>
                        <a:cs typeface="Times New Roman" panose="02020603050405020304" pitchFamily="18" charset="0"/>
                      </a:endParaRPr>
                    </a:p>
                  </a:txBody>
                  <a:tcPr marL="68580" marR="68580" marT="0" marB="0">
                    <a:solidFill>
                      <a:srgbClr val="00B050"/>
                    </a:solidFill>
                  </a:tcPr>
                </a:tc>
                <a:extLst>
                  <a:ext uri="{0D108BD9-81ED-4DB2-BD59-A6C34878D82A}">
                    <a16:rowId xmlns:a16="http://schemas.microsoft.com/office/drawing/2014/main" val="778524956"/>
                  </a:ext>
                </a:extLst>
              </a:tr>
            </a:tbl>
          </a:graphicData>
        </a:graphic>
      </p:graphicFrame>
      <p:sp>
        <p:nvSpPr>
          <p:cNvPr id="3" name="TextBox 2">
            <a:extLst>
              <a:ext uri="{FF2B5EF4-FFF2-40B4-BE49-F238E27FC236}">
                <a16:creationId xmlns:a16="http://schemas.microsoft.com/office/drawing/2014/main" id="{FA354677-B3C0-0F5D-FFFF-1221AEB1D4DB}"/>
              </a:ext>
            </a:extLst>
          </p:cNvPr>
          <p:cNvSpPr txBox="1"/>
          <p:nvPr/>
        </p:nvSpPr>
        <p:spPr>
          <a:xfrm>
            <a:off x="0" y="634181"/>
            <a:ext cx="4955458" cy="6001643"/>
          </a:xfrm>
          <a:prstGeom prst="rect">
            <a:avLst/>
          </a:prstGeom>
          <a:solidFill>
            <a:srgbClr val="FFFF00"/>
          </a:solidFill>
          <a:ln>
            <a:solidFill>
              <a:srgbClr val="FFFF00"/>
            </a:solidFill>
          </a:ln>
        </p:spPr>
        <p:txBody>
          <a:bodyPr wrap="square" rtlCol="0">
            <a:spAutoFit/>
          </a:bodyPr>
          <a:lstStyle/>
          <a:p>
            <a:pPr algn="ctr"/>
            <a:r>
              <a:rPr lang="en-GB" sz="6000" dirty="0">
                <a:latin typeface="Amasis MT Pro Black" panose="02040A04050005020304" pitchFamily="18" charset="0"/>
              </a:rPr>
              <a:t>Then</a:t>
            </a:r>
          </a:p>
          <a:p>
            <a:r>
              <a:rPr lang="en-GB" sz="6000" dirty="0">
                <a:latin typeface="Amasis MT Pro Black" panose="02040A04050005020304" pitchFamily="18" charset="0"/>
              </a:rPr>
              <a:t>.</a:t>
            </a:r>
          </a:p>
          <a:p>
            <a:r>
              <a:rPr lang="en-GB" sz="6000" dirty="0">
                <a:latin typeface="Amasis MT Pro Black" panose="02040A04050005020304" pitchFamily="18" charset="0"/>
              </a:rPr>
              <a:t>.</a:t>
            </a:r>
          </a:p>
          <a:p>
            <a:r>
              <a:rPr lang="en-GB" sz="6000" dirty="0">
                <a:latin typeface="Amasis MT Pro Black" panose="02040A04050005020304" pitchFamily="18" charset="0"/>
              </a:rPr>
              <a:t>.</a:t>
            </a:r>
          </a:p>
          <a:p>
            <a:pPr algn="ctr"/>
            <a:r>
              <a:rPr lang="en-GB" sz="4800" dirty="0">
                <a:latin typeface="Amasis MT Pro Black" panose="02040A04050005020304" pitchFamily="18" charset="0"/>
              </a:rPr>
              <a:t>Before Christ</a:t>
            </a:r>
          </a:p>
          <a:p>
            <a:r>
              <a:rPr lang="en-GB" sz="4800" dirty="0">
                <a:latin typeface="Amasis MT Pro Black" panose="02040A04050005020304" pitchFamily="18" charset="0"/>
              </a:rPr>
              <a:t>.</a:t>
            </a:r>
          </a:p>
          <a:p>
            <a:r>
              <a:rPr lang="en-GB" sz="4800" dirty="0">
                <a:latin typeface="Amasis MT Pro Black" panose="02040A04050005020304" pitchFamily="18" charset="0"/>
              </a:rPr>
              <a:t>. </a:t>
            </a:r>
          </a:p>
        </p:txBody>
      </p:sp>
      <p:sp>
        <p:nvSpPr>
          <p:cNvPr id="5" name="TextBox 4">
            <a:extLst>
              <a:ext uri="{FF2B5EF4-FFF2-40B4-BE49-F238E27FC236}">
                <a16:creationId xmlns:a16="http://schemas.microsoft.com/office/drawing/2014/main" id="{C7A90E2C-08B1-9958-9A6C-7A9B6FA60758}"/>
              </a:ext>
            </a:extLst>
          </p:cNvPr>
          <p:cNvSpPr txBox="1"/>
          <p:nvPr/>
        </p:nvSpPr>
        <p:spPr>
          <a:xfrm flipH="1">
            <a:off x="7408606" y="545691"/>
            <a:ext cx="4611329" cy="6154043"/>
          </a:xfrm>
          <a:prstGeom prst="rect">
            <a:avLst/>
          </a:prstGeom>
          <a:solidFill>
            <a:srgbClr val="00B050"/>
          </a:solidFill>
          <a:ln>
            <a:solidFill>
              <a:srgbClr val="FFFF00"/>
            </a:solidFill>
          </a:ln>
        </p:spPr>
        <p:txBody>
          <a:bodyPr wrap="square" rtlCol="0">
            <a:spAutoFit/>
          </a:bodyPr>
          <a:lstStyle/>
          <a:p>
            <a:pPr algn="ctr"/>
            <a:r>
              <a:rPr lang="en-GB" sz="6000" dirty="0">
                <a:latin typeface="Amasis MT Pro Black" panose="02040A04050005020304" pitchFamily="18" charset="0"/>
              </a:rPr>
              <a:t>Now</a:t>
            </a:r>
          </a:p>
          <a:p>
            <a:r>
              <a:rPr lang="en-GB" sz="6000" dirty="0">
                <a:latin typeface="Amasis MT Pro Black" panose="02040A04050005020304" pitchFamily="18" charset="0"/>
              </a:rPr>
              <a:t>.</a:t>
            </a:r>
          </a:p>
          <a:p>
            <a:r>
              <a:rPr lang="en-GB" sz="6000" dirty="0">
                <a:latin typeface="Amasis MT Pro Black" panose="02040A04050005020304" pitchFamily="18" charset="0"/>
              </a:rPr>
              <a:t>.</a:t>
            </a:r>
          </a:p>
          <a:p>
            <a:r>
              <a:rPr lang="en-GB" sz="6000" dirty="0">
                <a:latin typeface="Amasis MT Pro Black" panose="02040A04050005020304" pitchFamily="18" charset="0"/>
              </a:rPr>
              <a:t>.</a:t>
            </a:r>
          </a:p>
          <a:p>
            <a:pPr algn="ctr"/>
            <a:r>
              <a:rPr lang="en-GB" sz="4800" dirty="0">
                <a:latin typeface="Amasis MT Pro Black" panose="02040A04050005020304" pitchFamily="18" charset="0"/>
              </a:rPr>
              <a:t>After Christ</a:t>
            </a:r>
          </a:p>
          <a:p>
            <a:r>
              <a:rPr lang="en-GB" sz="4800" dirty="0">
                <a:latin typeface="Amasis MT Pro Black" panose="02040A04050005020304" pitchFamily="18" charset="0"/>
              </a:rPr>
              <a:t>.</a:t>
            </a:r>
          </a:p>
          <a:p>
            <a:r>
              <a:rPr lang="en-GB" sz="4800" dirty="0">
                <a:latin typeface="Amasis MT Pro Black" panose="02040A04050005020304" pitchFamily="18" charset="0"/>
              </a:rPr>
              <a:t>. </a:t>
            </a:r>
          </a:p>
        </p:txBody>
      </p:sp>
    </p:spTree>
    <p:extLst>
      <p:ext uri="{BB962C8B-B14F-4D97-AF65-F5344CB8AC3E}">
        <p14:creationId xmlns:p14="http://schemas.microsoft.com/office/powerpoint/2010/main" val="741983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F171EF6D-3F5F-2DD2-40A7-2AC784E70979}"/>
              </a:ext>
            </a:extLst>
          </p:cNvPr>
          <p:cNvSpPr txBox="1"/>
          <p:nvPr/>
        </p:nvSpPr>
        <p:spPr>
          <a:xfrm>
            <a:off x="3200400" y="0"/>
            <a:ext cx="8905875" cy="6186309"/>
          </a:xfrm>
          <a:prstGeom prst="rect">
            <a:avLst/>
          </a:prstGeom>
          <a:noFill/>
        </p:spPr>
        <p:txBody>
          <a:bodyPr wrap="square" rtlCol="0">
            <a:spAutoFit/>
          </a:bodyPr>
          <a:lstStyle/>
          <a:p>
            <a:endParaRPr lang="en-GB" sz="3600" u="sng" dirty="0">
              <a:highlight>
                <a:srgbClr val="FFFF00"/>
              </a:highlight>
              <a:latin typeface="Amasis MT Pro Black" panose="02040A04050005020304" pitchFamily="18" charset="0"/>
            </a:endParaRPr>
          </a:p>
          <a:p>
            <a:r>
              <a:rPr lang="en-GB" sz="3600" u="sng" dirty="0">
                <a:highlight>
                  <a:srgbClr val="FFFF00"/>
                </a:highlight>
                <a:latin typeface="Amasis MT Pro Black" panose="02040A04050005020304" pitchFamily="18" charset="0"/>
              </a:rPr>
              <a:t>The devil </a:t>
            </a:r>
            <a:r>
              <a:rPr lang="en-GB" sz="3600" dirty="0">
                <a:latin typeface="Amasis MT Pro Black" panose="02040A04050005020304" pitchFamily="18" charset="0"/>
              </a:rPr>
              <a:t>led him up to a high place and </a:t>
            </a:r>
            <a:r>
              <a:rPr lang="en-GB" sz="3600" u="sng" dirty="0">
                <a:highlight>
                  <a:srgbClr val="FFFF00"/>
                </a:highlight>
                <a:latin typeface="Amasis MT Pro Black" panose="02040A04050005020304" pitchFamily="18" charset="0"/>
              </a:rPr>
              <a:t>showed</a:t>
            </a:r>
            <a:r>
              <a:rPr lang="en-GB" sz="3600" dirty="0">
                <a:latin typeface="Amasis MT Pro Black" panose="02040A04050005020304" pitchFamily="18" charset="0"/>
              </a:rPr>
              <a:t> him in an instant </a:t>
            </a:r>
            <a:r>
              <a:rPr lang="en-GB" sz="3600" u="sng" dirty="0">
                <a:highlight>
                  <a:srgbClr val="FFFF00"/>
                </a:highlight>
                <a:latin typeface="Amasis MT Pro Black" panose="02040A04050005020304" pitchFamily="18" charset="0"/>
              </a:rPr>
              <a:t>all the kingdoms of the world</a:t>
            </a:r>
            <a:r>
              <a:rPr lang="en-GB" sz="3600" dirty="0">
                <a:latin typeface="Amasis MT Pro Black" panose="02040A04050005020304" pitchFamily="18" charset="0"/>
              </a:rPr>
              <a:t>. And he said to him, “I will give you all their </a:t>
            </a:r>
            <a:r>
              <a:rPr lang="en-GB" sz="3600" u="sng" dirty="0">
                <a:highlight>
                  <a:srgbClr val="FFFF00"/>
                </a:highlight>
                <a:latin typeface="Amasis MT Pro Black" panose="02040A04050005020304" pitchFamily="18" charset="0"/>
              </a:rPr>
              <a:t>authority and splendour</a:t>
            </a:r>
            <a:r>
              <a:rPr lang="en-GB" sz="3600" dirty="0">
                <a:latin typeface="Amasis MT Pro Black" panose="02040A04050005020304" pitchFamily="18" charset="0"/>
              </a:rPr>
              <a:t>; it has been given to me, and I can give it to anyone I want to. </a:t>
            </a:r>
            <a:r>
              <a:rPr lang="en-GB" sz="3600" dirty="0">
                <a:highlight>
                  <a:srgbClr val="FFFF00"/>
                </a:highlight>
                <a:latin typeface="Amasis MT Pro Black" panose="02040A04050005020304" pitchFamily="18" charset="0"/>
              </a:rPr>
              <a:t>If you worship me, it will all be yours</a:t>
            </a:r>
            <a:r>
              <a:rPr lang="en-GB" sz="3600" dirty="0">
                <a:latin typeface="Amasis MT Pro Black" panose="02040A04050005020304" pitchFamily="18" charset="0"/>
              </a:rPr>
              <a:t>.”</a:t>
            </a:r>
          </a:p>
          <a:p>
            <a:endParaRPr lang="en-GB" sz="3600" dirty="0">
              <a:latin typeface="Amasis MT Pro Black" panose="02040A04050005020304" pitchFamily="18" charset="0"/>
            </a:endParaRPr>
          </a:p>
          <a:p>
            <a:pPr algn="ctr"/>
            <a:r>
              <a:rPr lang="en-GB" sz="3600" dirty="0">
                <a:latin typeface="Amasis MT Pro Black" panose="02040A04050005020304" pitchFamily="18" charset="0"/>
              </a:rPr>
              <a:t>(Luke 4:5-7, NIV)</a:t>
            </a:r>
          </a:p>
        </p:txBody>
      </p:sp>
    </p:spTree>
    <p:extLst>
      <p:ext uri="{BB962C8B-B14F-4D97-AF65-F5344CB8AC3E}">
        <p14:creationId xmlns:p14="http://schemas.microsoft.com/office/powerpoint/2010/main" val="155531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water, person, person&#10;&#10;Description automatically generated">
            <a:extLst>
              <a:ext uri="{FF2B5EF4-FFF2-40B4-BE49-F238E27FC236}">
                <a16:creationId xmlns:a16="http://schemas.microsoft.com/office/drawing/2014/main" id="{0EF6A113-1406-A905-5293-64A3BE93FA7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3027680" cy="6858000"/>
          </a:xfrm>
        </p:spPr>
      </p:pic>
      <p:sp>
        <p:nvSpPr>
          <p:cNvPr id="2" name="TextBox 1">
            <a:extLst>
              <a:ext uri="{FF2B5EF4-FFF2-40B4-BE49-F238E27FC236}">
                <a16:creationId xmlns:a16="http://schemas.microsoft.com/office/drawing/2014/main" id="{F171EF6D-3F5F-2DD2-40A7-2AC784E70979}"/>
              </a:ext>
            </a:extLst>
          </p:cNvPr>
          <p:cNvSpPr txBox="1"/>
          <p:nvPr/>
        </p:nvSpPr>
        <p:spPr>
          <a:xfrm>
            <a:off x="3170904" y="221227"/>
            <a:ext cx="8954422" cy="6924973"/>
          </a:xfrm>
          <a:prstGeom prst="rect">
            <a:avLst/>
          </a:prstGeom>
          <a:noFill/>
        </p:spPr>
        <p:txBody>
          <a:bodyPr wrap="square" rtlCol="0">
            <a:spAutoFit/>
          </a:bodyPr>
          <a:lstStyle/>
          <a:p>
            <a:r>
              <a:rPr lang="en-GB" sz="3200" dirty="0">
                <a:latin typeface="Amasis MT Pro Black" panose="02040A04050005020304" pitchFamily="18" charset="0"/>
              </a:rPr>
              <a:t>Jesus replied, “Very truly I tell you, no one can see the kingdom of God unless they are born again.”(John 3:3) </a:t>
            </a:r>
          </a:p>
          <a:p>
            <a:endParaRPr lang="en-GB" sz="3200" dirty="0">
              <a:latin typeface="Amasis MT Pro Black" panose="02040A04050005020304" pitchFamily="18" charset="0"/>
            </a:endParaRPr>
          </a:p>
          <a:p>
            <a:r>
              <a:rPr lang="en-GB" sz="3200" dirty="0">
                <a:latin typeface="Amasis MT Pro Black" panose="02040A04050005020304" pitchFamily="18" charset="0"/>
              </a:rPr>
              <a:t>Jesus answered, “Very truly I tell you, no one can enter the kingdom of God unless they are born of water and the Spirit. (John 3:5)</a:t>
            </a:r>
          </a:p>
          <a:p>
            <a:endParaRPr lang="en-GB" sz="3200" dirty="0">
              <a:latin typeface="Amasis MT Pro Black" panose="02040A04050005020304" pitchFamily="18" charset="0"/>
            </a:endParaRPr>
          </a:p>
          <a:p>
            <a:r>
              <a:rPr lang="en-GB" sz="3200" dirty="0">
                <a:latin typeface="Amasis MT Pro Black" panose="02040A04050005020304" pitchFamily="18" charset="0"/>
              </a:rPr>
              <a:t>I have spoken to you of earthly things, and you do not believe; how then will you believe if I speak heavenly things?</a:t>
            </a:r>
          </a:p>
          <a:p>
            <a:r>
              <a:rPr lang="en-GB" sz="3200" dirty="0">
                <a:latin typeface="Amasis MT Pro Black" panose="02040A04050005020304" pitchFamily="18" charset="0"/>
              </a:rPr>
              <a:t>(John 3:12)</a:t>
            </a:r>
          </a:p>
          <a:p>
            <a:endParaRPr lang="en-US" sz="2800" dirty="0">
              <a:latin typeface="Amasis MT Pro Black" panose="02040A04050005020304" pitchFamily="18" charset="0"/>
            </a:endParaRPr>
          </a:p>
        </p:txBody>
      </p:sp>
    </p:spTree>
    <p:extLst>
      <p:ext uri="{BB962C8B-B14F-4D97-AF65-F5344CB8AC3E}">
        <p14:creationId xmlns:p14="http://schemas.microsoft.com/office/powerpoint/2010/main" val="8767538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2840</TotalTime>
  <Words>954</Words>
  <Application>Microsoft Office PowerPoint</Application>
  <PresentationFormat>Widescreen</PresentationFormat>
  <Paragraphs>158</Paragraphs>
  <Slides>20</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Amasis MT Pro Black</vt:lpstr>
      <vt:lpstr>Arial</vt:lpstr>
      <vt:lpstr>Calibri</vt:lpstr>
      <vt:lpstr>Calibri Light</vt:lpstr>
      <vt:lpstr>Office Theme</vt:lpstr>
      <vt:lpstr>PowerPoint Presentation</vt:lpstr>
      <vt:lpstr>PowerPoint Presentation</vt:lpstr>
      <vt:lpstr>PowerPoint Presentation</vt:lpstr>
      <vt:lpstr>PowerPoint Presentation</vt:lpstr>
      <vt:lpstr>The good news of the kingdom of God </vt:lpstr>
      <vt:lpstr>The good news of the kingdom of God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Bramwell</dc:creator>
  <cp:lastModifiedBy>Jung Reggio</cp:lastModifiedBy>
  <cp:revision>6</cp:revision>
  <dcterms:created xsi:type="dcterms:W3CDTF">2023-01-14T10:02:29Z</dcterms:created>
  <dcterms:modified xsi:type="dcterms:W3CDTF">2023-01-29T08:54:15Z</dcterms:modified>
</cp:coreProperties>
</file>