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3" r:id="rId3"/>
    <p:sldId id="290" r:id="rId4"/>
    <p:sldId id="257" r:id="rId5"/>
    <p:sldId id="265" r:id="rId6"/>
    <p:sldId id="262" r:id="rId7"/>
    <p:sldId id="267" r:id="rId8"/>
    <p:sldId id="268" r:id="rId9"/>
    <p:sldId id="269" r:id="rId10"/>
    <p:sldId id="270" r:id="rId11"/>
    <p:sldId id="271" r:id="rId12"/>
    <p:sldId id="272" r:id="rId13"/>
    <p:sldId id="261" r:id="rId14"/>
    <p:sldId id="266" r:id="rId15"/>
    <p:sldId id="273" r:id="rId16"/>
    <p:sldId id="274" r:id="rId17"/>
    <p:sldId id="275" r:id="rId18"/>
    <p:sldId id="276" r:id="rId19"/>
    <p:sldId id="277" r:id="rId20"/>
    <p:sldId id="278" r:id="rId21"/>
    <p:sldId id="279" r:id="rId22"/>
    <p:sldId id="280" r:id="rId23"/>
    <p:sldId id="281" r:id="rId24"/>
    <p:sldId id="283" r:id="rId25"/>
    <p:sldId id="284" r:id="rId26"/>
    <p:sldId id="286" r:id="rId27"/>
    <p:sldId id="287" r:id="rId28"/>
    <p:sldId id="288" r:id="rId29"/>
    <p:sldId id="294" r:id="rId30"/>
    <p:sldId id="260" r:id="rId31"/>
    <p:sldId id="263" r:id="rId32"/>
    <p:sldId id="259" r:id="rId33"/>
    <p:sldId id="264"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amwell" userId="bca58ee0-e8a9-4cba-a1a5-7dc7b1466e81" providerId="ADAL" clId="{44A0C419-9781-4C03-8015-D6DB7172F530}"/>
    <pc:docChg chg="undo custSel addSld modSld">
      <pc:chgData name="Simon Bramwell" userId="bca58ee0-e8a9-4cba-a1a5-7dc7b1466e81" providerId="ADAL" clId="{44A0C419-9781-4C03-8015-D6DB7172F530}" dt="2023-01-14T12:38:59.935" v="119" actId="1076"/>
      <pc:docMkLst>
        <pc:docMk/>
      </pc:docMkLst>
      <pc:sldChg chg="addSp modSp mod">
        <pc:chgData name="Simon Bramwell" userId="bca58ee0-e8a9-4cba-a1a5-7dc7b1466e81" providerId="ADAL" clId="{44A0C419-9781-4C03-8015-D6DB7172F530}" dt="2023-01-14T10:18:45.048" v="95" actId="403"/>
        <pc:sldMkLst>
          <pc:docMk/>
          <pc:sldMk cId="2338900061" sldId="257"/>
        </pc:sldMkLst>
        <pc:spChg chg="add mod">
          <ac:chgData name="Simon Bramwell" userId="bca58ee0-e8a9-4cba-a1a5-7dc7b1466e81" providerId="ADAL" clId="{44A0C419-9781-4C03-8015-D6DB7172F530}" dt="2023-01-14T10:18:45.048" v="95" actId="403"/>
          <ac:spMkLst>
            <pc:docMk/>
            <pc:sldMk cId="2338900061" sldId="257"/>
            <ac:spMk id="2" creationId="{F171EF6D-3F5F-2DD2-40A7-2AC784E70979}"/>
          </ac:spMkLst>
        </pc:spChg>
      </pc:sldChg>
      <pc:sldChg chg="new">
        <pc:chgData name="Simon Bramwell" userId="bca58ee0-e8a9-4cba-a1a5-7dc7b1466e81" providerId="ADAL" clId="{44A0C419-9781-4C03-8015-D6DB7172F530}" dt="2023-01-14T10:09:55.831" v="0" actId="680"/>
        <pc:sldMkLst>
          <pc:docMk/>
          <pc:sldMk cId="2552038239" sldId="258"/>
        </pc:sldMkLst>
      </pc:sldChg>
      <pc:sldChg chg="addSp delSp modSp new mod">
        <pc:chgData name="Simon Bramwell" userId="bca58ee0-e8a9-4cba-a1a5-7dc7b1466e81" providerId="ADAL" clId="{44A0C419-9781-4C03-8015-D6DB7172F530}" dt="2023-01-14T10:13:44.234" v="26" actId="29295"/>
        <pc:sldMkLst>
          <pc:docMk/>
          <pc:sldMk cId="3198574203" sldId="259"/>
        </pc:sldMkLst>
        <pc:picChg chg="add del mod">
          <ac:chgData name="Simon Bramwell" userId="bca58ee0-e8a9-4cba-a1a5-7dc7b1466e81" providerId="ADAL" clId="{44A0C419-9781-4C03-8015-D6DB7172F530}" dt="2023-01-14T10:13:16.799" v="18" actId="931"/>
          <ac:picMkLst>
            <pc:docMk/>
            <pc:sldMk cId="3198574203" sldId="259"/>
            <ac:picMk id="3" creationId="{43D82FF7-EE71-BA44-87EA-EE01C40B79CD}"/>
          </ac:picMkLst>
        </pc:picChg>
        <pc:picChg chg="add mod">
          <ac:chgData name="Simon Bramwell" userId="bca58ee0-e8a9-4cba-a1a5-7dc7b1466e81" providerId="ADAL" clId="{44A0C419-9781-4C03-8015-D6DB7172F530}" dt="2023-01-14T10:13:44.234" v="26" actId="29295"/>
          <ac:picMkLst>
            <pc:docMk/>
            <pc:sldMk cId="3198574203" sldId="259"/>
            <ac:picMk id="5" creationId="{FCC9868F-9209-AF04-4798-082F7716EEF6}"/>
          </ac:picMkLst>
        </pc:picChg>
      </pc:sldChg>
      <pc:sldChg chg="addSp modSp new mod">
        <pc:chgData name="Simon Bramwell" userId="bca58ee0-e8a9-4cba-a1a5-7dc7b1466e81" providerId="ADAL" clId="{44A0C419-9781-4C03-8015-D6DB7172F530}" dt="2023-01-14T10:15:07.979" v="39" actId="1076"/>
        <pc:sldMkLst>
          <pc:docMk/>
          <pc:sldMk cId="878125007" sldId="260"/>
        </pc:sldMkLst>
        <pc:picChg chg="add mod">
          <ac:chgData name="Simon Bramwell" userId="bca58ee0-e8a9-4cba-a1a5-7dc7b1466e81" providerId="ADAL" clId="{44A0C419-9781-4C03-8015-D6DB7172F530}" dt="2023-01-14T10:14:50.842" v="37" actId="29295"/>
          <ac:picMkLst>
            <pc:docMk/>
            <pc:sldMk cId="878125007" sldId="260"/>
            <ac:picMk id="3" creationId="{29088B20-EA03-72C5-C44A-F883D8D85A72}"/>
          </ac:picMkLst>
        </pc:picChg>
        <pc:picChg chg="add mod">
          <ac:chgData name="Simon Bramwell" userId="bca58ee0-e8a9-4cba-a1a5-7dc7b1466e81" providerId="ADAL" clId="{44A0C419-9781-4C03-8015-D6DB7172F530}" dt="2023-01-14T10:15:07.979" v="39" actId="1076"/>
          <ac:picMkLst>
            <pc:docMk/>
            <pc:sldMk cId="878125007" sldId="260"/>
            <ac:picMk id="4" creationId="{B9B8EC98-8769-5569-1D5B-293C0496CA19}"/>
          </ac:picMkLst>
        </pc:picChg>
      </pc:sldChg>
      <pc:sldChg chg="add">
        <pc:chgData name="Simon Bramwell" userId="bca58ee0-e8a9-4cba-a1a5-7dc7b1466e81" providerId="ADAL" clId="{44A0C419-9781-4C03-8015-D6DB7172F530}" dt="2023-01-14T10:17:23.553" v="40"/>
        <pc:sldMkLst>
          <pc:docMk/>
          <pc:sldMk cId="3225250598" sldId="261"/>
        </pc:sldMkLst>
      </pc:sldChg>
      <pc:sldChg chg="addSp modSp add mod">
        <pc:chgData name="Simon Bramwell" userId="bca58ee0-e8a9-4cba-a1a5-7dc7b1466e81" providerId="ADAL" clId="{44A0C419-9781-4C03-8015-D6DB7172F530}" dt="2023-01-14T12:37:56.831" v="112" actId="5793"/>
        <pc:sldMkLst>
          <pc:docMk/>
          <pc:sldMk cId="600266666" sldId="262"/>
        </pc:sldMkLst>
        <pc:spChg chg="add mod">
          <ac:chgData name="Simon Bramwell" userId="bca58ee0-e8a9-4cba-a1a5-7dc7b1466e81" providerId="ADAL" clId="{44A0C419-9781-4C03-8015-D6DB7172F530}" dt="2023-01-14T12:37:56.831" v="112" actId="5793"/>
          <ac:spMkLst>
            <pc:docMk/>
            <pc:sldMk cId="600266666" sldId="262"/>
            <ac:spMk id="2" creationId="{16B49837-F39F-EE2A-BB81-CE03717D1100}"/>
          </ac:spMkLst>
        </pc:spChg>
      </pc:sldChg>
      <pc:sldChg chg="addSp modSp add mod">
        <pc:chgData name="Simon Bramwell" userId="bca58ee0-e8a9-4cba-a1a5-7dc7b1466e81" providerId="ADAL" clId="{44A0C419-9781-4C03-8015-D6DB7172F530}" dt="2023-01-14T12:38:38.061" v="116" actId="1076"/>
        <pc:sldMkLst>
          <pc:docMk/>
          <pc:sldMk cId="2504852215" sldId="263"/>
        </pc:sldMkLst>
        <pc:spChg chg="add mod">
          <ac:chgData name="Simon Bramwell" userId="bca58ee0-e8a9-4cba-a1a5-7dc7b1466e81" providerId="ADAL" clId="{44A0C419-9781-4C03-8015-D6DB7172F530}" dt="2023-01-14T12:38:38.061" v="116" actId="1076"/>
          <ac:spMkLst>
            <pc:docMk/>
            <pc:sldMk cId="2504852215" sldId="263"/>
            <ac:spMk id="2" creationId="{EEDA251E-750A-7580-4DBB-9A6C1D2D8D24}"/>
          </ac:spMkLst>
        </pc:spChg>
      </pc:sldChg>
      <pc:sldChg chg="addSp modSp add mod">
        <pc:chgData name="Simon Bramwell" userId="bca58ee0-e8a9-4cba-a1a5-7dc7b1466e81" providerId="ADAL" clId="{44A0C419-9781-4C03-8015-D6DB7172F530}" dt="2023-01-14T12:38:59.935" v="119" actId="1076"/>
        <pc:sldMkLst>
          <pc:docMk/>
          <pc:sldMk cId="2498987395" sldId="264"/>
        </pc:sldMkLst>
        <pc:spChg chg="add mod">
          <ac:chgData name="Simon Bramwell" userId="bca58ee0-e8a9-4cba-a1a5-7dc7b1466e81" providerId="ADAL" clId="{44A0C419-9781-4C03-8015-D6DB7172F530}" dt="2023-01-14T12:38:59.935" v="119" actId="1076"/>
          <ac:spMkLst>
            <pc:docMk/>
            <pc:sldMk cId="2498987395" sldId="264"/>
            <ac:spMk id="2" creationId="{FF3ABF13-00D8-CFC1-7CAA-3CDA5F5CE1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49334-588B-6D52-AFBD-B5AC97EDF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CD9605B-EABE-456B-26CA-C48C7DD3D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86E0754-DB7A-49BD-3C97-B67B625FE8AD}"/>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D5430628-08B8-E344-1BC9-5082CFE04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BF3A5CD-223E-BB1D-6E81-103655B1D971}"/>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79690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D12E8C-EB41-4465-4A7B-130E9F99CE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CC58FC9-D343-B0BA-9814-7700C76D2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009A3B2-E60E-3739-EC20-AD3E20BC1BDF}"/>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199D7EDA-0FE4-E697-11D4-A2551DF09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44C99E3-76B9-4871-57B9-1A7372F61868}"/>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39469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90DAA4-2AED-1676-1DF8-903D4D3964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820A3A9-DF2D-901D-0641-9E8F70DFF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84F4142-8A68-85E2-CDA1-5253BB0A252E}"/>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10CDD7EE-7268-28A8-4626-387F2129D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C25FFCF-7FFB-9138-6C12-B587143E0674}"/>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506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2C7493-901B-6ECC-8251-CABA827CA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3F00264-297F-28FE-FF46-8C3DBB962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F7DD-DC29-FDFA-E7BF-F4E7869B863A}"/>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2518B579-AFEF-B742-58BC-55F4C0C08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8BB2DB3-112A-A8BB-390C-96D358E2BD16}"/>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52395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3BC3BA-6F53-A463-5956-961DD47C9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6A871C8-EF63-A11C-4EBF-513E11E28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96F7B98-F6BA-F0BD-0F02-7DC9BF07CBEC}"/>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BAAEC736-B8E4-1CBC-56F5-7B06F94A61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97BD643-5FED-953A-7B29-7A888BC4C724}"/>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20719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A12074-1B4F-D7D6-99CA-CCFF042648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E53E46D-F5F1-3465-FF52-F8453DC44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1A34A0D-1CBC-CA5B-B7DC-A1E73FBF3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81354856-F2C9-1200-09E8-542310DE9E99}"/>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6" name="Footer Placeholder 5">
            <a:extLst>
              <a:ext uri="{FF2B5EF4-FFF2-40B4-BE49-F238E27FC236}">
                <a16:creationId xmlns="" xmlns:a16="http://schemas.microsoft.com/office/drawing/2014/main" id="{6F5B2206-6277-3521-3A12-05ADFEE797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8BF2BF6-D4F4-8F27-8A99-981B4B46DAE2}"/>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14877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00116C-E50E-2468-BCDF-DDAE2467EC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268E53D-727B-07D3-7850-5B052E0FB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D4ADAA7-D235-923A-B5E3-6444ADAF3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F1D874F-E4DB-A951-B8A1-A5D6C0BB2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22EFAEE-A922-F6FF-F212-806E03A01B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1EB96CC8-8805-EAB6-CA9F-861D1F7C3928}"/>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8" name="Footer Placeholder 7">
            <a:extLst>
              <a:ext uri="{FF2B5EF4-FFF2-40B4-BE49-F238E27FC236}">
                <a16:creationId xmlns="" xmlns:a16="http://schemas.microsoft.com/office/drawing/2014/main" id="{FDB14CCE-8799-64D5-164D-DA75836ABC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22E832A-F8D7-CE12-2EDD-3C1D911E470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05836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E25E4-5291-483C-AAA8-E563480841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98B2542-889A-0BE4-9623-8007CE671BB8}"/>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4" name="Footer Placeholder 3">
            <a:extLst>
              <a:ext uri="{FF2B5EF4-FFF2-40B4-BE49-F238E27FC236}">
                <a16:creationId xmlns="" xmlns:a16="http://schemas.microsoft.com/office/drawing/2014/main" id="{4DB40FCD-E3FE-4250-6C2F-1FDE56A63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AAA9731-51B0-1DD7-0B1B-611C620C5A8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11473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5D8836C-8213-14EA-FDD3-E3D789755FDD}"/>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3" name="Footer Placeholder 2">
            <a:extLst>
              <a:ext uri="{FF2B5EF4-FFF2-40B4-BE49-F238E27FC236}">
                <a16:creationId xmlns="" xmlns:a16="http://schemas.microsoft.com/office/drawing/2014/main" id="{4DD47232-C529-39C0-3DCB-CDD65EE31F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B171053-1B0E-78F9-5805-51E6BFDCD9B5}"/>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46736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6D0AC-9F9A-8AC0-F4D5-DA1DDF90E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A6FCD6B-55D7-BF7F-5674-0D1F4B983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1997DC2-9A92-6725-84A2-C5EA28CA7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1C89E2C-63AF-DD63-A5BF-0D76BF206C57}"/>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6" name="Footer Placeholder 5">
            <a:extLst>
              <a:ext uri="{FF2B5EF4-FFF2-40B4-BE49-F238E27FC236}">
                <a16:creationId xmlns="" xmlns:a16="http://schemas.microsoft.com/office/drawing/2014/main" id="{77CF1DFB-C19E-EF85-7239-FFAB20BDFC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4401226-D00D-A469-0A04-DFECB3EB1968}"/>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235392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AA2E8-E44C-E10A-29D1-38C0F0626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CAC23CB-A2C6-8252-7A42-F77B6804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3B2BFF52-97BF-C1D2-77E6-C47B0BD15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005B4CE-A2BA-8738-E3C4-9DE321BCC29C}"/>
              </a:ext>
            </a:extLst>
          </p:cNvPr>
          <p:cNvSpPr>
            <a:spLocks noGrp="1"/>
          </p:cNvSpPr>
          <p:nvPr>
            <p:ph type="dt" sz="half" idx="10"/>
          </p:nvPr>
        </p:nvSpPr>
        <p:spPr/>
        <p:txBody>
          <a:bodyPr/>
          <a:lstStyle/>
          <a:p>
            <a:fld id="{A520F55C-3228-46A4-ADBA-AF4EB8DEF1F4}" type="datetimeFigureOut">
              <a:rPr lang="en-GB" smtClean="0"/>
              <a:t>04/02/2023</a:t>
            </a:fld>
            <a:endParaRPr lang="en-GB"/>
          </a:p>
        </p:txBody>
      </p:sp>
      <p:sp>
        <p:nvSpPr>
          <p:cNvPr id="6" name="Footer Placeholder 5">
            <a:extLst>
              <a:ext uri="{FF2B5EF4-FFF2-40B4-BE49-F238E27FC236}">
                <a16:creationId xmlns="" xmlns:a16="http://schemas.microsoft.com/office/drawing/2014/main" id="{DE290C9D-F451-BDDC-2E67-002CCC736A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A897539-7896-2FBB-CA59-3344E22EFFFC}"/>
              </a:ext>
            </a:extLst>
          </p:cNvPr>
          <p:cNvSpPr>
            <a:spLocks noGrp="1"/>
          </p:cNvSpPr>
          <p:nvPr>
            <p:ph type="sldNum" sz="quarter" idx="12"/>
          </p:nvPr>
        </p:nvSpPr>
        <p:spPr/>
        <p:txBody>
          <a:bodyPr/>
          <a:lstStyle/>
          <a:p>
            <a:fld id="{4DDB8F4A-D926-4788-9751-1C46008895F2}" type="slidenum">
              <a:rPr lang="en-GB" smtClean="0"/>
              <a:t>‹#›</a:t>
            </a:fld>
            <a:endParaRPr lang="en-GB"/>
          </a:p>
        </p:txBody>
      </p:sp>
    </p:spTree>
    <p:extLst>
      <p:ext uri="{BB962C8B-B14F-4D97-AF65-F5344CB8AC3E}">
        <p14:creationId xmlns:p14="http://schemas.microsoft.com/office/powerpoint/2010/main" val="321175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E7D31A1-02A4-ACC8-DF0D-2D0B17086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782C233-E211-F0B7-8865-862BE77EC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A6E2729-DEF8-259A-DC71-F9164D2C4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0F55C-3228-46A4-ADBA-AF4EB8DEF1F4}" type="datetimeFigureOut">
              <a:rPr lang="en-GB" smtClean="0"/>
              <a:t>04/02/2023</a:t>
            </a:fld>
            <a:endParaRPr lang="en-GB"/>
          </a:p>
        </p:txBody>
      </p:sp>
      <p:sp>
        <p:nvSpPr>
          <p:cNvPr id="5" name="Footer Placeholder 4">
            <a:extLst>
              <a:ext uri="{FF2B5EF4-FFF2-40B4-BE49-F238E27FC236}">
                <a16:creationId xmlns="" xmlns:a16="http://schemas.microsoft.com/office/drawing/2014/main" id="{8E8ADFD2-9098-E0D3-BFAD-254A714C3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DA6340C-5F27-5878-ADC5-EACE83885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B8F4A-D926-4788-9751-1C46008895F2}" type="slidenum">
              <a:rPr lang="en-GB" smtClean="0"/>
              <a:t>‹#›</a:t>
            </a:fld>
            <a:endParaRPr lang="en-GB"/>
          </a:p>
        </p:txBody>
      </p:sp>
      <p:sp>
        <p:nvSpPr>
          <p:cNvPr id="7" name="MSIPCMContentMarking" descr="{&quot;HashCode&quot;:1319653229,&quot;Placement&quot;:&quot;Footer&quot;,&quot;Top&quot;:519.343,&quot;Left&quot;:844.5204,&quot;SlideWidth&quot;:960,&quot;SlideHeight&quot;:540}"/>
          <p:cNvSpPr txBox="1"/>
          <p:nvPr userDrawn="1"/>
        </p:nvSpPr>
        <p:spPr>
          <a:xfrm>
            <a:off x="10725409" y="6595656"/>
            <a:ext cx="1466591"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smtClean="0">
                <a:solidFill>
                  <a:srgbClr val="0078D7"/>
                </a:solidFill>
                <a:latin typeface="Calibri" panose="020F0502020204030204" pitchFamily="34" charset="0"/>
              </a:rPr>
              <a:t>Classification : Internal</a:t>
            </a:r>
            <a:endParaRPr lang="en-GB" sz="1000">
              <a:solidFill>
                <a:srgbClr val="0078D7"/>
              </a:solidFill>
              <a:latin typeface="Calibri" panose="020F0502020204030204" pitchFamily="34" charset="0"/>
            </a:endParaRPr>
          </a:p>
        </p:txBody>
      </p:sp>
    </p:spTree>
    <p:extLst>
      <p:ext uri="{BB962C8B-B14F-4D97-AF65-F5344CB8AC3E}">
        <p14:creationId xmlns:p14="http://schemas.microsoft.com/office/powerpoint/2010/main" val="2366790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050085" y="0"/>
            <a:ext cx="10513625" cy="6924973"/>
          </a:xfrm>
          <a:prstGeom prst="rect">
            <a:avLst/>
          </a:prstGeom>
          <a:noFill/>
        </p:spPr>
        <p:txBody>
          <a:bodyPr wrap="square" rtlCol="0">
            <a:spAutoFit/>
          </a:bodyPr>
          <a:lstStyle/>
          <a:p>
            <a:r>
              <a:rPr lang="en-GB" sz="2800" b="1" dirty="0" smtClean="0">
                <a:latin typeface="Amasis MT Pro Black" panose="02040A04050005020304" pitchFamily="18" charset="0"/>
              </a:rPr>
              <a:t>Jesus </a:t>
            </a:r>
            <a:r>
              <a:rPr lang="en-GB" sz="2800" b="1" dirty="0">
                <a:latin typeface="Amasis MT Pro Black" panose="02040A04050005020304" pitchFamily="18" charset="0"/>
              </a:rPr>
              <a:t>Announces the Good </a:t>
            </a:r>
            <a:r>
              <a:rPr lang="en-GB" sz="2800" b="1" dirty="0" smtClean="0">
                <a:latin typeface="Amasis MT Pro Black" panose="02040A04050005020304" pitchFamily="18" charset="0"/>
              </a:rPr>
              <a:t>News       </a:t>
            </a:r>
            <a:r>
              <a:rPr lang="en-GB" sz="2800" dirty="0" smtClean="0">
                <a:latin typeface="Amasis MT Pro Black" panose="02040A04050005020304" pitchFamily="18" charset="0"/>
              </a:rPr>
              <a:t>Mark 1 v 14-28</a:t>
            </a:r>
          </a:p>
          <a:p>
            <a:endParaRPr lang="en-GB" sz="2800" dirty="0">
              <a:latin typeface="Amasis MT Pro Black" panose="02040A04050005020304" pitchFamily="18" charset="0"/>
            </a:endParaRPr>
          </a:p>
          <a:p>
            <a:r>
              <a:rPr lang="en-GB" sz="2400" dirty="0">
                <a:latin typeface="Amasis MT Pro Black" panose="02040A04050005020304" pitchFamily="18" charset="0"/>
              </a:rPr>
              <a:t>14 After John was put in prison, Jesus went into Galilee, proclaiming the good news of God. 15 “The time has come,” he said. “The kingdom of God has come near. Repent and believe the good news!”</a:t>
            </a:r>
          </a:p>
          <a:p>
            <a:endParaRPr lang="en-GB" sz="2400" dirty="0">
              <a:latin typeface="Amasis MT Pro Black" panose="02040A04050005020304" pitchFamily="18" charset="0"/>
            </a:endParaRPr>
          </a:p>
          <a:p>
            <a:r>
              <a:rPr lang="en-GB" sz="2400" b="1" dirty="0">
                <a:latin typeface="Amasis MT Pro Black" panose="02040A04050005020304" pitchFamily="18" charset="0"/>
              </a:rPr>
              <a:t>Jesus Calls His First </a:t>
            </a:r>
            <a:r>
              <a:rPr lang="en-GB" sz="2400" b="1" dirty="0" smtClean="0">
                <a:latin typeface="Amasis MT Pro Black" panose="02040A04050005020304" pitchFamily="18" charset="0"/>
              </a:rPr>
              <a:t>Disciples</a:t>
            </a:r>
          </a:p>
          <a:p>
            <a:endParaRPr lang="en-GB" sz="2400" dirty="0">
              <a:latin typeface="Amasis MT Pro Black" panose="02040A04050005020304" pitchFamily="18" charset="0"/>
            </a:endParaRPr>
          </a:p>
          <a:p>
            <a:r>
              <a:rPr lang="en-GB" sz="2400" dirty="0">
                <a:latin typeface="Amasis MT Pro Black" panose="02040A04050005020304" pitchFamily="18" charset="0"/>
              </a:rPr>
              <a:t>16 As Jesus walked beside the Sea of Galilee, he saw Simon and his brother Andrew casting a net into the lake, for they were fishermen. 17 “Come, follow me,” Jesus said, “and I will send you out to fish for people.” 18 At once they left their nets and followed him.</a:t>
            </a:r>
          </a:p>
          <a:p>
            <a:endParaRPr lang="en-GB" sz="2400" dirty="0">
              <a:latin typeface="Amasis MT Pro Black" panose="02040A04050005020304" pitchFamily="18" charset="0"/>
            </a:endParaRPr>
          </a:p>
          <a:p>
            <a:r>
              <a:rPr lang="en-GB" sz="2400" dirty="0">
                <a:latin typeface="Amasis MT Pro Black" panose="02040A04050005020304" pitchFamily="18" charset="0"/>
              </a:rPr>
              <a:t>19 When he had gone a little farther, he saw James son of Zebedee and his brother John in a boat, preparing their nets. 20 Without delay he called them, and they left their father Zebedee in the boat with the hired men and followed him.</a:t>
            </a:r>
          </a:p>
          <a:p>
            <a:endParaRPr lang="en-GB" sz="2800" dirty="0">
              <a:latin typeface="Amasis MT Pro Black" panose="02040A04050005020304" pitchFamily="18" charset="0"/>
            </a:endParaRPr>
          </a:p>
        </p:txBody>
      </p:sp>
    </p:spTree>
    <p:extLst>
      <p:ext uri="{BB962C8B-B14F-4D97-AF65-F5344CB8AC3E}">
        <p14:creationId xmlns:p14="http://schemas.microsoft.com/office/powerpoint/2010/main" val="1818056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850801" y="666054"/>
            <a:ext cx="8905875" cy="6955750"/>
          </a:xfrm>
          <a:prstGeom prst="rect">
            <a:avLst/>
          </a:prstGeom>
          <a:noFill/>
        </p:spPr>
        <p:txBody>
          <a:bodyPr wrap="square" rtlCol="0">
            <a:spAutoFit/>
          </a:bodyPr>
          <a:lstStyle/>
          <a:p>
            <a:r>
              <a:rPr lang="en-US" sz="2800" b="1" dirty="0" smtClean="0">
                <a:latin typeface="Amasis MT Pro Black" panose="02040A04050005020304" pitchFamily="18" charset="0"/>
              </a:rPr>
              <a:t>What is Authority like? </a:t>
            </a:r>
          </a:p>
          <a:p>
            <a:endParaRPr lang="en-US" sz="2800" b="1" dirty="0">
              <a:latin typeface="Amasis MT Pro Black" panose="02040A04050005020304" pitchFamily="18" charset="0"/>
            </a:endParaRPr>
          </a:p>
          <a:p>
            <a:r>
              <a:rPr lang="en-US" sz="2800" b="1" dirty="0" smtClean="0">
                <a:latin typeface="Amasis MT Pro Black" panose="02040A04050005020304" pitchFamily="18" charset="0"/>
              </a:rPr>
              <a:t>What words describe it?</a:t>
            </a:r>
          </a:p>
          <a:p>
            <a:endParaRPr lang="en-US" sz="2800" b="1" dirty="0">
              <a:latin typeface="Amasis MT Pro Black" panose="02040A04050005020304" pitchFamily="18" charset="0"/>
            </a:endParaRPr>
          </a:p>
          <a:p>
            <a:r>
              <a:rPr lang="en-GB" sz="2800" i="1" dirty="0" smtClean="0">
                <a:latin typeface="Calibri" panose="020F0502020204030204" pitchFamily="34" charset="0"/>
                <a:cs typeface="Times New Roman" panose="02020603050405020304" pitchFamily="18" charset="0"/>
              </a:rPr>
              <a:t>Powerful,</a:t>
            </a:r>
          </a:p>
          <a:p>
            <a:r>
              <a:rPr lang="en-GB" sz="2800" i="1" dirty="0" smtClean="0">
                <a:latin typeface="Calibri" panose="020F0502020204030204" pitchFamily="34" charset="0"/>
                <a:cs typeface="Times New Roman" panose="02020603050405020304" pitchFamily="18" charset="0"/>
              </a:rPr>
              <a:t>Forceful,</a:t>
            </a:r>
          </a:p>
          <a:p>
            <a:r>
              <a:rPr lang="en-GB" sz="2800" i="1" dirty="0" smtClean="0">
                <a:latin typeface="Calibri" panose="020F0502020204030204" pitchFamily="34" charset="0"/>
                <a:cs typeface="Times New Roman" panose="02020603050405020304" pitchFamily="18" charset="0"/>
              </a:rPr>
              <a:t>Magnetic,</a:t>
            </a:r>
          </a:p>
          <a:p>
            <a:r>
              <a:rPr lang="en-GB" sz="2800" i="1" dirty="0" smtClean="0">
                <a:latin typeface="Calibri" panose="020F0502020204030204" pitchFamily="34" charset="0"/>
                <a:cs typeface="Times New Roman" panose="02020603050405020304" pitchFamily="18" charset="0"/>
              </a:rPr>
              <a:t>Charismatic</a:t>
            </a:r>
          </a:p>
          <a:p>
            <a:r>
              <a:rPr lang="en-GB" sz="2800" i="1" dirty="0" smtClean="0">
                <a:latin typeface="Calibri" panose="020F0502020204030204" pitchFamily="34" charset="0"/>
                <a:cs typeface="Times New Roman" panose="02020603050405020304" pitchFamily="18" charset="0"/>
              </a:rPr>
              <a:t>Convincing, </a:t>
            </a:r>
          </a:p>
          <a:p>
            <a:r>
              <a:rPr lang="en-GB" sz="2800" i="1" dirty="0" smtClean="0">
                <a:latin typeface="Calibri" panose="020F0502020204030204" pitchFamily="34" charset="0"/>
                <a:cs typeface="Times New Roman" panose="02020603050405020304" pitchFamily="18" charset="0"/>
              </a:rPr>
              <a:t>Compelling</a:t>
            </a:r>
          </a:p>
          <a:p>
            <a:r>
              <a:rPr lang="en-GB" sz="2800" i="1" dirty="0" smtClean="0">
                <a:latin typeface="Calibri" panose="020F0502020204030204" pitchFamily="34" charset="0"/>
                <a:cs typeface="Times New Roman" panose="02020603050405020304" pitchFamily="18" charset="0"/>
              </a:rPr>
              <a:t>Real,</a:t>
            </a:r>
          </a:p>
          <a:p>
            <a:endParaRPr lang="en-GB" sz="2800" i="1" dirty="0">
              <a:latin typeface="Calibri" panose="020F0502020204030204" pitchFamily="34" charset="0"/>
              <a:cs typeface="Times New Roman" panose="020206030504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3263994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850801" y="666054"/>
            <a:ext cx="8905875" cy="7386638"/>
          </a:xfrm>
          <a:prstGeom prst="rect">
            <a:avLst/>
          </a:prstGeom>
          <a:noFill/>
        </p:spPr>
        <p:txBody>
          <a:bodyPr wrap="square" rtlCol="0">
            <a:spAutoFit/>
          </a:bodyPr>
          <a:lstStyle/>
          <a:p>
            <a:r>
              <a:rPr lang="en-US" sz="2800" b="1" dirty="0" smtClean="0">
                <a:latin typeface="Amasis MT Pro Black" panose="02040A04050005020304" pitchFamily="18" charset="0"/>
              </a:rPr>
              <a:t>The Disciples see Jesus’ authority</a:t>
            </a:r>
          </a:p>
          <a:p>
            <a:endParaRPr lang="en-US" sz="2800" b="1" dirty="0" smtClean="0">
              <a:latin typeface="Amasis MT Pro Black" panose="02040A04050005020304"/>
            </a:endParaRPr>
          </a:p>
          <a:p>
            <a:r>
              <a:rPr lang="en-GB" sz="2800" dirty="0">
                <a:latin typeface="Amasis MT Pro Black" panose="02040A04050005020304"/>
              </a:rPr>
              <a:t>“The Spirit of the Lord is on me</a:t>
            </a:r>
            <a:r>
              <a:rPr lang="en-GB" sz="2800" dirty="0" smtClean="0">
                <a:latin typeface="Amasis MT Pro Black" panose="02040A04050005020304"/>
              </a:rPr>
              <a:t>,                       </a:t>
            </a:r>
            <a:r>
              <a:rPr lang="en-GB" sz="2800" dirty="0">
                <a:latin typeface="Amasis MT Pro Black" panose="02040A04050005020304"/>
              </a:rPr>
              <a:t>because he has anointed me </a:t>
            </a:r>
            <a:r>
              <a:rPr lang="en-GB" sz="2800" dirty="0" smtClean="0">
                <a:latin typeface="Amasis MT Pro Black" panose="02040A04050005020304"/>
              </a:rPr>
              <a:t>                                      to </a:t>
            </a:r>
            <a:r>
              <a:rPr lang="en-GB" sz="2800" dirty="0">
                <a:latin typeface="Amasis MT Pro Black" panose="02040A04050005020304"/>
              </a:rPr>
              <a:t>proclaim good news to the poor. </a:t>
            </a:r>
            <a:endParaRPr lang="en-GB" sz="2800" dirty="0" smtClean="0">
              <a:latin typeface="Amasis MT Pro Black" panose="02040A04050005020304"/>
            </a:endParaRPr>
          </a:p>
          <a:p>
            <a:r>
              <a:rPr lang="en-GB" sz="2800" dirty="0" smtClean="0">
                <a:latin typeface="Amasis MT Pro Black" panose="02040A04050005020304"/>
              </a:rPr>
              <a:t>He </a:t>
            </a:r>
            <a:r>
              <a:rPr lang="en-GB" sz="2800" dirty="0">
                <a:latin typeface="Amasis MT Pro Black" panose="02040A04050005020304"/>
              </a:rPr>
              <a:t>has sent me to proclaim freedom for the prisoners </a:t>
            </a:r>
            <a:r>
              <a:rPr lang="en-GB" sz="2800" dirty="0" smtClean="0">
                <a:latin typeface="Amasis MT Pro Black" panose="02040A04050005020304"/>
              </a:rPr>
              <a:t>                                                                                       and </a:t>
            </a:r>
            <a:r>
              <a:rPr lang="en-GB" sz="2800" dirty="0">
                <a:latin typeface="Amasis MT Pro Black" panose="02040A04050005020304"/>
              </a:rPr>
              <a:t>recovery of sight for the blind, </a:t>
            </a:r>
            <a:r>
              <a:rPr lang="en-GB" sz="2800" dirty="0" smtClean="0">
                <a:latin typeface="Amasis MT Pro Black" panose="02040A04050005020304"/>
              </a:rPr>
              <a:t>                            to </a:t>
            </a:r>
            <a:r>
              <a:rPr lang="en-GB" sz="2800" dirty="0">
                <a:latin typeface="Amasis MT Pro Black" panose="02040A04050005020304"/>
              </a:rPr>
              <a:t>set the oppressed free, </a:t>
            </a:r>
            <a:r>
              <a:rPr lang="en-GB" sz="2800" dirty="0" smtClean="0">
                <a:latin typeface="Amasis MT Pro Black" panose="02040A04050005020304"/>
              </a:rPr>
              <a:t>                                                       to </a:t>
            </a:r>
            <a:r>
              <a:rPr lang="en-GB" sz="2800" dirty="0">
                <a:latin typeface="Amasis MT Pro Black" panose="02040A04050005020304"/>
              </a:rPr>
              <a:t>proclaim the year of the Lord's </a:t>
            </a:r>
            <a:r>
              <a:rPr lang="en-GB" sz="2800" dirty="0" smtClean="0">
                <a:latin typeface="Amasis MT Pro Black" panose="02040A04050005020304"/>
              </a:rPr>
              <a:t>favour.” </a:t>
            </a:r>
          </a:p>
          <a:p>
            <a:r>
              <a:rPr lang="en-GB" sz="2800" dirty="0" smtClean="0">
                <a:latin typeface="Amasis MT Pro Black" panose="02040A04050005020304"/>
              </a:rPr>
              <a:t>  </a:t>
            </a:r>
          </a:p>
          <a:p>
            <a:r>
              <a:rPr lang="en-GB" sz="2800" dirty="0" smtClean="0">
                <a:latin typeface="Amasis MT Pro Black" panose="02040A04050005020304"/>
              </a:rPr>
              <a:t>Isaiah 61 v 1,2    Luke 4 v 1,2</a:t>
            </a:r>
          </a:p>
          <a:p>
            <a:endParaRPr lang="en-GB" sz="2800" dirty="0">
              <a:latin typeface="Amasis MT Pro Black" panose="02040A04050005020304"/>
              <a:cs typeface="Times New Roman" panose="020206030504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823899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850801" y="666054"/>
            <a:ext cx="8905875" cy="6093976"/>
          </a:xfrm>
          <a:prstGeom prst="rect">
            <a:avLst/>
          </a:prstGeom>
          <a:noFill/>
        </p:spPr>
        <p:txBody>
          <a:bodyPr wrap="square" rtlCol="0">
            <a:spAutoFit/>
          </a:bodyPr>
          <a:lstStyle/>
          <a:p>
            <a:r>
              <a:rPr lang="en-US" sz="2800" b="1" dirty="0" smtClean="0">
                <a:latin typeface="Amasis MT Pro Black" panose="02040A04050005020304" pitchFamily="18" charset="0"/>
              </a:rPr>
              <a:t>The Disciples see Jesus’ authority</a:t>
            </a:r>
          </a:p>
          <a:p>
            <a:endParaRPr lang="en-US" sz="2800" b="1" dirty="0" smtClean="0">
              <a:latin typeface="Amasis MT Pro Black" panose="02040A04050005020304"/>
            </a:endParaRPr>
          </a:p>
          <a:p>
            <a:endParaRPr lang="en-GB" sz="2800" dirty="0">
              <a:latin typeface="Amasis MT Pro Black" panose="02040A04050005020304"/>
              <a:cs typeface="Times New Roman" panose="02020603050405020304" pitchFamily="18" charset="0"/>
            </a:endParaRPr>
          </a:p>
          <a:p>
            <a:r>
              <a:rPr lang="en-GB" sz="2800" dirty="0" smtClean="0">
                <a:latin typeface="Amasis MT Pro Black" panose="02040A04050005020304"/>
                <a:cs typeface="Times New Roman" panose="02020603050405020304" pitchFamily="18" charset="0"/>
              </a:rPr>
              <a:t>Over evil spirits  …Mark 1 v 27, Luke 4 v 36 </a:t>
            </a:r>
          </a:p>
          <a:p>
            <a:endParaRPr lang="en-GB" sz="2800" dirty="0">
              <a:latin typeface="Amasis MT Pro Black" panose="02040A04050005020304"/>
              <a:cs typeface="Times New Roman" panose="02020603050405020304" pitchFamily="18" charset="0"/>
            </a:endParaRPr>
          </a:p>
          <a:p>
            <a:r>
              <a:rPr lang="en-GB" sz="2800" dirty="0" smtClean="0">
                <a:latin typeface="Amasis MT Pro Black" panose="02040A04050005020304"/>
                <a:cs typeface="Times New Roman" panose="02020603050405020304" pitchFamily="18" charset="0"/>
              </a:rPr>
              <a:t>Over nature  … Mark 4 v 41</a:t>
            </a:r>
          </a:p>
          <a:p>
            <a:endParaRPr lang="en-GB" sz="2800" dirty="0">
              <a:latin typeface="Amasis MT Pro Black" panose="02040A04050005020304"/>
              <a:cs typeface="Times New Roman" panose="02020603050405020304" pitchFamily="18" charset="0"/>
            </a:endParaRPr>
          </a:p>
          <a:p>
            <a:r>
              <a:rPr lang="en-GB" sz="2800" dirty="0" smtClean="0">
                <a:latin typeface="Amasis MT Pro Black" panose="02040A04050005020304"/>
                <a:cs typeface="Times New Roman" panose="02020603050405020304" pitchFamily="18" charset="0"/>
              </a:rPr>
              <a:t>Over the sick  … Mark 5 v 42</a:t>
            </a:r>
          </a:p>
          <a:p>
            <a:endParaRPr lang="en-GB" sz="2800" dirty="0">
              <a:latin typeface="Amasis MT Pro Black" panose="02040A04050005020304"/>
              <a:cs typeface="Times New Roman" panose="02020603050405020304" pitchFamily="18" charset="0"/>
            </a:endParaRPr>
          </a:p>
          <a:p>
            <a:r>
              <a:rPr lang="en-GB" sz="2800" dirty="0" smtClean="0">
                <a:latin typeface="Amasis MT Pro Black" panose="02040A04050005020304"/>
                <a:cs typeface="Times New Roman" panose="02020603050405020304" pitchFamily="18" charset="0"/>
              </a:rPr>
              <a:t>Over sin  Mark 2 v 10</a:t>
            </a:r>
            <a:endParaRPr lang="en-GB" sz="2800" dirty="0">
              <a:latin typeface="Amasis MT Pro Black" panose="02040A04050005020304"/>
              <a:cs typeface="Times New Roman" panose="020206030504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165522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743319" cy="1683692"/>
          </a:xfrm>
        </p:spPr>
      </p:pic>
      <p:pic>
        <p:nvPicPr>
          <p:cNvPr id="2" name="Picture 1"/>
          <p:cNvPicPr>
            <a:picLocks noChangeAspect="1"/>
          </p:cNvPicPr>
          <p:nvPr/>
        </p:nvPicPr>
        <p:blipFill>
          <a:blip r:embed="rId3"/>
          <a:stretch>
            <a:fillRect/>
          </a:stretch>
        </p:blipFill>
        <p:spPr>
          <a:xfrm>
            <a:off x="373753" y="736837"/>
            <a:ext cx="4680000" cy="2211736"/>
          </a:xfrm>
          <a:prstGeom prst="rect">
            <a:avLst/>
          </a:prstGeom>
        </p:spPr>
      </p:pic>
      <p:pic>
        <p:nvPicPr>
          <p:cNvPr id="1026" name="Picture 2" descr="What's the Effect of Guilt Appeal? | Online Public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735" y="736837"/>
            <a:ext cx="5250407" cy="2211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I've Released the Heavy Weight of My Persistent Guilt - Tiny Budd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60" y="3163703"/>
            <a:ext cx="4694327" cy="313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964248" y="3163703"/>
            <a:ext cx="5293894" cy="3132705"/>
          </a:xfrm>
          <a:prstGeom prst="rect">
            <a:avLst/>
          </a:prstGeom>
        </p:spPr>
      </p:pic>
    </p:spTree>
    <p:extLst>
      <p:ext uri="{BB962C8B-B14F-4D97-AF65-F5344CB8AC3E}">
        <p14:creationId xmlns:p14="http://schemas.microsoft.com/office/powerpoint/2010/main" val="322525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96476" cy="2483628"/>
          </a:xfrm>
        </p:spPr>
      </p:pic>
      <p:pic>
        <p:nvPicPr>
          <p:cNvPr id="2050" name="Picture 2" descr="Guilt Complex: Definition, Symptoms, Traits, Causes,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456" y="365759"/>
            <a:ext cx="9018000" cy="60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7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96476" cy="2483628"/>
          </a:xfrm>
        </p:spPr>
      </p:pic>
      <p:pic>
        <p:nvPicPr>
          <p:cNvPr id="2" name="Picture 1"/>
          <p:cNvPicPr>
            <a:picLocks noChangeAspect="1"/>
          </p:cNvPicPr>
          <p:nvPr/>
        </p:nvPicPr>
        <p:blipFill>
          <a:blip r:embed="rId3"/>
          <a:stretch>
            <a:fillRect/>
          </a:stretch>
        </p:blipFill>
        <p:spPr>
          <a:xfrm>
            <a:off x="5432905" y="1433544"/>
            <a:ext cx="6278215" cy="4140000"/>
          </a:xfrm>
          <a:prstGeom prst="rect">
            <a:avLst/>
          </a:prstGeom>
        </p:spPr>
      </p:pic>
      <p:pic>
        <p:nvPicPr>
          <p:cNvPr id="3" name="Picture 2"/>
          <p:cNvPicPr>
            <a:picLocks noChangeAspect="1"/>
          </p:cNvPicPr>
          <p:nvPr/>
        </p:nvPicPr>
        <p:blipFill>
          <a:blip r:embed="rId4"/>
          <a:stretch>
            <a:fillRect/>
          </a:stretch>
        </p:blipFill>
        <p:spPr>
          <a:xfrm>
            <a:off x="629820" y="1397544"/>
            <a:ext cx="3836927" cy="4176000"/>
          </a:xfrm>
          <a:prstGeom prst="rect">
            <a:avLst/>
          </a:prstGeom>
        </p:spPr>
      </p:pic>
      <p:sp>
        <p:nvSpPr>
          <p:cNvPr id="4" name="TextBox 3"/>
          <p:cNvSpPr txBox="1"/>
          <p:nvPr/>
        </p:nvSpPr>
        <p:spPr>
          <a:xfrm>
            <a:off x="1333254" y="383459"/>
            <a:ext cx="9369076" cy="523220"/>
          </a:xfrm>
          <a:prstGeom prst="rect">
            <a:avLst/>
          </a:prstGeom>
          <a:noFill/>
        </p:spPr>
        <p:txBody>
          <a:bodyPr wrap="square" rtlCol="0">
            <a:spAutoFit/>
          </a:bodyPr>
          <a:lstStyle/>
          <a:p>
            <a:r>
              <a:rPr lang="en-GB" sz="2800" dirty="0" smtClean="0">
                <a:latin typeface="Amasis MT Pro Black" panose="02040A04050005020304"/>
              </a:rPr>
              <a:t>And Levi got up and followed him… Mark 2 v 14</a:t>
            </a:r>
            <a:endParaRPr lang="en-GB" sz="2800" dirty="0">
              <a:latin typeface="Amasis MT Pro Black" panose="02040A04050005020304"/>
            </a:endParaRPr>
          </a:p>
        </p:txBody>
      </p:sp>
      <p:sp>
        <p:nvSpPr>
          <p:cNvPr id="6" name="Rectangle 5"/>
          <p:cNvSpPr/>
          <p:nvPr/>
        </p:nvSpPr>
        <p:spPr>
          <a:xfrm>
            <a:off x="1581721" y="5903944"/>
            <a:ext cx="10390986" cy="523220"/>
          </a:xfrm>
          <a:prstGeom prst="rect">
            <a:avLst/>
          </a:prstGeom>
        </p:spPr>
        <p:txBody>
          <a:bodyPr wrap="none">
            <a:spAutoFit/>
          </a:bodyPr>
          <a:lstStyle/>
          <a:p>
            <a:r>
              <a:rPr lang="en-GB" sz="2800" dirty="0" smtClean="0">
                <a:latin typeface="Amasis MT Pro Black" panose="02040A04050005020304"/>
              </a:rPr>
              <a:t>I have not come to call the righteous but sinners Mark  2 v 18</a:t>
            </a:r>
            <a:endParaRPr lang="en-GB" sz="2800" dirty="0">
              <a:latin typeface="Amasis MT Pro Black" panose="02040A04050005020304"/>
            </a:endParaRPr>
          </a:p>
        </p:txBody>
      </p:sp>
    </p:spTree>
    <p:extLst>
      <p:ext uri="{BB962C8B-B14F-4D97-AF65-F5344CB8AC3E}">
        <p14:creationId xmlns:p14="http://schemas.microsoft.com/office/powerpoint/2010/main" val="1232185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96476" cy="2483628"/>
          </a:xfrm>
        </p:spPr>
      </p:pic>
      <p:pic>
        <p:nvPicPr>
          <p:cNvPr id="7" name="Picture 6"/>
          <p:cNvPicPr>
            <a:picLocks noChangeAspect="1"/>
          </p:cNvPicPr>
          <p:nvPr/>
        </p:nvPicPr>
        <p:blipFill rotWithShape="1">
          <a:blip r:embed="rId3"/>
          <a:srcRect l="22275"/>
          <a:stretch/>
        </p:blipFill>
        <p:spPr>
          <a:xfrm>
            <a:off x="265471" y="1200518"/>
            <a:ext cx="5969311" cy="4320000"/>
          </a:xfrm>
          <a:prstGeom prst="rect">
            <a:avLst/>
          </a:prstGeom>
        </p:spPr>
      </p:pic>
      <p:pic>
        <p:nvPicPr>
          <p:cNvPr id="8" name="Picture 7"/>
          <p:cNvPicPr>
            <a:picLocks noChangeAspect="1"/>
          </p:cNvPicPr>
          <p:nvPr/>
        </p:nvPicPr>
        <p:blipFill rotWithShape="1">
          <a:blip r:embed="rId4"/>
          <a:srcRect l="30984" r="6531"/>
          <a:stretch/>
        </p:blipFill>
        <p:spPr>
          <a:xfrm>
            <a:off x="6573177" y="1200518"/>
            <a:ext cx="5398792" cy="4320000"/>
          </a:xfrm>
          <a:prstGeom prst="rect">
            <a:avLst/>
          </a:prstGeom>
        </p:spPr>
      </p:pic>
    </p:spTree>
    <p:extLst>
      <p:ext uri="{BB962C8B-B14F-4D97-AF65-F5344CB8AC3E}">
        <p14:creationId xmlns:p14="http://schemas.microsoft.com/office/powerpoint/2010/main" val="2497850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198863" y="838754"/>
            <a:ext cx="8905875" cy="3724096"/>
          </a:xfrm>
          <a:prstGeom prst="rect">
            <a:avLst/>
          </a:prstGeom>
          <a:noFill/>
        </p:spPr>
        <p:txBody>
          <a:bodyPr wrap="square" rtlCol="0">
            <a:spAutoFit/>
          </a:bodyPr>
          <a:lstStyle/>
          <a:p>
            <a:r>
              <a:rPr lang="en-US" sz="4800" dirty="0" smtClean="0">
                <a:latin typeface="Amasis MT Pro Black" panose="02040A04050005020304" pitchFamily="18" charset="0"/>
              </a:rPr>
              <a:t>AUTHORITY</a:t>
            </a:r>
          </a:p>
          <a:p>
            <a:endParaRPr lang="en-US" sz="4800" dirty="0">
              <a:latin typeface="Amasis MT Pro Black" panose="02040A04050005020304" pitchFamily="18" charset="0"/>
            </a:endParaRPr>
          </a:p>
          <a:p>
            <a:r>
              <a:rPr lang="en-US" sz="2800" dirty="0" smtClean="0">
                <a:latin typeface="Amasis MT Pro Black" panose="02040A04050005020304" pitchFamily="18" charset="0"/>
              </a:rPr>
              <a:t>The Disciples see Jesus’ authority</a:t>
            </a:r>
          </a:p>
          <a:p>
            <a:endParaRPr lang="en-US" sz="2800" dirty="0">
              <a:latin typeface="Amasis MT Pro Black" panose="02040A04050005020304" pitchFamily="18" charset="0"/>
            </a:endParaRPr>
          </a:p>
          <a:p>
            <a:r>
              <a:rPr lang="en-US" sz="2800" b="1" dirty="0" smtClean="0">
                <a:latin typeface="Amasis MT Pro Black" panose="02040A04050005020304" pitchFamily="18" charset="0"/>
              </a:rPr>
              <a:t>The Disciples give up their authority</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receive Jesus’ authority</a:t>
            </a:r>
            <a:endParaRPr lang="en-GB" sz="2800" dirty="0">
              <a:latin typeface="Amasis MT Pro Black" panose="02040A04050005020304" pitchFamily="18" charset="0"/>
            </a:endParaRPr>
          </a:p>
        </p:txBody>
      </p:sp>
    </p:spTree>
    <p:extLst>
      <p:ext uri="{BB962C8B-B14F-4D97-AF65-F5344CB8AC3E}">
        <p14:creationId xmlns:p14="http://schemas.microsoft.com/office/powerpoint/2010/main" val="430859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198863" y="838754"/>
            <a:ext cx="8905875" cy="6986528"/>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dirty="0" smtClean="0">
              <a:latin typeface="Amasis MT Pro Black" panose="02040A04050005020304" pitchFamily="18" charset="0"/>
            </a:endParaRPr>
          </a:p>
          <a:p>
            <a:r>
              <a:rPr lang="en-GB" sz="2800" dirty="0" smtClean="0">
                <a:latin typeface="Amasis MT Pro Black" panose="02040A04050005020304"/>
              </a:rPr>
              <a:t>“Foxes </a:t>
            </a:r>
            <a:r>
              <a:rPr lang="en-GB" sz="2800" dirty="0">
                <a:latin typeface="Amasis MT Pro Black" panose="02040A04050005020304"/>
              </a:rPr>
              <a:t>have holes and birds of the air have nests but the Son of Man has nowhere to lay his </a:t>
            </a:r>
            <a:r>
              <a:rPr lang="en-GB" sz="2800" dirty="0" smtClean="0">
                <a:latin typeface="Amasis MT Pro Black" panose="02040A04050005020304"/>
              </a:rPr>
              <a:t>head” Matthew 8 v 20</a:t>
            </a:r>
          </a:p>
          <a:p>
            <a:endParaRPr lang="en-GB" sz="2800" dirty="0">
              <a:latin typeface="Amasis MT Pro Black" panose="02040A04050005020304"/>
            </a:endParaRPr>
          </a:p>
          <a:p>
            <a:r>
              <a:rPr lang="en-GB" sz="2800" dirty="0">
                <a:latin typeface="Amasis MT Pro Black" panose="02040A04050005020304"/>
              </a:rPr>
              <a:t>Go, sell and give everything you have to the poor and you will have treasure in </a:t>
            </a:r>
            <a:r>
              <a:rPr lang="en-GB" sz="2800" dirty="0" smtClean="0">
                <a:latin typeface="Amasis MT Pro Black" panose="02040A04050005020304"/>
              </a:rPr>
              <a:t>heaven Mark 10 v 17-27</a:t>
            </a:r>
          </a:p>
          <a:p>
            <a:endParaRPr lang="en-GB" sz="2800" dirty="0">
              <a:latin typeface="Amasis MT Pro Black" panose="02040A04050005020304"/>
            </a:endParaRPr>
          </a:p>
          <a:p>
            <a:r>
              <a:rPr lang="en-GB" sz="2800" dirty="0">
                <a:latin typeface="Amasis MT Pro Black" panose="02040A04050005020304"/>
              </a:rPr>
              <a:t>“ whoever loves father or mother more than me is not fit to be my disciple Matthew 10 v 37</a:t>
            </a:r>
          </a:p>
          <a:p>
            <a:endParaRPr lang="en-GB" sz="2800" dirty="0">
              <a:latin typeface="Amasis MT Pro Black" panose="02040A04050005020304"/>
            </a:endParaRPr>
          </a:p>
          <a:p>
            <a:endParaRPr lang="en-GB" sz="2800" dirty="0">
              <a:latin typeface="Amasis MT Pro Black" panose="02040A04050005020304"/>
            </a:endParaRPr>
          </a:p>
          <a:p>
            <a:endParaRPr lang="en-US" sz="2800" dirty="0">
              <a:latin typeface="Amasis MT Pro Black" panose="02040A04050005020304" pitchFamily="18" charset="0"/>
            </a:endParaRPr>
          </a:p>
          <a:p>
            <a:endParaRPr lang="en-US" sz="2800" dirty="0">
              <a:latin typeface="Amasis MT Pro Black" panose="02040A04050005020304" pitchFamily="18" charset="0"/>
            </a:endParaRPr>
          </a:p>
        </p:txBody>
      </p:sp>
    </p:spTree>
    <p:extLst>
      <p:ext uri="{BB962C8B-B14F-4D97-AF65-F5344CB8AC3E}">
        <p14:creationId xmlns:p14="http://schemas.microsoft.com/office/powerpoint/2010/main" val="945276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291090" y="222528"/>
            <a:ext cx="10410580" cy="8279190"/>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b="1" dirty="0">
              <a:latin typeface="Amasis MT Pro Black" panose="02040A04050005020304" pitchFamily="18" charset="0"/>
            </a:endParaRPr>
          </a:p>
          <a:p>
            <a:r>
              <a:rPr lang="en-GB" sz="2800" dirty="0" smtClean="0">
                <a:latin typeface="Amasis MT Pro Black" panose="02040A04050005020304"/>
              </a:rPr>
              <a:t>Luke 9 v 59-62</a:t>
            </a:r>
          </a:p>
          <a:p>
            <a:endParaRPr lang="en-GB" sz="2800" dirty="0">
              <a:latin typeface="Amasis MT Pro Black" panose="02040A04050005020304"/>
            </a:endParaRPr>
          </a:p>
          <a:p>
            <a:r>
              <a:rPr lang="en-GB" sz="2800" dirty="0" smtClean="0">
                <a:latin typeface="Amasis MT Pro Black" panose="02040A04050005020304"/>
              </a:rPr>
              <a:t>He </a:t>
            </a:r>
            <a:r>
              <a:rPr lang="en-GB" sz="2800" dirty="0">
                <a:latin typeface="Amasis MT Pro Black" panose="02040A04050005020304"/>
              </a:rPr>
              <a:t>said, “Certainly, but first excuse me for a couple of days, please. I have to make arrangements for my father’s funeral.”</a:t>
            </a:r>
          </a:p>
          <a:p>
            <a:r>
              <a:rPr lang="en-GB" sz="2800" b="1" baseline="30000" dirty="0">
                <a:latin typeface="Amasis MT Pro Black" panose="02040A04050005020304"/>
              </a:rPr>
              <a:t>60 </a:t>
            </a:r>
            <a:r>
              <a:rPr lang="en-GB" sz="2800" dirty="0">
                <a:latin typeface="Amasis MT Pro Black" panose="02040A04050005020304"/>
              </a:rPr>
              <a:t>Jesus refused. “First things first. Your business is life, not death. And life is urgent: Announce God’s kingdom!”</a:t>
            </a:r>
          </a:p>
          <a:p>
            <a:r>
              <a:rPr lang="en-GB" sz="2800" b="1" baseline="30000" dirty="0">
                <a:latin typeface="Amasis MT Pro Black" panose="02040A04050005020304"/>
              </a:rPr>
              <a:t>61 </a:t>
            </a:r>
            <a:r>
              <a:rPr lang="en-GB" sz="2800" dirty="0">
                <a:latin typeface="Amasis MT Pro Black" panose="02040A04050005020304"/>
              </a:rPr>
              <a:t>Then another said, “I’m ready to follow you, Master, but first excuse me while I get things straightened out at home.”</a:t>
            </a:r>
          </a:p>
          <a:p>
            <a:r>
              <a:rPr lang="en-GB" sz="2800" b="1" baseline="30000" dirty="0">
                <a:latin typeface="Amasis MT Pro Black" panose="02040A04050005020304"/>
              </a:rPr>
              <a:t>62 </a:t>
            </a:r>
            <a:r>
              <a:rPr lang="en-GB" sz="2800" dirty="0">
                <a:latin typeface="Amasis MT Pro Black" panose="02040A04050005020304"/>
              </a:rPr>
              <a:t>Jesus said, “No procrastination. No backward looks. You can’t put God’s kingdom off till tomorrow. Seize the day.”</a:t>
            </a:r>
          </a:p>
          <a:p>
            <a:endParaRPr lang="en-US" sz="2800" b="1" dirty="0" smtClean="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dirty="0" smtClean="0">
              <a:latin typeface="Amasis MT Pro Black" panose="02040A04050005020304" pitchFamily="18" charset="0"/>
            </a:endParaRPr>
          </a:p>
          <a:p>
            <a:endParaRPr lang="en-GB" sz="2800" dirty="0">
              <a:latin typeface="Amasis MT Pro Black" panose="02040A04050005020304"/>
            </a:endParaRPr>
          </a:p>
          <a:p>
            <a:endParaRPr lang="en-GB" sz="2800" dirty="0">
              <a:latin typeface="Amasis MT Pro Black" panose="02040A04050005020304"/>
            </a:endParaRPr>
          </a:p>
          <a:p>
            <a:endParaRPr lang="en-US" sz="2800" dirty="0">
              <a:latin typeface="Amasis MT Pro Black" panose="02040A04050005020304" pitchFamily="18" charset="0"/>
            </a:endParaRPr>
          </a:p>
          <a:p>
            <a:endParaRPr lang="en-US" sz="2800" dirty="0">
              <a:latin typeface="Amasis MT Pro Black" panose="02040A04050005020304" pitchFamily="18" charset="0"/>
            </a:endParaRPr>
          </a:p>
        </p:txBody>
      </p:sp>
    </p:spTree>
    <p:extLst>
      <p:ext uri="{BB962C8B-B14F-4D97-AF65-F5344CB8AC3E}">
        <p14:creationId xmlns:p14="http://schemas.microsoft.com/office/powerpoint/2010/main" val="215947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050085" y="-224590"/>
            <a:ext cx="10513625" cy="6863417"/>
          </a:xfrm>
          <a:prstGeom prst="rect">
            <a:avLst/>
          </a:prstGeom>
          <a:noFill/>
        </p:spPr>
        <p:txBody>
          <a:bodyPr wrap="square" rtlCol="0">
            <a:spAutoFit/>
          </a:bodyPr>
          <a:lstStyle/>
          <a:p>
            <a:endParaRPr lang="en-GB" sz="2800" dirty="0">
              <a:latin typeface="Amasis MT Pro Black" panose="02040A04050005020304" pitchFamily="18" charset="0"/>
            </a:endParaRPr>
          </a:p>
          <a:p>
            <a:r>
              <a:rPr lang="en-GB" sz="2400" b="1" dirty="0">
                <a:latin typeface="Amasis MT Pro Black" panose="02040A04050005020304" pitchFamily="18" charset="0"/>
              </a:rPr>
              <a:t>Jesus Drives Out an Impure </a:t>
            </a:r>
            <a:r>
              <a:rPr lang="en-GB" sz="2400" b="1" dirty="0" smtClean="0">
                <a:latin typeface="Amasis MT Pro Black" panose="02040A04050005020304" pitchFamily="18" charset="0"/>
              </a:rPr>
              <a:t>Spirit</a:t>
            </a:r>
          </a:p>
          <a:p>
            <a:endParaRPr lang="en-GB" sz="2400" dirty="0">
              <a:latin typeface="Amasis MT Pro Black" panose="02040A04050005020304" pitchFamily="18" charset="0"/>
            </a:endParaRPr>
          </a:p>
          <a:p>
            <a:r>
              <a:rPr lang="en-GB" sz="2400" dirty="0">
                <a:latin typeface="Amasis MT Pro Black" panose="02040A04050005020304" pitchFamily="18" charset="0"/>
              </a:rPr>
              <a:t>21 They went to Capernaum, and when the Sabbath came, Jesus went into the synagogue and began to teach. 22 The people were amazed at his teaching, because he taught them as one who had authority, not as the teachers of the law. 23 Just then a man in their synagogue who was possessed by an impure spirit cried out, 24 “What do you want with us, Jesus of Nazareth? Have you come to destroy us? I know who you are—the Holy One of God!”</a:t>
            </a:r>
          </a:p>
          <a:p>
            <a:endParaRPr lang="en-GB" sz="2400" dirty="0">
              <a:latin typeface="Amasis MT Pro Black" panose="02040A04050005020304" pitchFamily="18" charset="0"/>
            </a:endParaRPr>
          </a:p>
          <a:p>
            <a:r>
              <a:rPr lang="en-GB" sz="2400" dirty="0">
                <a:latin typeface="Amasis MT Pro Black" panose="02040A04050005020304" pitchFamily="18" charset="0"/>
              </a:rPr>
              <a:t>25 “Be quiet!” said Jesus sternly. “Come out of him!” 26 The impure spirit shook the man violently and came out of him with a shriek.</a:t>
            </a:r>
          </a:p>
          <a:p>
            <a:endParaRPr lang="en-GB" sz="2400" dirty="0">
              <a:latin typeface="Amasis MT Pro Black" panose="02040A04050005020304" pitchFamily="18" charset="0"/>
            </a:endParaRPr>
          </a:p>
          <a:p>
            <a:r>
              <a:rPr lang="en-GB" sz="2400" dirty="0">
                <a:latin typeface="Amasis MT Pro Black" panose="02040A04050005020304" pitchFamily="18" charset="0"/>
              </a:rPr>
              <a:t>27 The people were all so amazed that they asked each other, “What is this? A new teaching—and with authority! He even gives orders to impure spirits and they obey him.” 28 News about him spread quickly over the whole region of Galilee</a:t>
            </a:r>
            <a:r>
              <a:rPr lang="en-GB" sz="2800" dirty="0">
                <a:latin typeface="Amasis MT Pro Black" panose="02040A04050005020304" pitchFamily="18" charset="0"/>
              </a:rPr>
              <a:t>.</a:t>
            </a:r>
          </a:p>
        </p:txBody>
      </p:sp>
    </p:spTree>
    <p:extLst>
      <p:ext uri="{BB962C8B-B14F-4D97-AF65-F5344CB8AC3E}">
        <p14:creationId xmlns:p14="http://schemas.microsoft.com/office/powerpoint/2010/main" val="1441166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291090" y="222528"/>
            <a:ext cx="10410580" cy="6986528"/>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b="1" dirty="0">
              <a:latin typeface="Amasis MT Pro Black" panose="02040A04050005020304" pitchFamily="18" charset="0"/>
            </a:endParaRPr>
          </a:p>
          <a:p>
            <a:r>
              <a:rPr lang="en-GB" sz="2800" dirty="0">
                <a:latin typeface="Amasis MT Pro Black" panose="02040A04050005020304"/>
              </a:rPr>
              <a:t>‘If anyone would come after me, he must deny himself, and take us his cross and follow me. For whoever wants to save his life will lose it but whoever loses his life for me and for the gospel will save it. What good is it for a man to gain the whole world but forfeit his </a:t>
            </a:r>
            <a:r>
              <a:rPr lang="en-GB" sz="2800" dirty="0" smtClean="0">
                <a:latin typeface="Amasis MT Pro Black" panose="02040A04050005020304"/>
              </a:rPr>
              <a:t>soul’ Mark 8 v 34</a:t>
            </a:r>
          </a:p>
          <a:p>
            <a:endParaRPr lang="en-GB" sz="2800" dirty="0">
              <a:latin typeface="Amasis MT Pro Black" panose="02040A04050005020304"/>
            </a:endParaRPr>
          </a:p>
          <a:p>
            <a:endParaRPr lang="en-GB" sz="2800" dirty="0">
              <a:latin typeface="Amasis MT Pro Black" panose="02040A04050005020304"/>
            </a:endParaRPr>
          </a:p>
          <a:p>
            <a:endParaRPr lang="en-US" sz="2800" b="1" dirty="0" smtClean="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dirty="0" smtClean="0">
              <a:latin typeface="Amasis MT Pro Black" panose="02040A04050005020304" pitchFamily="18" charset="0"/>
            </a:endParaRPr>
          </a:p>
          <a:p>
            <a:endParaRPr lang="en-GB" sz="2800" dirty="0">
              <a:latin typeface="Amasis MT Pro Black" panose="02040A04050005020304"/>
            </a:endParaRPr>
          </a:p>
          <a:p>
            <a:endParaRPr lang="en-GB" sz="2800" dirty="0">
              <a:latin typeface="Amasis MT Pro Black" panose="02040A04050005020304"/>
            </a:endParaRPr>
          </a:p>
          <a:p>
            <a:endParaRPr lang="en-US" sz="2800" dirty="0">
              <a:latin typeface="Amasis MT Pro Black" panose="02040A04050005020304" pitchFamily="18" charset="0"/>
            </a:endParaRPr>
          </a:p>
          <a:p>
            <a:endParaRPr lang="en-US" sz="2800" dirty="0">
              <a:latin typeface="Amasis MT Pro Black" panose="02040A04050005020304" pitchFamily="18" charset="0"/>
            </a:endParaRPr>
          </a:p>
        </p:txBody>
      </p:sp>
    </p:spTree>
    <p:extLst>
      <p:ext uri="{BB962C8B-B14F-4D97-AF65-F5344CB8AC3E}">
        <p14:creationId xmlns:p14="http://schemas.microsoft.com/office/powerpoint/2010/main" val="336109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291090" y="222528"/>
            <a:ext cx="10410580" cy="6124754"/>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dirty="0" smtClean="0">
              <a:latin typeface="Amasis MT Pro Black" panose="02040A04050005020304" pitchFamily="18" charset="0"/>
            </a:endParaRPr>
          </a:p>
          <a:p>
            <a:endParaRPr lang="en-GB" sz="2800" dirty="0">
              <a:latin typeface="Amasis MT Pro Black" panose="02040A04050005020304"/>
            </a:endParaRPr>
          </a:p>
          <a:p>
            <a:endParaRPr lang="en-GB" sz="2800" dirty="0">
              <a:latin typeface="Amasis MT Pro Black" panose="02040A04050005020304"/>
            </a:endParaRPr>
          </a:p>
          <a:p>
            <a:endParaRPr lang="en-US" sz="2800" dirty="0">
              <a:latin typeface="Amasis MT Pro Black" panose="02040A04050005020304" pitchFamily="18" charset="0"/>
            </a:endParaRPr>
          </a:p>
          <a:p>
            <a:endParaRPr lang="en-US" sz="2800" dirty="0">
              <a:latin typeface="Amasis MT Pro Black" panose="02040A04050005020304" pitchFamily="18" charset="0"/>
            </a:endParaRPr>
          </a:p>
        </p:txBody>
      </p:sp>
      <p:pic>
        <p:nvPicPr>
          <p:cNvPr id="3" name="Picture 2"/>
          <p:cNvPicPr>
            <a:picLocks noChangeAspect="1"/>
          </p:cNvPicPr>
          <p:nvPr/>
        </p:nvPicPr>
        <p:blipFill>
          <a:blip r:embed="rId3"/>
          <a:stretch>
            <a:fillRect/>
          </a:stretch>
        </p:blipFill>
        <p:spPr>
          <a:xfrm>
            <a:off x="1355449" y="2378548"/>
            <a:ext cx="3067050" cy="1495425"/>
          </a:xfrm>
          <a:prstGeom prst="rect">
            <a:avLst/>
          </a:prstGeom>
        </p:spPr>
      </p:pic>
      <p:sp>
        <p:nvSpPr>
          <p:cNvPr id="4" name="TextBox 3"/>
          <p:cNvSpPr txBox="1"/>
          <p:nvPr/>
        </p:nvSpPr>
        <p:spPr>
          <a:xfrm>
            <a:off x="5307495" y="1189274"/>
            <a:ext cx="5029200" cy="5201424"/>
          </a:xfrm>
          <a:prstGeom prst="rect">
            <a:avLst/>
          </a:prstGeom>
          <a:noFill/>
        </p:spPr>
        <p:txBody>
          <a:bodyPr wrap="square" rtlCol="0">
            <a:spAutoFit/>
          </a:bodyPr>
          <a:lstStyle/>
          <a:p>
            <a:r>
              <a:rPr lang="en-GB" sz="2800" dirty="0" smtClean="0">
                <a:latin typeface="Amasis MT Pro Black" panose="02040A04050005020304"/>
              </a:rPr>
              <a:t>Estimated Christian deaths through persecution</a:t>
            </a:r>
          </a:p>
          <a:p>
            <a:endParaRPr lang="en-GB" sz="2800" b="1" dirty="0">
              <a:latin typeface="Amasis MT Pro Black" panose="02040A04050005020304"/>
            </a:endParaRPr>
          </a:p>
          <a:p>
            <a:endParaRPr lang="en-GB" sz="2800" b="1" dirty="0" smtClean="0">
              <a:latin typeface="Amasis MT Pro Black" panose="02040A04050005020304"/>
            </a:endParaRPr>
          </a:p>
          <a:p>
            <a:r>
              <a:rPr lang="en-GB" sz="4800" b="1" dirty="0" smtClean="0">
                <a:latin typeface="Amasis MT Pro Black" panose="02040A04050005020304"/>
              </a:rPr>
              <a:t>5,898</a:t>
            </a:r>
          </a:p>
          <a:p>
            <a:endParaRPr lang="en-GB" sz="4800" b="1" dirty="0">
              <a:latin typeface="Amasis MT Pro Black" panose="02040A04050005020304"/>
            </a:endParaRPr>
          </a:p>
          <a:p>
            <a:r>
              <a:rPr lang="en-GB" sz="2800" dirty="0" smtClean="0">
                <a:latin typeface="Amasis MT Pro Black" panose="02040A04050005020304"/>
              </a:rPr>
              <a:t>Up 24% in one year</a:t>
            </a:r>
          </a:p>
          <a:p>
            <a:endParaRPr lang="en-GB" sz="4800" b="1" dirty="0">
              <a:latin typeface="Amasis MT Pro Black" panose="02040A04050005020304"/>
            </a:endParaRPr>
          </a:p>
          <a:p>
            <a:endParaRPr lang="en-GB" sz="4800" b="1" dirty="0">
              <a:latin typeface="Amasis MT Pro Black" panose="02040A04050005020304"/>
            </a:endParaRPr>
          </a:p>
        </p:txBody>
      </p:sp>
    </p:spTree>
    <p:extLst>
      <p:ext uri="{BB962C8B-B14F-4D97-AF65-F5344CB8AC3E}">
        <p14:creationId xmlns:p14="http://schemas.microsoft.com/office/powerpoint/2010/main" val="2643084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291090" y="222528"/>
            <a:ext cx="10410580" cy="6124754"/>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dirty="0" smtClean="0">
              <a:latin typeface="Amasis MT Pro Black" panose="02040A04050005020304" pitchFamily="18" charset="0"/>
            </a:endParaRPr>
          </a:p>
          <a:p>
            <a:endParaRPr lang="en-GB" sz="2800" dirty="0">
              <a:latin typeface="Amasis MT Pro Black" panose="02040A04050005020304"/>
            </a:endParaRPr>
          </a:p>
          <a:p>
            <a:endParaRPr lang="en-GB" sz="2800" dirty="0">
              <a:latin typeface="Amasis MT Pro Black" panose="02040A04050005020304"/>
            </a:endParaRPr>
          </a:p>
          <a:p>
            <a:endParaRPr lang="en-US" sz="2800" dirty="0">
              <a:latin typeface="Amasis MT Pro Black" panose="02040A04050005020304" pitchFamily="18" charset="0"/>
            </a:endParaRPr>
          </a:p>
          <a:p>
            <a:endParaRPr lang="en-US" sz="2800" dirty="0">
              <a:latin typeface="Amasis MT Pro Black" panose="02040A04050005020304" pitchFamily="18" charset="0"/>
            </a:endParaRPr>
          </a:p>
        </p:txBody>
      </p:sp>
      <p:sp>
        <p:nvSpPr>
          <p:cNvPr id="4" name="TextBox 3"/>
          <p:cNvSpPr txBox="1"/>
          <p:nvPr/>
        </p:nvSpPr>
        <p:spPr>
          <a:xfrm>
            <a:off x="5307495" y="1189274"/>
            <a:ext cx="5029200" cy="4708981"/>
          </a:xfrm>
          <a:prstGeom prst="rect">
            <a:avLst/>
          </a:prstGeom>
          <a:noFill/>
        </p:spPr>
        <p:txBody>
          <a:bodyPr wrap="square" rtlCol="0">
            <a:spAutoFit/>
          </a:bodyPr>
          <a:lstStyle/>
          <a:p>
            <a:r>
              <a:rPr lang="en-GB" sz="2800" dirty="0" smtClean="0">
                <a:latin typeface="Amasis MT Pro Black" panose="02040A04050005020304"/>
              </a:rPr>
              <a:t>“ He is no fool who gives up what he cannot keep…</a:t>
            </a:r>
          </a:p>
          <a:p>
            <a:endParaRPr lang="en-GB" sz="2800" dirty="0">
              <a:latin typeface="Amasis MT Pro Black" panose="02040A04050005020304"/>
            </a:endParaRPr>
          </a:p>
          <a:p>
            <a:r>
              <a:rPr lang="en-GB" sz="2800" dirty="0" smtClean="0">
                <a:latin typeface="Amasis MT Pro Black" panose="02040A04050005020304"/>
              </a:rPr>
              <a:t>….To gain what he cannot lose”</a:t>
            </a:r>
          </a:p>
          <a:p>
            <a:endParaRPr lang="en-GB" sz="2800" b="1" dirty="0">
              <a:latin typeface="Amasis MT Pro Black" panose="02040A04050005020304"/>
            </a:endParaRPr>
          </a:p>
          <a:p>
            <a:endParaRPr lang="en-GB" sz="2800" b="1" dirty="0" smtClean="0">
              <a:latin typeface="Amasis MT Pro Black" panose="02040A04050005020304"/>
            </a:endParaRPr>
          </a:p>
          <a:p>
            <a:endParaRPr lang="en-GB" sz="2800" b="1" dirty="0">
              <a:latin typeface="Amasis MT Pro Black" panose="02040A04050005020304"/>
            </a:endParaRPr>
          </a:p>
          <a:p>
            <a:r>
              <a:rPr lang="en-GB" sz="2800" b="1" dirty="0" smtClean="0">
                <a:latin typeface="Amasis MT Pro Black" panose="02040A04050005020304"/>
              </a:rPr>
              <a:t>Jim Eliot  1927-1956</a:t>
            </a:r>
            <a:endParaRPr lang="en-GB" sz="4800" b="1" dirty="0">
              <a:latin typeface="Amasis MT Pro Black" panose="02040A04050005020304"/>
            </a:endParaRPr>
          </a:p>
          <a:p>
            <a:endParaRPr lang="en-GB" sz="4800" b="1" dirty="0">
              <a:latin typeface="Amasis MT Pro Black" panose="02040A04050005020304"/>
            </a:endParaRPr>
          </a:p>
        </p:txBody>
      </p:sp>
      <p:pic>
        <p:nvPicPr>
          <p:cNvPr id="6" name="Picture 5"/>
          <p:cNvPicPr>
            <a:picLocks noChangeAspect="1"/>
          </p:cNvPicPr>
          <p:nvPr/>
        </p:nvPicPr>
        <p:blipFill>
          <a:blip r:embed="rId3"/>
          <a:stretch>
            <a:fillRect/>
          </a:stretch>
        </p:blipFill>
        <p:spPr>
          <a:xfrm>
            <a:off x="1395827" y="1123341"/>
            <a:ext cx="3312000" cy="4777606"/>
          </a:xfrm>
          <a:prstGeom prst="rect">
            <a:avLst/>
          </a:prstGeom>
        </p:spPr>
      </p:pic>
    </p:spTree>
    <p:extLst>
      <p:ext uri="{BB962C8B-B14F-4D97-AF65-F5344CB8AC3E}">
        <p14:creationId xmlns:p14="http://schemas.microsoft.com/office/powerpoint/2010/main" val="109550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291091" y="222528"/>
            <a:ext cx="7084284" cy="5262979"/>
          </a:xfrm>
          <a:prstGeom prst="rect">
            <a:avLst/>
          </a:prstGeom>
          <a:noFill/>
        </p:spPr>
        <p:txBody>
          <a:bodyPr wrap="square" rtlCol="0">
            <a:spAutoFit/>
          </a:bodyPr>
          <a:lstStyle/>
          <a:p>
            <a:r>
              <a:rPr lang="en-US" sz="2800" b="1" dirty="0" smtClean="0">
                <a:latin typeface="Amasis MT Pro Black" panose="02040A04050005020304" pitchFamily="18" charset="0"/>
              </a:rPr>
              <a:t>The Disciples give up their authority</a:t>
            </a: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r>
              <a:rPr lang="en-GB" sz="2800" b="1" dirty="0" smtClean="0">
                <a:latin typeface="Amasis MT Pro Black" panose="02040A04050005020304"/>
              </a:rPr>
              <a:t>   </a:t>
            </a:r>
          </a:p>
          <a:p>
            <a:endParaRPr lang="en-GB" sz="2800" b="1" dirty="0">
              <a:latin typeface="Amasis MT Pro Black" panose="02040A04050005020304"/>
            </a:endParaRPr>
          </a:p>
          <a:p>
            <a:r>
              <a:rPr lang="en-GB" sz="2800" b="1" dirty="0" smtClean="0">
                <a:latin typeface="Amasis MT Pro Black" panose="02040A04050005020304"/>
              </a:rPr>
              <a:t>   Author</a:t>
            </a:r>
            <a:endParaRPr lang="en-GB" sz="2800" b="1" dirty="0">
              <a:latin typeface="Amasis MT Pro Black" panose="02040A04050005020304"/>
            </a:endParaRPr>
          </a:p>
          <a:p>
            <a:endParaRPr lang="en-US" sz="2800" b="1" dirty="0">
              <a:latin typeface="Amasis MT Pro Black" panose="02040A04050005020304" pitchFamily="18" charset="0"/>
            </a:endParaRPr>
          </a:p>
          <a:p>
            <a:endParaRPr lang="en-US" sz="2800" dirty="0">
              <a:latin typeface="Amasis MT Pro Black" panose="02040A04050005020304" pitchFamily="18" charset="0"/>
            </a:endParaRPr>
          </a:p>
        </p:txBody>
      </p:sp>
      <p:sp>
        <p:nvSpPr>
          <p:cNvPr id="4" name="TextBox 3"/>
          <p:cNvSpPr txBox="1"/>
          <p:nvPr/>
        </p:nvSpPr>
        <p:spPr>
          <a:xfrm>
            <a:off x="1590260" y="545694"/>
            <a:ext cx="5029200" cy="3170099"/>
          </a:xfrm>
          <a:prstGeom prst="rect">
            <a:avLst/>
          </a:prstGeom>
          <a:noFill/>
        </p:spPr>
        <p:txBody>
          <a:bodyPr wrap="square" rtlCol="0">
            <a:spAutoFit/>
          </a:bodyPr>
          <a:lstStyle/>
          <a:p>
            <a:endParaRPr lang="en-GB" sz="4800" b="1" dirty="0" smtClean="0">
              <a:latin typeface="Amasis MT Pro Black" panose="02040A04050005020304"/>
            </a:endParaRPr>
          </a:p>
          <a:p>
            <a:endParaRPr lang="en-GB" sz="2800" b="1" dirty="0" smtClean="0">
              <a:latin typeface="Amasis MT Pro Black" panose="02040A04050005020304"/>
            </a:endParaRPr>
          </a:p>
          <a:p>
            <a:r>
              <a:rPr lang="en-GB" sz="2800" b="1" dirty="0" smtClean="0">
                <a:latin typeface="Amasis MT Pro Black" panose="02040A04050005020304"/>
              </a:rPr>
              <a:t>Authority</a:t>
            </a:r>
          </a:p>
          <a:p>
            <a:endParaRPr lang="en-GB" sz="4800" b="1" dirty="0">
              <a:latin typeface="Amasis MT Pro Black" panose="02040A04050005020304"/>
            </a:endParaRPr>
          </a:p>
          <a:p>
            <a:endParaRPr lang="en-GB" sz="4800" b="1" dirty="0">
              <a:latin typeface="Amasis MT Pro Black" panose="02040A04050005020304"/>
            </a:endParaRPr>
          </a:p>
        </p:txBody>
      </p:sp>
      <p:pic>
        <p:nvPicPr>
          <p:cNvPr id="3" name="Picture 2"/>
          <p:cNvPicPr>
            <a:picLocks noChangeAspect="1"/>
          </p:cNvPicPr>
          <p:nvPr/>
        </p:nvPicPr>
        <p:blipFill>
          <a:blip r:embed="rId3"/>
          <a:stretch>
            <a:fillRect/>
          </a:stretch>
        </p:blipFill>
        <p:spPr>
          <a:xfrm>
            <a:off x="4026198" y="2213342"/>
            <a:ext cx="2143125" cy="2143125"/>
          </a:xfrm>
          <a:prstGeom prst="rect">
            <a:avLst/>
          </a:prstGeom>
        </p:spPr>
      </p:pic>
      <p:sp>
        <p:nvSpPr>
          <p:cNvPr id="7" name="Down Arrow 6"/>
          <p:cNvSpPr/>
          <p:nvPr/>
        </p:nvSpPr>
        <p:spPr>
          <a:xfrm>
            <a:off x="2072024" y="279570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758796" y="2761684"/>
            <a:ext cx="5081840" cy="523220"/>
          </a:xfrm>
          <a:prstGeom prst="rect">
            <a:avLst/>
          </a:prstGeom>
          <a:noFill/>
        </p:spPr>
        <p:txBody>
          <a:bodyPr wrap="none" rtlCol="0">
            <a:spAutoFit/>
          </a:bodyPr>
          <a:lstStyle/>
          <a:p>
            <a:r>
              <a:rPr lang="en-GB" sz="2800" dirty="0" smtClean="0">
                <a:latin typeface="Amasis MT Pro Black" panose="02040A04050005020304"/>
              </a:rPr>
              <a:t>Who is writing our life plans?</a:t>
            </a:r>
            <a:endParaRPr lang="en-GB" sz="2800" dirty="0">
              <a:latin typeface="Amasis MT Pro Black" panose="02040A04050005020304"/>
            </a:endParaRPr>
          </a:p>
        </p:txBody>
      </p:sp>
    </p:spTree>
    <p:extLst>
      <p:ext uri="{BB962C8B-B14F-4D97-AF65-F5344CB8AC3E}">
        <p14:creationId xmlns:p14="http://schemas.microsoft.com/office/powerpoint/2010/main" val="1567839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198863" y="838754"/>
            <a:ext cx="8905875" cy="3724096"/>
          </a:xfrm>
          <a:prstGeom prst="rect">
            <a:avLst/>
          </a:prstGeom>
          <a:noFill/>
        </p:spPr>
        <p:txBody>
          <a:bodyPr wrap="square" rtlCol="0">
            <a:spAutoFit/>
          </a:bodyPr>
          <a:lstStyle/>
          <a:p>
            <a:r>
              <a:rPr lang="en-US" sz="4800" dirty="0" smtClean="0">
                <a:latin typeface="Amasis MT Pro Black" panose="02040A04050005020304" pitchFamily="18" charset="0"/>
              </a:rPr>
              <a:t>AUTHORITY</a:t>
            </a:r>
          </a:p>
          <a:p>
            <a:endParaRPr lang="en-US" sz="4800" dirty="0">
              <a:latin typeface="Amasis MT Pro Black" panose="02040A04050005020304" pitchFamily="18" charset="0"/>
            </a:endParaRPr>
          </a:p>
          <a:p>
            <a:r>
              <a:rPr lang="en-US" sz="2800" dirty="0" smtClean="0">
                <a:latin typeface="Amasis MT Pro Black" panose="02040A04050005020304" pitchFamily="18" charset="0"/>
              </a:rPr>
              <a:t>The Disciples see Jesus’ authority</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give up their authority</a:t>
            </a:r>
          </a:p>
          <a:p>
            <a:endParaRPr lang="en-US" sz="2800" dirty="0">
              <a:latin typeface="Amasis MT Pro Black" panose="02040A04050005020304" pitchFamily="18" charset="0"/>
            </a:endParaRPr>
          </a:p>
          <a:p>
            <a:r>
              <a:rPr lang="en-US" sz="2800" b="1" dirty="0" smtClean="0">
                <a:latin typeface="Amasis MT Pro Black" panose="02040A04050005020304" pitchFamily="18" charset="0"/>
              </a:rPr>
              <a:t>The Disciples receive Jesus’ authority</a:t>
            </a:r>
            <a:endParaRPr lang="en-GB" sz="2800" b="1" dirty="0">
              <a:latin typeface="Amasis MT Pro Black" panose="02040A04050005020304" pitchFamily="18" charset="0"/>
            </a:endParaRPr>
          </a:p>
        </p:txBody>
      </p:sp>
    </p:spTree>
    <p:extLst>
      <p:ext uri="{BB962C8B-B14F-4D97-AF65-F5344CB8AC3E}">
        <p14:creationId xmlns:p14="http://schemas.microsoft.com/office/powerpoint/2010/main" val="181407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238619" y="878511"/>
            <a:ext cx="8905875" cy="9140964"/>
          </a:xfrm>
          <a:prstGeom prst="rect">
            <a:avLst/>
          </a:prstGeom>
          <a:noFill/>
        </p:spPr>
        <p:txBody>
          <a:bodyPr wrap="square" rtlCol="0">
            <a:spAutoFit/>
          </a:bodyPr>
          <a:lstStyle/>
          <a:p>
            <a:endParaRPr lang="en-US" sz="2800" dirty="0" smtClean="0">
              <a:latin typeface="Amasis MT Pro Black" panose="02040A04050005020304" pitchFamily="18" charset="0"/>
            </a:endParaRPr>
          </a:p>
          <a:p>
            <a:r>
              <a:rPr lang="en-US" sz="2800" b="1" dirty="0" smtClean="0">
                <a:latin typeface="Amasis MT Pro Black" panose="02040A04050005020304" pitchFamily="18" charset="0"/>
              </a:rPr>
              <a:t>The Disciples receive Jesus’ authority</a:t>
            </a:r>
          </a:p>
          <a:p>
            <a:endParaRPr lang="en-US" sz="2800" b="1" dirty="0" smtClean="0">
              <a:latin typeface="Amasis MT Pro Black" panose="02040A04050005020304" pitchFamily="18" charset="0"/>
            </a:endParaRPr>
          </a:p>
          <a:p>
            <a:r>
              <a:rPr lang="en-GB" sz="2800" dirty="0">
                <a:latin typeface="Amasis MT Pro Black" panose="02040A04050005020304"/>
              </a:rPr>
              <a:t>Come, Follow me and I will make you fishers of men</a:t>
            </a:r>
            <a:r>
              <a:rPr lang="en-GB" sz="2800" dirty="0" smtClean="0">
                <a:latin typeface="Amasis MT Pro Black" panose="02040A04050005020304"/>
              </a:rPr>
              <a:t>. Mark 1 v 16</a:t>
            </a:r>
          </a:p>
          <a:p>
            <a:endParaRPr lang="en-GB" sz="2800" dirty="0">
              <a:latin typeface="Amasis MT Pro Black" panose="02040A04050005020304"/>
            </a:endParaRPr>
          </a:p>
          <a:p>
            <a:r>
              <a:rPr lang="en-GB" sz="2800" dirty="0" smtClean="0">
                <a:latin typeface="Amasis MT Pro Black" panose="02040A04050005020304"/>
              </a:rPr>
              <a:t>He sent them out two by two and gave them authority over evil spirits Mark 6 v 6 -12</a:t>
            </a:r>
          </a:p>
          <a:p>
            <a:endParaRPr lang="en-GB" sz="2800" dirty="0">
              <a:latin typeface="Amasis MT Pro Black" panose="02040A04050005020304"/>
            </a:endParaRPr>
          </a:p>
          <a:p>
            <a:r>
              <a:rPr lang="en-GB" sz="2800" dirty="0" smtClean="0">
                <a:latin typeface="Amasis MT Pro Black" panose="02040A04050005020304"/>
              </a:rPr>
              <a:t>All authority is given to me.. Therefore go and make disciples  .. And surely I am with you always Matthew 28 v 16-20</a:t>
            </a: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p:txBody>
      </p:sp>
    </p:spTree>
    <p:extLst>
      <p:ext uri="{BB962C8B-B14F-4D97-AF65-F5344CB8AC3E}">
        <p14:creationId xmlns:p14="http://schemas.microsoft.com/office/powerpoint/2010/main" val="3324343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728410" y="0"/>
            <a:ext cx="8905875" cy="5262979"/>
          </a:xfrm>
          <a:prstGeom prst="rect">
            <a:avLst/>
          </a:prstGeom>
          <a:noFill/>
        </p:spPr>
        <p:txBody>
          <a:bodyPr wrap="square" rtlCol="0">
            <a:spAutoFit/>
          </a:bodyPr>
          <a:lstStyle/>
          <a:p>
            <a:endParaRPr lang="en-US" sz="2800" dirty="0" smtClean="0">
              <a:latin typeface="Amasis MT Pro Black" panose="02040A04050005020304" pitchFamily="18" charset="0"/>
            </a:endParaRPr>
          </a:p>
          <a:p>
            <a:r>
              <a:rPr lang="en-US" sz="2800" b="1" dirty="0" smtClean="0">
                <a:latin typeface="Amasis MT Pro Black" panose="02040A04050005020304" pitchFamily="18" charset="0"/>
              </a:rPr>
              <a:t>The Disciples receive Jesus’ authority</a:t>
            </a:r>
          </a:p>
          <a:p>
            <a:endParaRPr lang="en-US"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p:txBody>
      </p:sp>
      <p:pic>
        <p:nvPicPr>
          <p:cNvPr id="3" name="Picture 2"/>
          <p:cNvPicPr>
            <a:picLocks noChangeAspect="1"/>
          </p:cNvPicPr>
          <p:nvPr/>
        </p:nvPicPr>
        <p:blipFill>
          <a:blip r:embed="rId3"/>
          <a:stretch>
            <a:fillRect/>
          </a:stretch>
        </p:blipFill>
        <p:spPr>
          <a:xfrm>
            <a:off x="879346" y="1316854"/>
            <a:ext cx="5404195" cy="3600000"/>
          </a:xfrm>
          <a:prstGeom prst="rect">
            <a:avLst/>
          </a:prstGeom>
        </p:spPr>
      </p:pic>
      <p:pic>
        <p:nvPicPr>
          <p:cNvPr id="4" name="Picture 3"/>
          <p:cNvPicPr>
            <a:picLocks noChangeAspect="1"/>
          </p:cNvPicPr>
          <p:nvPr/>
        </p:nvPicPr>
        <p:blipFill rotWithShape="1">
          <a:blip r:embed="rId4"/>
          <a:srcRect l="18282"/>
          <a:stretch/>
        </p:blipFill>
        <p:spPr>
          <a:xfrm>
            <a:off x="5883964" y="2852253"/>
            <a:ext cx="5599385" cy="3600000"/>
          </a:xfrm>
          <a:prstGeom prst="rect">
            <a:avLst/>
          </a:prstGeom>
        </p:spPr>
      </p:pic>
    </p:spTree>
    <p:extLst>
      <p:ext uri="{BB962C8B-B14F-4D97-AF65-F5344CB8AC3E}">
        <p14:creationId xmlns:p14="http://schemas.microsoft.com/office/powerpoint/2010/main" val="2875778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519863" y="-294655"/>
            <a:ext cx="10672137" cy="10864513"/>
          </a:xfrm>
          <a:prstGeom prst="rect">
            <a:avLst/>
          </a:prstGeom>
          <a:noFill/>
        </p:spPr>
        <p:txBody>
          <a:bodyPr wrap="square" rtlCol="0">
            <a:spAutoFit/>
          </a:bodyPr>
          <a:lstStyle/>
          <a:p>
            <a:endParaRPr lang="en-US" sz="2800" dirty="0" smtClean="0">
              <a:latin typeface="Amasis MT Pro Black" panose="02040A04050005020304" pitchFamily="18" charset="0"/>
            </a:endParaRPr>
          </a:p>
          <a:p>
            <a:r>
              <a:rPr lang="en-US" sz="2800" b="1" dirty="0" smtClean="0">
                <a:latin typeface="Amasis MT Pro Black" panose="02040A04050005020304" pitchFamily="18" charset="0"/>
              </a:rPr>
              <a:t>The Disciples receive Jesus’ authority</a:t>
            </a:r>
          </a:p>
          <a:p>
            <a:endParaRPr lang="en-US" sz="2800" b="1" dirty="0" smtClean="0">
              <a:latin typeface="Amasis MT Pro Black" panose="02040A04050005020304" pitchFamily="18" charset="0"/>
            </a:endParaRPr>
          </a:p>
          <a:p>
            <a:r>
              <a:rPr lang="en-GB" sz="2800" dirty="0" smtClean="0">
                <a:latin typeface="Amasis MT Pro Black" panose="02040A04050005020304"/>
              </a:rPr>
              <a:t>“The </a:t>
            </a:r>
            <a:r>
              <a:rPr lang="en-GB" sz="2800" dirty="0">
                <a:latin typeface="Amasis MT Pro Black" panose="02040A04050005020304"/>
              </a:rPr>
              <a:t>preliminary call of </a:t>
            </a:r>
            <a:r>
              <a:rPr lang="en-GB" sz="2800" dirty="0" smtClean="0">
                <a:latin typeface="Amasis MT Pro Black" panose="02040A04050005020304"/>
              </a:rPr>
              <a:t>Jesus’ team </a:t>
            </a:r>
            <a:r>
              <a:rPr lang="en-GB" sz="2800" dirty="0">
                <a:latin typeface="Amasis MT Pro Black" panose="02040A04050005020304"/>
              </a:rPr>
              <a:t>was to </a:t>
            </a:r>
            <a:r>
              <a:rPr lang="en-GB" sz="2800" dirty="0" smtClean="0">
                <a:latin typeface="Amasis MT Pro Black" panose="02040A04050005020304"/>
              </a:rPr>
              <a:t>be  </a:t>
            </a:r>
            <a:r>
              <a:rPr lang="en-GB" sz="2800" dirty="0">
                <a:latin typeface="Amasis MT Pro Black" panose="02040A04050005020304"/>
              </a:rPr>
              <a:t>with him, rather than to do things for </a:t>
            </a:r>
            <a:r>
              <a:rPr lang="en-GB" sz="2800" dirty="0" smtClean="0">
                <a:latin typeface="Amasis MT Pro Black" panose="02040A04050005020304"/>
              </a:rPr>
              <a:t>him</a:t>
            </a:r>
          </a:p>
          <a:p>
            <a:endParaRPr lang="en-GB" sz="2800" dirty="0">
              <a:latin typeface="Amasis MT Pro Black" panose="02040A04050005020304"/>
            </a:endParaRPr>
          </a:p>
          <a:p>
            <a:r>
              <a:rPr lang="en-GB" sz="2800" dirty="0">
                <a:latin typeface="Amasis MT Pro Black" panose="02040A04050005020304"/>
              </a:rPr>
              <a:t>Let’s do what God asks us to do today and then let him do what only he can do. Seemingly insignificant moments of kindness </a:t>
            </a:r>
            <a:r>
              <a:rPr lang="en-GB" sz="2800" dirty="0" err="1">
                <a:latin typeface="Amasis MT Pro Black" panose="02040A04050005020304"/>
              </a:rPr>
              <a:t>revolutionalise</a:t>
            </a:r>
            <a:r>
              <a:rPr lang="en-GB" sz="2800" dirty="0">
                <a:latin typeface="Amasis MT Pro Black" panose="02040A04050005020304"/>
              </a:rPr>
              <a:t> lives, A sentence or two about God becomes a lighthouse to a storm sick traveller. Small seeds grow into great trees. It’s by his Spirit not by our sweat”</a:t>
            </a:r>
          </a:p>
          <a:p>
            <a:endParaRPr lang="en-GB" sz="2800" dirty="0" smtClean="0">
              <a:latin typeface="Amasis MT Pro Black" panose="02040A04050005020304"/>
            </a:endParaRPr>
          </a:p>
          <a:p>
            <a:r>
              <a:rPr lang="en-GB" sz="2800" dirty="0" smtClean="0">
                <a:latin typeface="Amasis MT Pro Black" panose="02040A04050005020304"/>
              </a:rPr>
              <a:t>We </a:t>
            </a:r>
            <a:r>
              <a:rPr lang="en-GB" sz="2800" dirty="0">
                <a:latin typeface="Amasis MT Pro Black" panose="02040A04050005020304"/>
              </a:rPr>
              <a:t>are not called to make waves, but rather like Jesus himself, were invited to surf the </a:t>
            </a:r>
            <a:r>
              <a:rPr lang="en-GB" sz="2800" dirty="0" smtClean="0">
                <a:latin typeface="Amasis MT Pro Black" panose="02040A04050005020304"/>
              </a:rPr>
              <a:t>waves </a:t>
            </a:r>
            <a:r>
              <a:rPr lang="en-GB" sz="2800" dirty="0">
                <a:latin typeface="Amasis MT Pro Black" panose="02040A04050005020304"/>
              </a:rPr>
              <a:t>the </a:t>
            </a:r>
            <a:r>
              <a:rPr lang="en-GB" sz="2800" dirty="0" smtClean="0">
                <a:latin typeface="Amasis MT Pro Black" panose="02040A04050005020304"/>
              </a:rPr>
              <a:t>Father makes”</a:t>
            </a:r>
          </a:p>
          <a:p>
            <a:endParaRPr lang="en-GB" sz="2800" dirty="0">
              <a:latin typeface="Amasis MT Pro Black" panose="02040A04050005020304"/>
            </a:endParaRPr>
          </a:p>
          <a:p>
            <a:r>
              <a:rPr lang="en-GB" sz="2800" dirty="0" smtClean="0">
                <a:latin typeface="Amasis MT Pro Black" panose="02040A04050005020304"/>
              </a:rPr>
              <a:t>Jeff </a:t>
            </a:r>
            <a:r>
              <a:rPr lang="en-GB" sz="2800" dirty="0">
                <a:latin typeface="Amasis MT Pro Black" panose="02040A04050005020304"/>
              </a:rPr>
              <a:t>L</a:t>
            </a:r>
            <a:r>
              <a:rPr lang="en-GB" sz="2800" dirty="0" smtClean="0">
                <a:latin typeface="Amasis MT Pro Black" panose="02040A04050005020304"/>
              </a:rPr>
              <a:t>ucas</a:t>
            </a:r>
            <a:endParaRPr lang="en-GB" sz="2800" dirty="0">
              <a:latin typeface="Amasis MT Pro Black" panose="02040A04050005020304"/>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a:p>
            <a:endParaRPr lang="en-GB" sz="2800" b="1" dirty="0" smtClean="0">
              <a:latin typeface="Amasis MT Pro Black" panose="02040A04050005020304" pitchFamily="18" charset="0"/>
            </a:endParaRPr>
          </a:p>
          <a:p>
            <a:endParaRPr lang="en-GB" sz="2800" b="1" dirty="0">
              <a:latin typeface="Amasis MT Pro Black" panose="02040A04050005020304" pitchFamily="18" charset="0"/>
            </a:endParaRPr>
          </a:p>
        </p:txBody>
      </p:sp>
    </p:spTree>
    <p:extLst>
      <p:ext uri="{BB962C8B-B14F-4D97-AF65-F5344CB8AC3E}">
        <p14:creationId xmlns:p14="http://schemas.microsoft.com/office/powerpoint/2010/main" val="3300959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198863" y="838754"/>
            <a:ext cx="8905875" cy="4585871"/>
          </a:xfrm>
          <a:prstGeom prst="rect">
            <a:avLst/>
          </a:prstGeom>
          <a:noFill/>
        </p:spPr>
        <p:txBody>
          <a:bodyPr wrap="square" rtlCol="0">
            <a:spAutoFit/>
          </a:bodyPr>
          <a:lstStyle/>
          <a:p>
            <a:r>
              <a:rPr lang="en-US" sz="4800" dirty="0" smtClean="0">
                <a:latin typeface="Amasis MT Pro Black" panose="02040A04050005020304" pitchFamily="18" charset="0"/>
              </a:rPr>
              <a:t>AUTHORITY</a:t>
            </a:r>
          </a:p>
          <a:p>
            <a:endParaRPr lang="en-US" sz="4800" dirty="0">
              <a:latin typeface="Amasis MT Pro Black" panose="02040A04050005020304" pitchFamily="18" charset="0"/>
            </a:endParaRPr>
          </a:p>
          <a:p>
            <a:r>
              <a:rPr lang="en-US" sz="2800" dirty="0" smtClean="0">
                <a:latin typeface="Amasis MT Pro Black" panose="02040A04050005020304" pitchFamily="18" charset="0"/>
              </a:rPr>
              <a:t>The Disciples see Jesus’ authority – the authority of the King</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give up their authority to follow him</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receive Jesus’ authority to carry that authority into deeper , plentiful fishing grounds</a:t>
            </a:r>
            <a:endParaRPr lang="en-GB" sz="2800" dirty="0">
              <a:latin typeface="Amasis MT Pro Black" panose="02040A04050005020304" pitchFamily="18" charset="0"/>
            </a:endParaRPr>
          </a:p>
        </p:txBody>
      </p:sp>
    </p:spTree>
    <p:extLst>
      <p:ext uri="{BB962C8B-B14F-4D97-AF65-F5344CB8AC3E}">
        <p14:creationId xmlns:p14="http://schemas.microsoft.com/office/powerpoint/2010/main" val="427810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967132" y="117693"/>
            <a:ext cx="8905875" cy="5047536"/>
          </a:xfrm>
          <a:prstGeom prst="rect">
            <a:avLst/>
          </a:prstGeom>
          <a:noFill/>
        </p:spPr>
        <p:txBody>
          <a:bodyPr wrap="square" rtlCol="0">
            <a:spAutoFit/>
          </a:bodyPr>
          <a:lstStyle/>
          <a:p>
            <a:r>
              <a:rPr lang="en-US" sz="2800" strike="dblStrike" dirty="0" smtClean="0">
                <a:latin typeface="Amasis MT Pro Black" panose="02040A04050005020304" pitchFamily="18" charset="0"/>
              </a:rPr>
              <a:t>You’ve done </a:t>
            </a:r>
            <a:r>
              <a:rPr lang="en-US" sz="5400" strike="dblStrike" dirty="0" smtClean="0">
                <a:latin typeface="Amasis MT Pro Black" panose="02040A04050005020304" pitchFamily="18" charset="0"/>
              </a:rPr>
              <a:t>WHAT?</a:t>
            </a:r>
          </a:p>
          <a:p>
            <a:endParaRPr lang="en-US" sz="5400" dirty="0" smtClean="0">
              <a:latin typeface="Amasis MT Pro Black" panose="02040A04050005020304" pitchFamily="18" charset="0"/>
            </a:endParaRPr>
          </a:p>
          <a:p>
            <a:r>
              <a:rPr lang="en-US" sz="4000" dirty="0" smtClean="0">
                <a:latin typeface="Amasis MT Pro Black" panose="02040A04050005020304" pitchFamily="18" charset="0"/>
              </a:rPr>
              <a:t>What an Opportunity I had!</a:t>
            </a:r>
          </a:p>
          <a:p>
            <a:endParaRPr lang="en-US" sz="4000" dirty="0">
              <a:latin typeface="Amasis MT Pro Black" panose="02040A04050005020304" pitchFamily="18" charset="0"/>
            </a:endParaRPr>
          </a:p>
          <a:p>
            <a:r>
              <a:rPr lang="en-US" sz="4000" dirty="0" smtClean="0">
                <a:latin typeface="Amasis MT Pro Black" panose="02040A04050005020304" pitchFamily="18" charset="0"/>
              </a:rPr>
              <a:t>To see Jesus’ authority changing lives</a:t>
            </a: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46099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6B49837-F39F-EE2A-BB81-CE03717D1100}"/>
              </a:ext>
            </a:extLst>
          </p:cNvPr>
          <p:cNvSpPr txBox="1"/>
          <p:nvPr/>
        </p:nvSpPr>
        <p:spPr>
          <a:xfrm>
            <a:off x="2480481" y="1047611"/>
            <a:ext cx="8905875" cy="4247317"/>
          </a:xfrm>
          <a:prstGeom prst="rect">
            <a:avLst/>
          </a:prstGeom>
          <a:noFill/>
        </p:spPr>
        <p:txBody>
          <a:bodyPr wrap="square" rtlCol="0">
            <a:spAutoFit/>
          </a:bodyPr>
          <a:lstStyle/>
          <a:p>
            <a:r>
              <a:rPr lang="en-GB" sz="5400" dirty="0" smtClean="0">
                <a:latin typeface="Amasis MT Pro Black" panose="02040A04050005020304" pitchFamily="18" charset="0"/>
              </a:rPr>
              <a:t>“Preachers should remember that the capacity of the mind to absorb is limited to what the seat can endure”</a:t>
            </a:r>
            <a:endParaRPr lang="en-GB" sz="5400" dirty="0">
              <a:latin typeface="Amasis MT Pro Black" panose="02040A04050005020304" pitchFamily="18" charset="0"/>
            </a:endParaRPr>
          </a:p>
        </p:txBody>
      </p:sp>
      <p:sp>
        <p:nvSpPr>
          <p:cNvPr id="3" name="Content Placeholder 2"/>
          <p:cNvSpPr>
            <a:spLocks noGrp="1"/>
          </p:cNvSpPr>
          <p:nvPr>
            <p:ph idx="1"/>
          </p:nvPr>
        </p:nvSpPr>
        <p:spPr>
          <a:xfrm>
            <a:off x="1528011" y="7427495"/>
            <a:ext cx="8578515" cy="899110"/>
          </a:xfrm>
        </p:spPr>
        <p:txBody>
          <a:bodyPr/>
          <a:lstStyle/>
          <a:p>
            <a:endParaRPr lang="en-GB" dirty="0"/>
          </a:p>
        </p:txBody>
      </p:sp>
    </p:spTree>
    <p:extLst>
      <p:ext uri="{BB962C8B-B14F-4D97-AF65-F5344CB8AC3E}">
        <p14:creationId xmlns:p14="http://schemas.microsoft.com/office/powerpoint/2010/main" val="80442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hore&#10;&#10;Description automatically generated">
            <a:extLst>
              <a:ext uri="{FF2B5EF4-FFF2-40B4-BE49-F238E27FC236}">
                <a16:creationId xmlns="" xmlns:a16="http://schemas.microsoft.com/office/drawing/2014/main" id="{29088B20-EA03-72C5-C44A-F883D8D85A7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1999" cy="914400"/>
          </a:xfrm>
          <a:prstGeom prst="rect">
            <a:avLst/>
          </a:prstGeom>
        </p:spPr>
      </p:pic>
      <p:pic>
        <p:nvPicPr>
          <p:cNvPr id="4" name="Picture 3" descr="A picture containing outdoor, shore&#10;&#10;Description automatically generated">
            <a:extLst>
              <a:ext uri="{FF2B5EF4-FFF2-40B4-BE49-F238E27FC236}">
                <a16:creationId xmlns="" xmlns:a16="http://schemas.microsoft.com/office/drawing/2014/main" id="{B9B8EC98-8769-5569-1D5B-293C0496CA1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5943599"/>
            <a:ext cx="12191999" cy="914400"/>
          </a:xfrm>
          <a:prstGeom prst="rect">
            <a:avLst/>
          </a:prstGeom>
        </p:spPr>
      </p:pic>
    </p:spTree>
    <p:extLst>
      <p:ext uri="{BB962C8B-B14F-4D97-AF65-F5344CB8AC3E}">
        <p14:creationId xmlns:p14="http://schemas.microsoft.com/office/powerpoint/2010/main" val="878125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hore&#10;&#10;Description automatically generated">
            <a:extLst>
              <a:ext uri="{FF2B5EF4-FFF2-40B4-BE49-F238E27FC236}">
                <a16:creationId xmlns="" xmlns:a16="http://schemas.microsoft.com/office/drawing/2014/main" id="{29088B20-EA03-72C5-C44A-F883D8D85A7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1999" cy="914400"/>
          </a:xfrm>
          <a:prstGeom prst="rect">
            <a:avLst/>
          </a:prstGeom>
        </p:spPr>
      </p:pic>
      <p:pic>
        <p:nvPicPr>
          <p:cNvPr id="4" name="Picture 3" descr="A picture containing outdoor, shore&#10;&#10;Description automatically generated">
            <a:extLst>
              <a:ext uri="{FF2B5EF4-FFF2-40B4-BE49-F238E27FC236}">
                <a16:creationId xmlns="" xmlns:a16="http://schemas.microsoft.com/office/drawing/2014/main" id="{B9B8EC98-8769-5569-1D5B-293C0496CA1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5943599"/>
            <a:ext cx="12191999" cy="914400"/>
          </a:xfrm>
          <a:prstGeom prst="rect">
            <a:avLst/>
          </a:prstGeom>
        </p:spPr>
      </p:pic>
      <p:sp>
        <p:nvSpPr>
          <p:cNvPr id="2" name="TextBox 1">
            <a:extLst>
              <a:ext uri="{FF2B5EF4-FFF2-40B4-BE49-F238E27FC236}">
                <a16:creationId xmlns="" xmlns:a16="http://schemas.microsoft.com/office/drawing/2014/main" id="{EEDA251E-750A-7580-4DBB-9A6C1D2D8D24}"/>
              </a:ext>
            </a:extLst>
          </p:cNvPr>
          <p:cNvSpPr txBox="1"/>
          <p:nvPr/>
        </p:nvSpPr>
        <p:spPr>
          <a:xfrm>
            <a:off x="1643060" y="1638300"/>
            <a:ext cx="8905875" cy="707886"/>
          </a:xfrm>
          <a:prstGeom prst="rect">
            <a:avLst/>
          </a:prstGeom>
          <a:noFill/>
        </p:spPr>
        <p:txBody>
          <a:bodyPr wrap="square" rtlCol="0">
            <a:spAutoFit/>
          </a:bodyPr>
          <a:lstStyle/>
          <a:p>
            <a:r>
              <a:rPr lang="en-US" sz="4000" dirty="0">
                <a:latin typeface="Amasis MT Pro Black" panose="02040A04050005020304" pitchFamily="18" charset="0"/>
              </a:rPr>
              <a:t>Text…</a:t>
            </a:r>
            <a:endParaRPr lang="en-GB" sz="4000" dirty="0">
              <a:latin typeface="Amasis MT Pro Black" panose="02040A04050005020304" pitchFamily="18" charset="0"/>
            </a:endParaRPr>
          </a:p>
        </p:txBody>
      </p:sp>
    </p:spTree>
    <p:extLst>
      <p:ext uri="{BB962C8B-B14F-4D97-AF65-F5344CB8AC3E}">
        <p14:creationId xmlns:p14="http://schemas.microsoft.com/office/powerpoint/2010/main" val="2504852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9857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hore&#10;&#10;Description automatically generated">
            <a:extLst>
              <a:ext uri="{FF2B5EF4-FFF2-40B4-BE49-F238E27FC236}">
                <a16:creationId xmlns="" xmlns:a16="http://schemas.microsoft.com/office/drawing/2014/main" id="{FCC9868F-9209-AF04-4798-082F7716EEF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 xmlns:a16="http://schemas.microsoft.com/office/drawing/2014/main" id="{FF3ABF13-00D8-CFC1-7CAA-3CDA5F5CE149}"/>
              </a:ext>
            </a:extLst>
          </p:cNvPr>
          <p:cNvSpPr txBox="1"/>
          <p:nvPr/>
        </p:nvSpPr>
        <p:spPr>
          <a:xfrm>
            <a:off x="1643061" y="942975"/>
            <a:ext cx="8905875" cy="707886"/>
          </a:xfrm>
          <a:prstGeom prst="rect">
            <a:avLst/>
          </a:prstGeom>
          <a:noFill/>
        </p:spPr>
        <p:txBody>
          <a:bodyPr wrap="square" rtlCol="0">
            <a:spAutoFit/>
          </a:bodyPr>
          <a:lstStyle/>
          <a:p>
            <a:r>
              <a:rPr lang="en-US" sz="4000" dirty="0">
                <a:latin typeface="Amasis MT Pro Black" panose="02040A04050005020304" pitchFamily="18" charset="0"/>
              </a:rPr>
              <a:t>Text…</a:t>
            </a:r>
            <a:endParaRPr lang="en-GB" sz="4000" dirty="0">
              <a:latin typeface="Amasis MT Pro Black" panose="02040A04050005020304" pitchFamily="18" charset="0"/>
            </a:endParaRPr>
          </a:p>
        </p:txBody>
      </p:sp>
    </p:spTree>
    <p:extLst>
      <p:ext uri="{BB962C8B-B14F-4D97-AF65-F5344CB8AC3E}">
        <p14:creationId xmlns:p14="http://schemas.microsoft.com/office/powerpoint/2010/main" val="249898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3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027680" cy="6858000"/>
          </a:xfrm>
        </p:spPr>
      </p:pic>
      <p:sp>
        <p:nvSpPr>
          <p:cNvPr id="2" name="TextBox 1">
            <a:extLst>
              <a:ext uri="{FF2B5EF4-FFF2-40B4-BE49-F238E27FC236}">
                <a16:creationId xmlns="" xmlns:a16="http://schemas.microsoft.com/office/drawing/2014/main" id="{F171EF6D-3F5F-2DD2-40A7-2AC784E70979}"/>
              </a:ext>
            </a:extLst>
          </p:cNvPr>
          <p:cNvSpPr txBox="1"/>
          <p:nvPr/>
        </p:nvSpPr>
        <p:spPr>
          <a:xfrm>
            <a:off x="3219450" y="638175"/>
            <a:ext cx="8905875" cy="4154984"/>
          </a:xfrm>
          <a:prstGeom prst="rect">
            <a:avLst/>
          </a:prstGeom>
          <a:noFill/>
        </p:spPr>
        <p:txBody>
          <a:bodyPr wrap="square" rtlCol="0">
            <a:spAutoFit/>
          </a:bodyPr>
          <a:lstStyle/>
          <a:p>
            <a:r>
              <a:rPr lang="en-US" sz="5400" dirty="0">
                <a:latin typeface="Amasis MT Pro Black" panose="02040A04050005020304" pitchFamily="18" charset="0"/>
              </a:rPr>
              <a:t>Whom are we following?</a:t>
            </a:r>
          </a:p>
          <a:p>
            <a:endParaRPr lang="en-US" sz="4800" dirty="0">
              <a:latin typeface="Amasis MT Pro Black" panose="02040A04050005020304" pitchFamily="18" charset="0"/>
            </a:endParaRPr>
          </a:p>
          <a:p>
            <a:r>
              <a:rPr lang="en-US" sz="5400" dirty="0">
                <a:latin typeface="Amasis MT Pro Black" panose="02040A04050005020304" pitchFamily="18" charset="0"/>
              </a:rPr>
              <a:t>Jesus </a:t>
            </a:r>
            <a:r>
              <a:rPr lang="en-US" sz="5400" dirty="0" smtClean="0">
                <a:latin typeface="Amasis MT Pro Black" panose="02040A04050005020304" pitchFamily="18" charset="0"/>
              </a:rPr>
              <a:t>the Disciple Maker</a:t>
            </a:r>
          </a:p>
          <a:p>
            <a:endParaRPr lang="en-US" sz="5400" dirty="0">
              <a:latin typeface="Amasis MT Pro Black" panose="02040A04050005020304" pitchFamily="18" charset="0"/>
            </a:endParaRPr>
          </a:p>
          <a:p>
            <a:r>
              <a:rPr lang="en-US" sz="5400" dirty="0" smtClean="0">
                <a:latin typeface="Amasis MT Pro Black" panose="02040A04050005020304" pitchFamily="18" charset="0"/>
              </a:rPr>
              <a:t>Mark 1 v 9-28</a:t>
            </a:r>
            <a:endParaRPr lang="en-GB" sz="5400" dirty="0">
              <a:latin typeface="Amasis MT Pro Black" panose="02040A04050005020304" pitchFamily="18" charset="0"/>
            </a:endParaRPr>
          </a:p>
        </p:txBody>
      </p:sp>
    </p:spTree>
    <p:extLst>
      <p:ext uri="{BB962C8B-B14F-4D97-AF65-F5344CB8AC3E}">
        <p14:creationId xmlns:p14="http://schemas.microsoft.com/office/powerpoint/2010/main" val="233890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865490" y="2042222"/>
            <a:ext cx="8905875" cy="923330"/>
          </a:xfrm>
          <a:prstGeom prst="rect">
            <a:avLst/>
          </a:prstGeom>
          <a:noFill/>
        </p:spPr>
        <p:txBody>
          <a:bodyPr wrap="square" rtlCol="0">
            <a:spAutoFit/>
          </a:bodyPr>
          <a:lstStyle/>
          <a:p>
            <a:r>
              <a:rPr lang="en-US" sz="2800" dirty="0" smtClean="0">
                <a:latin typeface="Amasis MT Pro Black" panose="02040A04050005020304" pitchFamily="18" charset="0"/>
              </a:rPr>
              <a:t>You’ve done </a:t>
            </a:r>
            <a:r>
              <a:rPr lang="en-US" sz="5400" dirty="0" smtClean="0">
                <a:latin typeface="Amasis MT Pro Black" panose="02040A04050005020304" pitchFamily="18" charset="0"/>
              </a:rPr>
              <a:t>WHAT?</a:t>
            </a:r>
            <a:endParaRPr lang="en-GB" sz="5400" dirty="0">
              <a:latin typeface="Amasis MT Pro Black" panose="02040A04050005020304" pitchFamily="18" charset="0"/>
            </a:endParaRPr>
          </a:p>
        </p:txBody>
      </p:sp>
    </p:spTree>
    <p:extLst>
      <p:ext uri="{BB962C8B-B14F-4D97-AF65-F5344CB8AC3E}">
        <p14:creationId xmlns:p14="http://schemas.microsoft.com/office/powerpoint/2010/main" val="361811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79275" cy="2218157"/>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768210" y="355007"/>
            <a:ext cx="8905875" cy="4401205"/>
          </a:xfrm>
          <a:prstGeom prst="rect">
            <a:avLst/>
          </a:prstGeom>
          <a:noFill/>
        </p:spPr>
        <p:txBody>
          <a:bodyPr wrap="square" rtlCol="0">
            <a:spAutoFit/>
          </a:bodyPr>
          <a:lstStyle/>
          <a:p>
            <a:r>
              <a:rPr lang="en-US" sz="2800" dirty="0" smtClean="0">
                <a:latin typeface="Amasis MT Pro Black" panose="02040A04050005020304" pitchFamily="18" charset="0"/>
              </a:rPr>
              <a:t>You’ve done WHAT?</a:t>
            </a:r>
          </a:p>
          <a:p>
            <a:endParaRPr lang="en-US" sz="2800" dirty="0">
              <a:latin typeface="Amasis MT Pro Black" panose="02040A040500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US" sz="2800" dirty="0" smtClean="0">
              <a:latin typeface="Amasis MT Pro Black" panose="02040A04050005020304" pitchFamily="18" charset="0"/>
            </a:endParaRPr>
          </a:p>
          <a:p>
            <a:r>
              <a:rPr lang="en-US" sz="2800" dirty="0" smtClean="0">
                <a:latin typeface="Amasis MT Pro Black" panose="02040A04050005020304" pitchFamily="18" charset="0"/>
              </a:rPr>
              <a:t>“At once, they left their nets and followed him” v 18</a:t>
            </a: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r>
              <a:rPr lang="en-US" sz="2800" dirty="0" smtClean="0">
                <a:latin typeface="Amasis MT Pro Black" panose="02040A04050005020304" pitchFamily="18" charset="0"/>
              </a:rPr>
              <a:t>“ They left their father in the boat and followed him” v 20</a:t>
            </a:r>
            <a:endParaRPr lang="en-GB" sz="2800" dirty="0">
              <a:latin typeface="Amasis MT Pro Black" panose="02040A04050005020304" pitchFamily="18" charset="0"/>
            </a:endParaRPr>
          </a:p>
        </p:txBody>
      </p:sp>
    </p:spTree>
    <p:extLst>
      <p:ext uri="{BB962C8B-B14F-4D97-AF65-F5344CB8AC3E}">
        <p14:creationId xmlns:p14="http://schemas.microsoft.com/office/powerpoint/2010/main" val="600266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2198863" y="838754"/>
            <a:ext cx="8905875" cy="3724096"/>
          </a:xfrm>
          <a:prstGeom prst="rect">
            <a:avLst/>
          </a:prstGeom>
          <a:noFill/>
        </p:spPr>
        <p:txBody>
          <a:bodyPr wrap="square" rtlCol="0">
            <a:spAutoFit/>
          </a:bodyPr>
          <a:lstStyle/>
          <a:p>
            <a:r>
              <a:rPr lang="en-US" sz="4800" dirty="0" smtClean="0">
                <a:latin typeface="Amasis MT Pro Black" panose="02040A04050005020304" pitchFamily="18" charset="0"/>
              </a:rPr>
              <a:t>AUTHORITY</a:t>
            </a:r>
          </a:p>
          <a:p>
            <a:endParaRPr lang="en-US" sz="4800" dirty="0">
              <a:latin typeface="Amasis MT Pro Black" panose="02040A04050005020304" pitchFamily="18" charset="0"/>
            </a:endParaRPr>
          </a:p>
          <a:p>
            <a:r>
              <a:rPr lang="en-US" sz="2800" dirty="0" smtClean="0">
                <a:latin typeface="Amasis MT Pro Black" panose="02040A04050005020304" pitchFamily="18" charset="0"/>
              </a:rPr>
              <a:t>The Disciples see Jesus’ authority</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give up their own authority</a:t>
            </a:r>
          </a:p>
          <a:p>
            <a:endParaRPr lang="en-US" sz="2800" dirty="0">
              <a:latin typeface="Amasis MT Pro Black" panose="02040A04050005020304" pitchFamily="18" charset="0"/>
            </a:endParaRPr>
          </a:p>
          <a:p>
            <a:r>
              <a:rPr lang="en-US" sz="2800" dirty="0" smtClean="0">
                <a:latin typeface="Amasis MT Pro Black" panose="02040A04050005020304" pitchFamily="18" charset="0"/>
              </a:rPr>
              <a:t>The Disciples receive Jesus’ authority</a:t>
            </a:r>
            <a:endParaRPr lang="en-GB" sz="2800" dirty="0">
              <a:latin typeface="Amasis MT Pro Black" panose="02040A04050005020304" pitchFamily="18" charset="0"/>
            </a:endParaRPr>
          </a:p>
        </p:txBody>
      </p:sp>
    </p:spTree>
    <p:extLst>
      <p:ext uri="{BB962C8B-B14F-4D97-AF65-F5344CB8AC3E}">
        <p14:creationId xmlns:p14="http://schemas.microsoft.com/office/powerpoint/2010/main" val="136829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850801" y="666054"/>
            <a:ext cx="8905875" cy="6093976"/>
          </a:xfrm>
          <a:prstGeom prst="rect">
            <a:avLst/>
          </a:prstGeom>
          <a:noFill/>
        </p:spPr>
        <p:txBody>
          <a:bodyPr wrap="square" rtlCol="0">
            <a:spAutoFit/>
          </a:bodyPr>
          <a:lstStyle/>
          <a:p>
            <a:r>
              <a:rPr lang="en-US" sz="2800" b="1" dirty="0" smtClean="0">
                <a:latin typeface="Amasis MT Pro Black" panose="02040A04050005020304" pitchFamily="18" charset="0"/>
              </a:rPr>
              <a:t>The Disciples see Jesus’ authority</a:t>
            </a:r>
          </a:p>
          <a:p>
            <a:endParaRPr lang="en-US" sz="2800" b="1" dirty="0" smtClean="0">
              <a:latin typeface="Amasis MT Pro Black" panose="02040A04050005020304" pitchFamily="18" charset="0"/>
            </a:endParaRPr>
          </a:p>
          <a:p>
            <a:endParaRPr lang="en-US" sz="2800" b="1" dirty="0">
              <a:latin typeface="Amasis MT Pro Black" panose="02040A04050005020304" pitchFamily="18" charset="0"/>
            </a:endParaRPr>
          </a:p>
          <a:p>
            <a:endParaRPr lang="en-US" sz="2800" b="1" dirty="0" smtClean="0">
              <a:latin typeface="Amasis MT Pro Black" panose="02040A04050005020304" pitchFamily="18" charset="0"/>
            </a:endParaRPr>
          </a:p>
          <a:p>
            <a:r>
              <a:rPr lang="en-GB" sz="2800" dirty="0" smtClean="0">
                <a:latin typeface="Calibri" panose="020F0502020204030204" pitchFamily="34" charset="0"/>
                <a:ea typeface="Calibri" panose="020F0502020204030204" pitchFamily="34" charset="0"/>
                <a:cs typeface="Times New Roman" panose="02020603050405020304" pitchFamily="18" charset="0"/>
              </a:rPr>
              <a:t>“The </a:t>
            </a:r>
            <a:r>
              <a:rPr lang="en-GB" sz="2800" dirty="0">
                <a:latin typeface="Calibri" panose="020F0502020204030204" pitchFamily="34" charset="0"/>
                <a:ea typeface="Calibri" panose="020F0502020204030204" pitchFamily="34" charset="0"/>
                <a:cs typeface="Times New Roman" panose="02020603050405020304" pitchFamily="18" charset="0"/>
              </a:rPr>
              <a:t>people were amazed at his teaching , because he taught them as one who had </a:t>
            </a:r>
            <a:r>
              <a:rPr lang="en-GB" sz="2800" b="1" dirty="0" smtClean="0">
                <a:latin typeface="Calibri" panose="020F0502020204030204" pitchFamily="34" charset="0"/>
                <a:ea typeface="Calibri" panose="020F0502020204030204" pitchFamily="34" charset="0"/>
                <a:cs typeface="Times New Roman" panose="02020603050405020304" pitchFamily="18" charset="0"/>
              </a:rPr>
              <a:t>authority” </a:t>
            </a:r>
            <a:r>
              <a:rPr lang="en-GB" sz="2800" dirty="0" smtClean="0">
                <a:latin typeface="Calibri" panose="020F0502020204030204" pitchFamily="34" charset="0"/>
                <a:ea typeface="Calibri" panose="020F0502020204030204" pitchFamily="34" charset="0"/>
                <a:cs typeface="Times New Roman" panose="02020603050405020304" pitchFamily="18" charset="0"/>
              </a:rPr>
              <a:t>v</a:t>
            </a:r>
            <a:r>
              <a:rPr lang="en-GB" sz="2800" b="1"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smtClean="0">
                <a:latin typeface="Calibri" panose="020F0502020204030204" pitchFamily="34" charset="0"/>
                <a:ea typeface="Calibri" panose="020F0502020204030204" pitchFamily="34" charset="0"/>
                <a:cs typeface="Times New Roman" panose="02020603050405020304" pitchFamily="18" charset="0"/>
              </a:rPr>
              <a:t>22</a:t>
            </a:r>
          </a:p>
          <a:p>
            <a:endParaRPr lang="en-GB" sz="2800" dirty="0">
              <a:latin typeface="Calibri" panose="020F0502020204030204" pitchFamily="34" charset="0"/>
              <a:ea typeface="Calibri" panose="020F0502020204030204" pitchFamily="34" charset="0"/>
              <a:cs typeface="Times New Roman" panose="02020603050405020304" pitchFamily="18" charset="0"/>
            </a:endParaRPr>
          </a:p>
          <a:p>
            <a:r>
              <a:rPr lang="en-GB" sz="2800" dirty="0" smtClean="0">
                <a:latin typeface="Calibri" panose="020F0502020204030204" pitchFamily="34" charset="0"/>
                <a:ea typeface="Calibri" panose="020F0502020204030204" pitchFamily="34" charset="0"/>
                <a:cs typeface="Times New Roman" panose="02020603050405020304" pitchFamily="18" charset="0"/>
              </a:rPr>
              <a:t>The people asked each other  - What is this ? A new teaching ? And with </a:t>
            </a:r>
            <a:r>
              <a:rPr lang="en-GB" sz="2800" b="1" dirty="0" smtClean="0">
                <a:latin typeface="Calibri" panose="020F0502020204030204" pitchFamily="34" charset="0"/>
                <a:ea typeface="Calibri" panose="020F0502020204030204" pitchFamily="34" charset="0"/>
                <a:cs typeface="Times New Roman" panose="02020603050405020304" pitchFamily="18" charset="0"/>
              </a:rPr>
              <a:t>authority!</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v</a:t>
            </a:r>
            <a:r>
              <a:rPr lang="en-GB" sz="2800" dirty="0" smtClean="0">
                <a:latin typeface="Calibri" panose="020F0502020204030204" pitchFamily="34" charset="0"/>
                <a:ea typeface="Calibri" panose="020F0502020204030204" pitchFamily="34" charset="0"/>
                <a:cs typeface="Times New Roman" panose="02020603050405020304" pitchFamily="18" charset="0"/>
              </a:rPr>
              <a:t> 27</a:t>
            </a:r>
          </a:p>
          <a:p>
            <a:endParaRPr lang="en-GB" sz="2800" dirty="0">
              <a:latin typeface="Calibri" panose="020F0502020204030204" pitchFamily="34" charset="0"/>
              <a:cs typeface="Times New Roman" panose="020206030504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373985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person, person&#10;&#10;Description automatically generated">
            <a:extLst>
              <a:ext uri="{FF2B5EF4-FFF2-40B4-BE49-F238E27FC236}">
                <a16:creationId xmlns="" xmlns:a16="http://schemas.microsoft.com/office/drawing/2014/main" id="{0EF6A113-1406-A905-5293-64A3BE93FA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50085" cy="2378548"/>
          </a:xfrm>
        </p:spPr>
      </p:pic>
      <p:sp>
        <p:nvSpPr>
          <p:cNvPr id="2" name="TextBox 1">
            <a:extLst>
              <a:ext uri="{FF2B5EF4-FFF2-40B4-BE49-F238E27FC236}">
                <a16:creationId xmlns="" xmlns:a16="http://schemas.microsoft.com/office/drawing/2014/main" id="{16B49837-F39F-EE2A-BB81-CE03717D1100}"/>
              </a:ext>
            </a:extLst>
          </p:cNvPr>
          <p:cNvSpPr txBox="1"/>
          <p:nvPr/>
        </p:nvSpPr>
        <p:spPr>
          <a:xfrm>
            <a:off x="1850801" y="666054"/>
            <a:ext cx="8905875" cy="3939540"/>
          </a:xfrm>
          <a:prstGeom prst="rect">
            <a:avLst/>
          </a:prstGeom>
          <a:noFill/>
        </p:spPr>
        <p:txBody>
          <a:bodyPr wrap="square" rtlCol="0">
            <a:spAutoFit/>
          </a:bodyPr>
          <a:lstStyle/>
          <a:p>
            <a:r>
              <a:rPr lang="en-US" sz="2800" b="1" dirty="0" smtClean="0">
                <a:latin typeface="Amasis MT Pro Black" panose="02040A04050005020304" pitchFamily="18" charset="0"/>
              </a:rPr>
              <a:t>What is Authority like? </a:t>
            </a:r>
          </a:p>
          <a:p>
            <a:endParaRPr lang="en-US" sz="2800" b="1" dirty="0">
              <a:latin typeface="Amasis MT Pro Black" panose="02040A04050005020304" pitchFamily="18" charset="0"/>
            </a:endParaRPr>
          </a:p>
          <a:p>
            <a:r>
              <a:rPr lang="en-US" sz="2800" b="1" dirty="0" smtClean="0">
                <a:latin typeface="Amasis MT Pro Black" panose="02040A04050005020304" pitchFamily="18" charset="0"/>
              </a:rPr>
              <a:t>What words describe it?</a:t>
            </a:r>
          </a:p>
          <a:p>
            <a:endParaRPr lang="en-US" sz="2800" b="1" dirty="0">
              <a:latin typeface="Amasis MT Pro Black" panose="02040A04050005020304" pitchFamily="18" charset="0"/>
            </a:endParaRPr>
          </a:p>
          <a:p>
            <a:endParaRPr lang="en-GB" sz="2800" dirty="0">
              <a:latin typeface="Calibri" panose="020F0502020204030204" pitchFamily="34" charset="0"/>
              <a:cs typeface="Times New Roman" panose="02020603050405020304" pitchFamily="18" charset="0"/>
            </a:endParaRPr>
          </a:p>
          <a:p>
            <a:endParaRPr lang="en-US" sz="2800" dirty="0" smtClean="0">
              <a:latin typeface="Amasis MT Pro Black" panose="02040A04050005020304" pitchFamily="18" charset="0"/>
            </a:endParaRPr>
          </a:p>
          <a:p>
            <a:endParaRPr lang="en-US" sz="2800" dirty="0">
              <a:latin typeface="Amasis MT Pro Black" panose="02040A04050005020304" pitchFamily="18" charset="0"/>
            </a:endParaRPr>
          </a:p>
          <a:p>
            <a:endParaRPr lang="en-GB" sz="5400" dirty="0">
              <a:latin typeface="Amasis MT Pro Black" panose="02040A04050005020304" pitchFamily="18" charset="0"/>
            </a:endParaRPr>
          </a:p>
        </p:txBody>
      </p:sp>
    </p:spTree>
    <p:extLst>
      <p:ext uri="{BB962C8B-B14F-4D97-AF65-F5344CB8AC3E}">
        <p14:creationId xmlns:p14="http://schemas.microsoft.com/office/powerpoint/2010/main" val="152783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1198</Words>
  <Application>Microsoft Office PowerPoint</Application>
  <PresentationFormat>Widescreen</PresentationFormat>
  <Paragraphs>242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Amasis MT Pro Black</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Bramwell</dc:creator>
  <cp:lastModifiedBy>Colin</cp:lastModifiedBy>
  <cp:revision>32</cp:revision>
  <dcterms:created xsi:type="dcterms:W3CDTF">2023-01-14T10:02:29Z</dcterms:created>
  <dcterms:modified xsi:type="dcterms:W3CDTF">2023-02-04T12:16:19Z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ffbc0b8-e97b-47d1-beac-cb0955d66f3b_Enabled">
    <vt:lpwstr>true</vt:lpwstr>
  </property>
  <property fmtid="{D5CDD505-2E9C-101B-9397-08002B2CF9AE}" pid="3" name="MSIP_Label_8ffbc0b8-e97b-47d1-beac-cb0955d66f3b_SetDate">
    <vt:lpwstr>2023-02-04T09:01:52Z</vt:lpwstr>
  </property>
  <property fmtid="{D5CDD505-2E9C-101B-9397-08002B2CF9AE}" pid="4" name="MSIP_Label_8ffbc0b8-e97b-47d1-beac-cb0955d66f3b_Method">
    <vt:lpwstr>Standard</vt:lpwstr>
  </property>
  <property fmtid="{D5CDD505-2E9C-101B-9397-08002B2CF9AE}" pid="5" name="MSIP_Label_8ffbc0b8-e97b-47d1-beac-cb0955d66f3b_Name">
    <vt:lpwstr>8ffbc0b8-e97b-47d1-beac-cb0955d66f3b</vt:lpwstr>
  </property>
  <property fmtid="{D5CDD505-2E9C-101B-9397-08002B2CF9AE}" pid="6" name="MSIP_Label_8ffbc0b8-e97b-47d1-beac-cb0955d66f3b_SiteId">
    <vt:lpwstr>614f9c25-bffa-42c7-86d8-964101f55fa2</vt:lpwstr>
  </property>
  <property fmtid="{D5CDD505-2E9C-101B-9397-08002B2CF9AE}" pid="7" name="MSIP_Label_8ffbc0b8-e97b-47d1-beac-cb0955d66f3b_ActionId">
    <vt:lpwstr>d2f92ced-7b61-4325-bf89-d6a46ccbcafd</vt:lpwstr>
  </property>
  <property fmtid="{D5CDD505-2E9C-101B-9397-08002B2CF9AE}" pid="8" name="MSIP_Label_8ffbc0b8-e97b-47d1-beac-cb0955d66f3b_ContentBits">
    <vt:lpwstr>2</vt:lpwstr>
  </property>
</Properties>
</file>