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4" r:id="rId5"/>
    <p:sldId id="266" r:id="rId6"/>
    <p:sldId id="267" r:id="rId7"/>
    <p:sldId id="268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Bramwell" userId="bca58ee0-e8a9-4cba-a1a5-7dc7b1466e81" providerId="ADAL" clId="{44A0C419-9781-4C03-8015-D6DB7172F530}"/>
    <pc:docChg chg="undo custSel addSld modSld">
      <pc:chgData name="Simon Bramwell" userId="bca58ee0-e8a9-4cba-a1a5-7dc7b1466e81" providerId="ADAL" clId="{44A0C419-9781-4C03-8015-D6DB7172F530}" dt="2023-01-14T12:38:59.935" v="119" actId="1076"/>
      <pc:docMkLst>
        <pc:docMk/>
      </pc:docMkLst>
      <pc:sldChg chg="addSp modSp mod">
        <pc:chgData name="Simon Bramwell" userId="bca58ee0-e8a9-4cba-a1a5-7dc7b1466e81" providerId="ADAL" clId="{44A0C419-9781-4C03-8015-D6DB7172F530}" dt="2023-01-14T10:18:45.048" v="95" actId="403"/>
        <pc:sldMkLst>
          <pc:docMk/>
          <pc:sldMk cId="2338900061" sldId="257"/>
        </pc:sldMkLst>
        <pc:spChg chg="add mod">
          <ac:chgData name="Simon Bramwell" userId="bca58ee0-e8a9-4cba-a1a5-7dc7b1466e81" providerId="ADAL" clId="{44A0C419-9781-4C03-8015-D6DB7172F530}" dt="2023-01-14T10:18:45.048" v="95" actId="403"/>
          <ac:spMkLst>
            <pc:docMk/>
            <pc:sldMk cId="2338900061" sldId="257"/>
            <ac:spMk id="2" creationId="{F171EF6D-3F5F-2DD2-40A7-2AC784E70979}"/>
          </ac:spMkLst>
        </pc:spChg>
      </pc:sldChg>
      <pc:sldChg chg="new">
        <pc:chgData name="Simon Bramwell" userId="bca58ee0-e8a9-4cba-a1a5-7dc7b1466e81" providerId="ADAL" clId="{44A0C419-9781-4C03-8015-D6DB7172F530}" dt="2023-01-14T10:09:55.831" v="0" actId="680"/>
        <pc:sldMkLst>
          <pc:docMk/>
          <pc:sldMk cId="2552038239" sldId="258"/>
        </pc:sldMkLst>
      </pc:sldChg>
      <pc:sldChg chg="addSp delSp modSp new mod">
        <pc:chgData name="Simon Bramwell" userId="bca58ee0-e8a9-4cba-a1a5-7dc7b1466e81" providerId="ADAL" clId="{44A0C419-9781-4C03-8015-D6DB7172F530}" dt="2023-01-14T10:13:44.234" v="26" actId="29295"/>
        <pc:sldMkLst>
          <pc:docMk/>
          <pc:sldMk cId="3198574203" sldId="259"/>
        </pc:sldMkLst>
        <pc:picChg chg="add del mod">
          <ac:chgData name="Simon Bramwell" userId="bca58ee0-e8a9-4cba-a1a5-7dc7b1466e81" providerId="ADAL" clId="{44A0C419-9781-4C03-8015-D6DB7172F530}" dt="2023-01-14T10:13:16.799" v="18" actId="931"/>
          <ac:picMkLst>
            <pc:docMk/>
            <pc:sldMk cId="3198574203" sldId="259"/>
            <ac:picMk id="3" creationId="{43D82FF7-EE71-BA44-87EA-EE01C40B79CD}"/>
          </ac:picMkLst>
        </pc:picChg>
        <pc:picChg chg="add mod">
          <ac:chgData name="Simon Bramwell" userId="bca58ee0-e8a9-4cba-a1a5-7dc7b1466e81" providerId="ADAL" clId="{44A0C419-9781-4C03-8015-D6DB7172F530}" dt="2023-01-14T10:13:44.234" v="26" actId="29295"/>
          <ac:picMkLst>
            <pc:docMk/>
            <pc:sldMk cId="3198574203" sldId="259"/>
            <ac:picMk id="5" creationId="{FCC9868F-9209-AF04-4798-082F7716EEF6}"/>
          </ac:picMkLst>
        </pc:picChg>
      </pc:sldChg>
      <pc:sldChg chg="addSp modSp new mod">
        <pc:chgData name="Simon Bramwell" userId="bca58ee0-e8a9-4cba-a1a5-7dc7b1466e81" providerId="ADAL" clId="{44A0C419-9781-4C03-8015-D6DB7172F530}" dt="2023-01-14T10:15:07.979" v="39" actId="1076"/>
        <pc:sldMkLst>
          <pc:docMk/>
          <pc:sldMk cId="878125007" sldId="260"/>
        </pc:sldMkLst>
        <pc:picChg chg="add mod">
          <ac:chgData name="Simon Bramwell" userId="bca58ee0-e8a9-4cba-a1a5-7dc7b1466e81" providerId="ADAL" clId="{44A0C419-9781-4C03-8015-D6DB7172F530}" dt="2023-01-14T10:14:50.842" v="37" actId="29295"/>
          <ac:picMkLst>
            <pc:docMk/>
            <pc:sldMk cId="878125007" sldId="260"/>
            <ac:picMk id="3" creationId="{29088B20-EA03-72C5-C44A-F883D8D85A72}"/>
          </ac:picMkLst>
        </pc:picChg>
        <pc:picChg chg="add mod">
          <ac:chgData name="Simon Bramwell" userId="bca58ee0-e8a9-4cba-a1a5-7dc7b1466e81" providerId="ADAL" clId="{44A0C419-9781-4C03-8015-D6DB7172F530}" dt="2023-01-14T10:15:07.979" v="39" actId="1076"/>
          <ac:picMkLst>
            <pc:docMk/>
            <pc:sldMk cId="878125007" sldId="260"/>
            <ac:picMk id="4" creationId="{B9B8EC98-8769-5569-1D5B-293C0496CA19}"/>
          </ac:picMkLst>
        </pc:picChg>
      </pc:sldChg>
      <pc:sldChg chg="add">
        <pc:chgData name="Simon Bramwell" userId="bca58ee0-e8a9-4cba-a1a5-7dc7b1466e81" providerId="ADAL" clId="{44A0C419-9781-4C03-8015-D6DB7172F530}" dt="2023-01-14T10:17:23.553" v="40"/>
        <pc:sldMkLst>
          <pc:docMk/>
          <pc:sldMk cId="3225250598" sldId="261"/>
        </pc:sldMkLst>
      </pc:sldChg>
      <pc:sldChg chg="addSp modSp add mod">
        <pc:chgData name="Simon Bramwell" userId="bca58ee0-e8a9-4cba-a1a5-7dc7b1466e81" providerId="ADAL" clId="{44A0C419-9781-4C03-8015-D6DB7172F530}" dt="2023-01-14T12:37:56.831" v="112" actId="5793"/>
        <pc:sldMkLst>
          <pc:docMk/>
          <pc:sldMk cId="600266666" sldId="262"/>
        </pc:sldMkLst>
        <pc:spChg chg="add mod">
          <ac:chgData name="Simon Bramwell" userId="bca58ee0-e8a9-4cba-a1a5-7dc7b1466e81" providerId="ADAL" clId="{44A0C419-9781-4C03-8015-D6DB7172F530}" dt="2023-01-14T12:37:56.831" v="112" actId="5793"/>
          <ac:spMkLst>
            <pc:docMk/>
            <pc:sldMk cId="600266666" sldId="262"/>
            <ac:spMk id="2" creationId="{16B49837-F39F-EE2A-BB81-CE03717D1100}"/>
          </ac:spMkLst>
        </pc:spChg>
      </pc:sldChg>
      <pc:sldChg chg="addSp modSp add mod">
        <pc:chgData name="Simon Bramwell" userId="bca58ee0-e8a9-4cba-a1a5-7dc7b1466e81" providerId="ADAL" clId="{44A0C419-9781-4C03-8015-D6DB7172F530}" dt="2023-01-14T12:38:38.061" v="116" actId="1076"/>
        <pc:sldMkLst>
          <pc:docMk/>
          <pc:sldMk cId="2504852215" sldId="263"/>
        </pc:sldMkLst>
        <pc:spChg chg="add mod">
          <ac:chgData name="Simon Bramwell" userId="bca58ee0-e8a9-4cba-a1a5-7dc7b1466e81" providerId="ADAL" clId="{44A0C419-9781-4C03-8015-D6DB7172F530}" dt="2023-01-14T12:38:38.061" v="116" actId="1076"/>
          <ac:spMkLst>
            <pc:docMk/>
            <pc:sldMk cId="2504852215" sldId="263"/>
            <ac:spMk id="2" creationId="{EEDA251E-750A-7580-4DBB-9A6C1D2D8D24}"/>
          </ac:spMkLst>
        </pc:spChg>
      </pc:sldChg>
      <pc:sldChg chg="addSp modSp add mod">
        <pc:chgData name="Simon Bramwell" userId="bca58ee0-e8a9-4cba-a1a5-7dc7b1466e81" providerId="ADAL" clId="{44A0C419-9781-4C03-8015-D6DB7172F530}" dt="2023-01-14T12:38:59.935" v="119" actId="1076"/>
        <pc:sldMkLst>
          <pc:docMk/>
          <pc:sldMk cId="2498987395" sldId="264"/>
        </pc:sldMkLst>
        <pc:spChg chg="add mod">
          <ac:chgData name="Simon Bramwell" userId="bca58ee0-e8a9-4cba-a1a5-7dc7b1466e81" providerId="ADAL" clId="{44A0C419-9781-4C03-8015-D6DB7172F530}" dt="2023-01-14T12:38:59.935" v="119" actId="1076"/>
          <ac:spMkLst>
            <pc:docMk/>
            <pc:sldMk cId="2498987395" sldId="264"/>
            <ac:spMk id="2" creationId="{FF3ABF13-00D8-CFC1-7CAA-3CDA5F5CE14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207BF4-A892-4381-9B63-1AF4C134CB0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86D764-7A51-4EF7-AF6D-659EDA8B0268}">
      <dgm:prSet phldrT="[Text]"/>
      <dgm:spPr/>
      <dgm:t>
        <a:bodyPr/>
        <a:lstStyle/>
        <a:p>
          <a:r>
            <a:rPr lang="en-US" dirty="0" smtClean="0"/>
            <a:t>The Kingdom come near</a:t>
          </a:r>
          <a:endParaRPr lang="en-US" dirty="0"/>
        </a:p>
      </dgm:t>
    </dgm:pt>
    <dgm:pt modelId="{5CE5775A-EFF5-4D55-A171-2DC5931E6697}" type="parTrans" cxnId="{BC60BF55-D049-4931-A0A8-E5FD6FAB4488}">
      <dgm:prSet/>
      <dgm:spPr/>
      <dgm:t>
        <a:bodyPr/>
        <a:lstStyle/>
        <a:p>
          <a:endParaRPr lang="en-US"/>
        </a:p>
      </dgm:t>
    </dgm:pt>
    <dgm:pt modelId="{9E12043A-E8A3-41A2-A472-21355AD8343F}" type="sibTrans" cxnId="{BC60BF55-D049-4931-A0A8-E5FD6FAB4488}">
      <dgm:prSet/>
      <dgm:spPr/>
      <dgm:t>
        <a:bodyPr/>
        <a:lstStyle/>
        <a:p>
          <a:endParaRPr lang="en-US"/>
        </a:p>
      </dgm:t>
    </dgm:pt>
    <dgm:pt modelId="{8B383098-2894-4AC8-8CCC-CD623C826E85}">
      <dgm:prSet phldrT="[Text]"/>
      <dgm:spPr/>
      <dgm:t>
        <a:bodyPr/>
        <a:lstStyle/>
        <a:p>
          <a:r>
            <a:rPr lang="en-US" dirty="0" smtClean="0"/>
            <a:t>1. Preaching</a:t>
          </a:r>
          <a:endParaRPr lang="en-US" dirty="0"/>
        </a:p>
      </dgm:t>
    </dgm:pt>
    <dgm:pt modelId="{8BCC4751-4ACA-48F3-8F6B-FF78EF04C84B}" type="parTrans" cxnId="{13849DA7-41B9-4E5C-A67C-7C4D965CF12C}">
      <dgm:prSet/>
      <dgm:spPr/>
      <dgm:t>
        <a:bodyPr/>
        <a:lstStyle/>
        <a:p>
          <a:endParaRPr lang="en-US"/>
        </a:p>
      </dgm:t>
    </dgm:pt>
    <dgm:pt modelId="{72EA15DF-63DB-4D0A-8B21-192D31C91EC3}" type="sibTrans" cxnId="{13849DA7-41B9-4E5C-A67C-7C4D965CF12C}">
      <dgm:prSet/>
      <dgm:spPr/>
      <dgm:t>
        <a:bodyPr/>
        <a:lstStyle/>
        <a:p>
          <a:endParaRPr lang="en-US"/>
        </a:p>
      </dgm:t>
    </dgm:pt>
    <dgm:pt modelId="{A806AFF9-FC26-4B36-AEC3-DD5D1DBE48E3}">
      <dgm:prSet phldrT="[Text]"/>
      <dgm:spPr/>
      <dgm:t>
        <a:bodyPr/>
        <a:lstStyle/>
        <a:p>
          <a:r>
            <a:rPr lang="en-US" dirty="0" smtClean="0"/>
            <a:t>2. Teaching</a:t>
          </a:r>
          <a:endParaRPr lang="en-US" dirty="0"/>
        </a:p>
      </dgm:t>
    </dgm:pt>
    <dgm:pt modelId="{77AE7DAB-EE5A-4D9F-AEAD-4254D8831650}" type="parTrans" cxnId="{FB1C04B3-FBBA-4376-83C3-D2B04D1FA4EC}">
      <dgm:prSet/>
      <dgm:spPr/>
      <dgm:t>
        <a:bodyPr/>
        <a:lstStyle/>
        <a:p>
          <a:endParaRPr lang="en-US"/>
        </a:p>
      </dgm:t>
    </dgm:pt>
    <dgm:pt modelId="{259F966C-5FE3-4BBF-93AA-58782D941955}" type="sibTrans" cxnId="{FB1C04B3-FBBA-4376-83C3-D2B04D1FA4EC}">
      <dgm:prSet/>
      <dgm:spPr/>
      <dgm:t>
        <a:bodyPr/>
        <a:lstStyle/>
        <a:p>
          <a:endParaRPr lang="en-US"/>
        </a:p>
      </dgm:t>
    </dgm:pt>
    <dgm:pt modelId="{4244265D-1500-49E0-A51A-D425F118F50B}">
      <dgm:prSet phldrT="[Text]"/>
      <dgm:spPr/>
      <dgm:t>
        <a:bodyPr/>
        <a:lstStyle/>
        <a:p>
          <a:r>
            <a:rPr lang="en-US" dirty="0" smtClean="0"/>
            <a:t>3. Healing</a:t>
          </a:r>
          <a:endParaRPr lang="en-US" dirty="0"/>
        </a:p>
      </dgm:t>
    </dgm:pt>
    <dgm:pt modelId="{F1BD9DBC-B1A3-4B6D-B227-2BC207F66DCA}" type="parTrans" cxnId="{8BAE0EDF-038A-4085-891D-D1D4636D406A}">
      <dgm:prSet/>
      <dgm:spPr/>
      <dgm:t>
        <a:bodyPr/>
        <a:lstStyle/>
        <a:p>
          <a:endParaRPr lang="en-US"/>
        </a:p>
      </dgm:t>
    </dgm:pt>
    <dgm:pt modelId="{0543867C-835B-4315-BC92-5B4BD6C36069}" type="sibTrans" cxnId="{8BAE0EDF-038A-4085-891D-D1D4636D406A}">
      <dgm:prSet/>
      <dgm:spPr/>
      <dgm:t>
        <a:bodyPr/>
        <a:lstStyle/>
        <a:p>
          <a:endParaRPr lang="en-US"/>
        </a:p>
      </dgm:t>
    </dgm:pt>
    <dgm:pt modelId="{89C0F86E-56FB-4C49-969C-11F85FA88776}" type="pres">
      <dgm:prSet presAssocID="{55207BF4-A892-4381-9B63-1AF4C134CB0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7547F3-AFC5-4E1F-8285-26917A90AFA3}" type="pres">
      <dgm:prSet presAssocID="{F786D764-7A51-4EF7-AF6D-659EDA8B0268}" presName="centerShape" presStyleLbl="node0" presStyleIdx="0" presStyleCnt="1"/>
      <dgm:spPr/>
      <dgm:t>
        <a:bodyPr/>
        <a:lstStyle/>
        <a:p>
          <a:endParaRPr lang="en-US"/>
        </a:p>
      </dgm:t>
    </dgm:pt>
    <dgm:pt modelId="{53805FF8-2A34-4DF5-874D-1DAC0BD09C98}" type="pres">
      <dgm:prSet presAssocID="{8BCC4751-4ACA-48F3-8F6B-FF78EF04C84B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B800CDBA-7381-4CD8-977C-5F0FBC8F31CE}" type="pres">
      <dgm:prSet presAssocID="{8B383098-2894-4AC8-8CCC-CD623C826E8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F7E89-00A1-4DFB-9671-ABFBC70E2252}" type="pres">
      <dgm:prSet presAssocID="{77AE7DAB-EE5A-4D9F-AEAD-4254D8831650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32FA1662-8CFA-4460-A1E5-FB0680B85D05}" type="pres">
      <dgm:prSet presAssocID="{A806AFF9-FC26-4B36-AEC3-DD5D1DBE48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35871-EEF8-4CE3-BDA3-EB85A8C7834C}" type="pres">
      <dgm:prSet presAssocID="{F1BD9DBC-B1A3-4B6D-B227-2BC207F66DC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3CA66E6-9AFD-4411-AE73-65D6DF0CB387}" type="pres">
      <dgm:prSet presAssocID="{4244265D-1500-49E0-A51A-D425F118F5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46B32B-21AD-4935-9B18-0B140816EBB4}" type="presOf" srcId="{77AE7DAB-EE5A-4D9F-AEAD-4254D8831650}" destId="{741F7E89-00A1-4DFB-9671-ABFBC70E2252}" srcOrd="0" destOrd="0" presId="urn:microsoft.com/office/officeart/2005/8/layout/radial4"/>
    <dgm:cxn modelId="{EDA633D5-4E71-45BC-9B61-CE02804C2559}" type="presOf" srcId="{F1BD9DBC-B1A3-4B6D-B227-2BC207F66DCA}" destId="{CA635871-EEF8-4CE3-BDA3-EB85A8C7834C}" srcOrd="0" destOrd="0" presId="urn:microsoft.com/office/officeart/2005/8/layout/radial4"/>
    <dgm:cxn modelId="{8BAE0EDF-038A-4085-891D-D1D4636D406A}" srcId="{F786D764-7A51-4EF7-AF6D-659EDA8B0268}" destId="{4244265D-1500-49E0-A51A-D425F118F50B}" srcOrd="2" destOrd="0" parTransId="{F1BD9DBC-B1A3-4B6D-B227-2BC207F66DCA}" sibTransId="{0543867C-835B-4315-BC92-5B4BD6C36069}"/>
    <dgm:cxn modelId="{AC06BEB2-9510-4E11-B2B1-500681E3F796}" type="presOf" srcId="{F786D764-7A51-4EF7-AF6D-659EDA8B0268}" destId="{537547F3-AFC5-4E1F-8285-26917A90AFA3}" srcOrd="0" destOrd="0" presId="urn:microsoft.com/office/officeart/2005/8/layout/radial4"/>
    <dgm:cxn modelId="{60671A32-00D7-45B1-87B2-D8FDA7AA16A3}" type="presOf" srcId="{55207BF4-A892-4381-9B63-1AF4C134CB00}" destId="{89C0F86E-56FB-4C49-969C-11F85FA88776}" srcOrd="0" destOrd="0" presId="urn:microsoft.com/office/officeart/2005/8/layout/radial4"/>
    <dgm:cxn modelId="{BC60BF55-D049-4931-A0A8-E5FD6FAB4488}" srcId="{55207BF4-A892-4381-9B63-1AF4C134CB00}" destId="{F786D764-7A51-4EF7-AF6D-659EDA8B0268}" srcOrd="0" destOrd="0" parTransId="{5CE5775A-EFF5-4D55-A171-2DC5931E6697}" sibTransId="{9E12043A-E8A3-41A2-A472-21355AD8343F}"/>
    <dgm:cxn modelId="{13849DA7-41B9-4E5C-A67C-7C4D965CF12C}" srcId="{F786D764-7A51-4EF7-AF6D-659EDA8B0268}" destId="{8B383098-2894-4AC8-8CCC-CD623C826E85}" srcOrd="0" destOrd="0" parTransId="{8BCC4751-4ACA-48F3-8F6B-FF78EF04C84B}" sibTransId="{72EA15DF-63DB-4D0A-8B21-192D31C91EC3}"/>
    <dgm:cxn modelId="{5506EB61-88B9-4ACE-9E00-BD6640A6FBF2}" type="presOf" srcId="{4244265D-1500-49E0-A51A-D425F118F50B}" destId="{73CA66E6-9AFD-4411-AE73-65D6DF0CB387}" srcOrd="0" destOrd="0" presId="urn:microsoft.com/office/officeart/2005/8/layout/radial4"/>
    <dgm:cxn modelId="{BC6295D1-3EB6-423A-8DBD-A34D25BA4E59}" type="presOf" srcId="{8B383098-2894-4AC8-8CCC-CD623C826E85}" destId="{B800CDBA-7381-4CD8-977C-5F0FBC8F31CE}" srcOrd="0" destOrd="0" presId="urn:microsoft.com/office/officeart/2005/8/layout/radial4"/>
    <dgm:cxn modelId="{C0F712D9-08C0-431E-AFD5-D2F73CEBD8BC}" type="presOf" srcId="{A806AFF9-FC26-4B36-AEC3-DD5D1DBE48E3}" destId="{32FA1662-8CFA-4460-A1E5-FB0680B85D05}" srcOrd="0" destOrd="0" presId="urn:microsoft.com/office/officeart/2005/8/layout/radial4"/>
    <dgm:cxn modelId="{FB1C04B3-FBBA-4376-83C3-D2B04D1FA4EC}" srcId="{F786D764-7A51-4EF7-AF6D-659EDA8B0268}" destId="{A806AFF9-FC26-4B36-AEC3-DD5D1DBE48E3}" srcOrd="1" destOrd="0" parTransId="{77AE7DAB-EE5A-4D9F-AEAD-4254D8831650}" sibTransId="{259F966C-5FE3-4BBF-93AA-58782D941955}"/>
    <dgm:cxn modelId="{81134528-96A6-4D35-BC55-44044C37DBE8}" type="presOf" srcId="{8BCC4751-4ACA-48F3-8F6B-FF78EF04C84B}" destId="{53805FF8-2A34-4DF5-874D-1DAC0BD09C98}" srcOrd="0" destOrd="0" presId="urn:microsoft.com/office/officeart/2005/8/layout/radial4"/>
    <dgm:cxn modelId="{6D76AAD3-B499-4AFE-B493-4580ADEB00F4}" type="presParOf" srcId="{89C0F86E-56FB-4C49-969C-11F85FA88776}" destId="{537547F3-AFC5-4E1F-8285-26917A90AFA3}" srcOrd="0" destOrd="0" presId="urn:microsoft.com/office/officeart/2005/8/layout/radial4"/>
    <dgm:cxn modelId="{EC3DF12F-0EA1-4F21-9A6D-86BA0F2F83F2}" type="presParOf" srcId="{89C0F86E-56FB-4C49-969C-11F85FA88776}" destId="{53805FF8-2A34-4DF5-874D-1DAC0BD09C98}" srcOrd="1" destOrd="0" presId="urn:microsoft.com/office/officeart/2005/8/layout/radial4"/>
    <dgm:cxn modelId="{6EEB7F98-ABC7-4441-96E1-689DEC8F42DA}" type="presParOf" srcId="{89C0F86E-56FB-4C49-969C-11F85FA88776}" destId="{B800CDBA-7381-4CD8-977C-5F0FBC8F31CE}" srcOrd="2" destOrd="0" presId="urn:microsoft.com/office/officeart/2005/8/layout/radial4"/>
    <dgm:cxn modelId="{52F138D3-CD6D-47D5-AF28-924490A8E485}" type="presParOf" srcId="{89C0F86E-56FB-4C49-969C-11F85FA88776}" destId="{741F7E89-00A1-4DFB-9671-ABFBC70E2252}" srcOrd="3" destOrd="0" presId="urn:microsoft.com/office/officeart/2005/8/layout/radial4"/>
    <dgm:cxn modelId="{55F6A092-FC3A-4404-919C-59009647C2F5}" type="presParOf" srcId="{89C0F86E-56FB-4C49-969C-11F85FA88776}" destId="{32FA1662-8CFA-4460-A1E5-FB0680B85D05}" srcOrd="4" destOrd="0" presId="urn:microsoft.com/office/officeart/2005/8/layout/radial4"/>
    <dgm:cxn modelId="{766114FD-9808-4BC5-8CBC-450A2574FBD5}" type="presParOf" srcId="{89C0F86E-56FB-4C49-969C-11F85FA88776}" destId="{CA635871-EEF8-4CE3-BDA3-EB85A8C7834C}" srcOrd="5" destOrd="0" presId="urn:microsoft.com/office/officeart/2005/8/layout/radial4"/>
    <dgm:cxn modelId="{4A8B7F74-25F5-4BFD-84FE-B45EB7B37BF8}" type="presParOf" srcId="{89C0F86E-56FB-4C49-969C-11F85FA88776}" destId="{73CA66E6-9AFD-4411-AE73-65D6DF0CB38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547F3-AFC5-4E1F-8285-26917A90AFA3}">
      <dsp:nvSpPr>
        <dsp:cNvPr id="0" name=""/>
        <dsp:cNvSpPr/>
      </dsp:nvSpPr>
      <dsp:spPr>
        <a:xfrm>
          <a:off x="2901109" y="2641483"/>
          <a:ext cx="2146026" cy="21460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 Kingdom come near</a:t>
          </a:r>
          <a:endParaRPr lang="en-US" sz="2700" kern="1200" dirty="0"/>
        </a:p>
      </dsp:txBody>
      <dsp:txXfrm>
        <a:off x="3215387" y="2955761"/>
        <a:ext cx="1517470" cy="1517470"/>
      </dsp:txXfrm>
    </dsp:sp>
    <dsp:sp modelId="{53805FF8-2A34-4DF5-874D-1DAC0BD09C98}">
      <dsp:nvSpPr>
        <dsp:cNvPr id="0" name=""/>
        <dsp:cNvSpPr/>
      </dsp:nvSpPr>
      <dsp:spPr>
        <a:xfrm rot="12900000">
          <a:off x="1444192" y="2241034"/>
          <a:ext cx="1724697" cy="61161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0CDBA-7381-4CD8-977C-5F0FBC8F31CE}">
      <dsp:nvSpPr>
        <dsp:cNvPr id="0" name=""/>
        <dsp:cNvSpPr/>
      </dsp:nvSpPr>
      <dsp:spPr>
        <a:xfrm>
          <a:off x="580783" y="1236730"/>
          <a:ext cx="2038725" cy="16309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1. Preaching</a:t>
          </a:r>
          <a:endParaRPr lang="en-US" sz="3500" kern="1200" dirty="0"/>
        </a:p>
      </dsp:txBody>
      <dsp:txXfrm>
        <a:off x="628553" y="1284500"/>
        <a:ext cx="1943185" cy="1535440"/>
      </dsp:txXfrm>
    </dsp:sp>
    <dsp:sp modelId="{741F7E89-00A1-4DFB-9671-ABFBC70E2252}">
      <dsp:nvSpPr>
        <dsp:cNvPr id="0" name=""/>
        <dsp:cNvSpPr/>
      </dsp:nvSpPr>
      <dsp:spPr>
        <a:xfrm rot="16200000">
          <a:off x="3111774" y="1372946"/>
          <a:ext cx="1724697" cy="61161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A1662-8CFA-4460-A1E5-FB0680B85D05}">
      <dsp:nvSpPr>
        <dsp:cNvPr id="0" name=""/>
        <dsp:cNvSpPr/>
      </dsp:nvSpPr>
      <dsp:spPr>
        <a:xfrm>
          <a:off x="2954760" y="916"/>
          <a:ext cx="2038725" cy="16309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2. Teaching</a:t>
          </a:r>
          <a:endParaRPr lang="en-US" sz="3500" kern="1200" dirty="0"/>
        </a:p>
      </dsp:txBody>
      <dsp:txXfrm>
        <a:off x="3002530" y="48686"/>
        <a:ext cx="1943185" cy="1535440"/>
      </dsp:txXfrm>
    </dsp:sp>
    <dsp:sp modelId="{CA635871-EEF8-4CE3-BDA3-EB85A8C7834C}">
      <dsp:nvSpPr>
        <dsp:cNvPr id="0" name=""/>
        <dsp:cNvSpPr/>
      </dsp:nvSpPr>
      <dsp:spPr>
        <a:xfrm rot="19500000">
          <a:off x="4779355" y="2241034"/>
          <a:ext cx="1724697" cy="61161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A66E6-9AFD-4411-AE73-65D6DF0CB387}">
      <dsp:nvSpPr>
        <dsp:cNvPr id="0" name=""/>
        <dsp:cNvSpPr/>
      </dsp:nvSpPr>
      <dsp:spPr>
        <a:xfrm>
          <a:off x="5328737" y="1236730"/>
          <a:ext cx="2038725" cy="16309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3. Healing</a:t>
          </a:r>
          <a:endParaRPr lang="en-US" sz="3500" kern="1200" dirty="0"/>
        </a:p>
      </dsp:txBody>
      <dsp:txXfrm>
        <a:off x="5376507" y="1284500"/>
        <a:ext cx="1943185" cy="1535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49334-588B-6D52-AFBD-B5AC97EDF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9605B-EABE-456B-26CA-C48C7DD3D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E0754-DB7A-49BD-3C97-B67B625F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F55C-3228-46A4-ADBA-AF4EB8DEF1F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30628-08B8-E344-1BC9-5082CFE0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3A5CD-223E-BB1D-6E81-103655B1D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8F4A-D926-4788-9751-1C4600889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9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12E8C-EB41-4465-4A7B-130E9F99C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58FC9-D343-B0BA-9814-7700C76D2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9A3B2-E60E-3739-EC20-AD3E20BC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F55C-3228-46A4-ADBA-AF4EB8DEF1F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D7EDA-0FE4-E697-11D4-A2551DF09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C99E3-76B9-4871-57B9-1A7372F6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8F4A-D926-4788-9751-1C4600889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9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0DAA4-2AED-1676-1DF8-903D4D3964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0A3A9-DF2D-901D-0641-9E8F70DFF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F4142-8A68-85E2-CDA1-5253BB0A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F55C-3228-46A4-ADBA-AF4EB8DEF1F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DD7EE-7268-28A8-4626-387F2129D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5FFCF-7FFB-9138-6C12-B587143E0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8F4A-D926-4788-9751-1C4600889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0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7493-901B-6ECC-8251-CABA827CA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00264-297F-28FE-FF46-8C3DBB962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0F7DD-DC29-FDFA-E7BF-F4E7869B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F55C-3228-46A4-ADBA-AF4EB8DEF1F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8B579-AFEF-B742-58BC-55F4C0C0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B2DB3-112A-A8BB-390C-96D358E2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8F4A-D926-4788-9751-1C4600889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95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BC3BA-6F53-A463-5956-961DD47C9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871C8-EF63-A11C-4EBF-513E11E28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F7B98-F6BA-F0BD-0F02-7DC9BF07C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F55C-3228-46A4-ADBA-AF4EB8DEF1F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EC736-B8E4-1CBC-56F5-7B06F94A6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BD643-5FED-953A-7B29-7A888BC4C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8F4A-D926-4788-9751-1C4600889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9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12074-1B4F-D7D6-99CA-CCFF0426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3E46D-F5F1-3465-FF52-F8453DC44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34A0D-1CBC-CA5B-B7DC-A1E73FBF3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54856-F2C9-1200-09E8-542310DE9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F55C-3228-46A4-ADBA-AF4EB8DEF1F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B2206-6277-3521-3A12-05ADFEE7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F2BF6-D4F4-8F27-8A99-981B4B46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8F4A-D926-4788-9751-1C4600889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77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0116C-E50E-2468-BCDF-DDAE2467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8E53D-727B-07D3-7850-5B052E0FB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DAA7-D235-923A-B5E3-6444ADAF3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1D874F-E4DB-A951-B8A1-A5D6C0BB2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2EFAEE-A922-F6FF-F212-806E03A01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6CC8-8805-EAB6-CA9F-861D1F7C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F55C-3228-46A4-ADBA-AF4EB8DEF1F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B14CCE-8799-64D5-164D-DA75836AB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2E832A-F8D7-CE12-2EDD-3C1D911E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8F4A-D926-4788-9751-1C4600889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36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E25E4-5291-483C-AAA8-E5634808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8B2542-889A-0BE4-9623-8007CE671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F55C-3228-46A4-ADBA-AF4EB8DEF1F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40FCD-E3FE-4250-6C2F-1FDE56A63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AA9731-51B0-1DD7-0B1B-611C620C5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8F4A-D926-4788-9751-1C4600889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5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D8836C-8213-14EA-FDD3-E3D789755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F55C-3228-46A4-ADBA-AF4EB8DEF1F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D47232-C529-39C0-3DCB-CDD65EE3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71053-1B0E-78F9-5805-51E6BFDC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8F4A-D926-4788-9751-1C4600889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6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6D0AC-9F9A-8AC0-F4D5-DA1DDF90E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FCD6B-55D7-BF7F-5674-0D1F4B983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997DC2-9A92-6725-84A2-C5EA28CA7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89E2C-63AF-DD63-A5BF-0D76BF20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F55C-3228-46A4-ADBA-AF4EB8DEF1F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F1DFB-C19E-EF85-7239-FFAB20BDF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01226-D00D-A469-0A04-DFECB3EB1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8F4A-D926-4788-9751-1C4600889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2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AA2E8-E44C-E10A-29D1-38C0F0626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AC23CB-A2C6-8252-7A42-F77B680400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BFF52-97BF-C1D2-77E6-C47B0BD15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5B4CE-A2BA-8738-E3C4-9DE321BC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F55C-3228-46A4-ADBA-AF4EB8DEF1F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90C9D-F451-BDDC-2E67-002CCC736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97539-7896-2FBB-CA59-3344E22E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8F4A-D926-4788-9751-1C4600889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5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D31A1-02A4-ACC8-DF0D-2D0B1708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2C233-E211-F0B7-8865-862BE77EC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E2729-DEF8-259A-DC71-F9164D2C4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0F55C-3228-46A4-ADBA-AF4EB8DEF1F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ADFD2-9098-E0D3-BFAD-254A714C33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6340C-5F27-5878-ADC5-EACE83885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B8F4A-D926-4788-9751-1C4600889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79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water, person, person&#10;&#10;Description automatically generated">
            <a:extLst>
              <a:ext uri="{FF2B5EF4-FFF2-40B4-BE49-F238E27FC236}">
                <a16:creationId xmlns:a16="http://schemas.microsoft.com/office/drawing/2014/main" id="{0EF6A113-1406-A905-5293-64A3BE93FA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7680" cy="685800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171EF6D-3F5F-2DD2-40A7-2AC784E70979}"/>
              </a:ext>
            </a:extLst>
          </p:cNvPr>
          <p:cNvSpPr txBox="1"/>
          <p:nvPr/>
        </p:nvSpPr>
        <p:spPr>
          <a:xfrm>
            <a:off x="3219450" y="638175"/>
            <a:ext cx="890587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masis MT Pro Black" panose="02040A04050005020304" pitchFamily="18" charset="0"/>
              </a:rPr>
              <a:t>Whom are we following?</a:t>
            </a:r>
          </a:p>
          <a:p>
            <a:endParaRPr lang="en-US" sz="4800" dirty="0">
              <a:latin typeface="Amasis MT Pro Black" panose="02040A04050005020304" pitchFamily="18" charset="0"/>
            </a:endParaRPr>
          </a:p>
          <a:p>
            <a:r>
              <a:rPr lang="en-US" sz="5400" dirty="0">
                <a:latin typeface="Amasis MT Pro Black" panose="02040A04050005020304" pitchFamily="18" charset="0"/>
              </a:rPr>
              <a:t>Jesus </a:t>
            </a:r>
            <a:r>
              <a:rPr lang="en-US" sz="5400" dirty="0" smtClean="0">
                <a:latin typeface="Amasis MT Pro Black" panose="02040A04050005020304" pitchFamily="18" charset="0"/>
              </a:rPr>
              <a:t>the healer</a:t>
            </a:r>
            <a:endParaRPr lang="en-GB" sz="5400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0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hore&#10;&#10;Description automatically generated">
            <a:extLst>
              <a:ext uri="{FF2B5EF4-FFF2-40B4-BE49-F238E27FC236}">
                <a16:creationId xmlns:a16="http://schemas.microsoft.com/office/drawing/2014/main" id="{FCC9868F-9209-AF04-4798-082F7716EEF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399" y="124898"/>
            <a:ext cx="6405758" cy="640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7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water, person, person&#10;&#10;Description automatically generated">
            <a:extLst>
              <a:ext uri="{FF2B5EF4-FFF2-40B4-BE49-F238E27FC236}">
                <a16:creationId xmlns:a16="http://schemas.microsoft.com/office/drawing/2014/main" id="{0EF6A113-1406-A905-5293-64A3BE93FA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7680" cy="685800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B49837-F39F-EE2A-BB81-CE03717D1100}"/>
              </a:ext>
            </a:extLst>
          </p:cNvPr>
          <p:cNvSpPr txBox="1"/>
          <p:nvPr/>
        </p:nvSpPr>
        <p:spPr>
          <a:xfrm>
            <a:off x="3219450" y="638175"/>
            <a:ext cx="8905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masis MT Pro Black" panose="02040A04050005020304" pitchFamily="18" charset="0"/>
              </a:rPr>
              <a:t>Jesus came…</a:t>
            </a:r>
            <a:endParaRPr lang="en-GB" sz="4000" dirty="0">
              <a:latin typeface="Amasis MT Pro Black" panose="02040A04050005020304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91673742"/>
              </p:ext>
            </p:extLst>
          </p:nvPr>
        </p:nvGraphicFramePr>
        <p:xfrm>
          <a:off x="3549387" y="1639427"/>
          <a:ext cx="7948246" cy="478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026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hore&#10;&#10;Description automatically generated">
            <a:extLst>
              <a:ext uri="{FF2B5EF4-FFF2-40B4-BE49-F238E27FC236}">
                <a16:creationId xmlns:a16="http://schemas.microsoft.com/office/drawing/2014/main" id="{FCC9868F-9209-AF04-4798-082F7716EEF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F3ABF13-00D8-CFC1-7CAA-3CDA5F5CE149}"/>
              </a:ext>
            </a:extLst>
          </p:cNvPr>
          <p:cNvSpPr txBox="1"/>
          <p:nvPr/>
        </p:nvSpPr>
        <p:spPr>
          <a:xfrm>
            <a:off x="1643061" y="942975"/>
            <a:ext cx="8905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masis MT Pro Black" panose="02040A04050005020304" pitchFamily="18" charset="0"/>
              </a:rPr>
              <a:t>The Kingdom is…</a:t>
            </a:r>
            <a:endParaRPr lang="en-GB" sz="4000" dirty="0">
              <a:latin typeface="Amasis MT Pro Black" panose="02040A040500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0253" y="3192601"/>
            <a:ext cx="75209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masis MT Pro Black" panose="02040A04050005020304"/>
              </a:rPr>
              <a:t>“…God’s creation healed” </a:t>
            </a:r>
            <a:endParaRPr lang="en-GB" sz="1200" dirty="0" smtClean="0">
              <a:latin typeface="Amasis MT Pro Black" panose="02040A04050005020304"/>
            </a:endParaRPr>
          </a:p>
          <a:p>
            <a:r>
              <a:rPr lang="en-GB" sz="1200" dirty="0">
                <a:latin typeface="Amasis MT Pro Black" panose="02040A04050005020304"/>
              </a:rPr>
              <a:t>(</a:t>
            </a:r>
            <a:r>
              <a:rPr lang="en-GB" sz="1200" dirty="0" smtClean="0">
                <a:latin typeface="Amasis MT Pro Black" panose="02040A04050005020304"/>
              </a:rPr>
              <a:t>Hans Kung, Swiss Priest)</a:t>
            </a:r>
            <a:endParaRPr lang="en-GB" sz="1200" dirty="0">
              <a:latin typeface="Amasis MT Pro Black" panose="02040A040500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49898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hore&#10;&#10;Description automatically generated">
            <a:extLst>
              <a:ext uri="{FF2B5EF4-FFF2-40B4-BE49-F238E27FC236}">
                <a16:creationId xmlns:a16="http://schemas.microsoft.com/office/drawing/2014/main" id="{FCC9868F-9209-AF04-4798-082F7716EEF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F3ABF13-00D8-CFC1-7CAA-3CDA5F5CE149}"/>
              </a:ext>
            </a:extLst>
          </p:cNvPr>
          <p:cNvSpPr txBox="1"/>
          <p:nvPr/>
        </p:nvSpPr>
        <p:spPr>
          <a:xfrm>
            <a:off x="1552913" y="39396"/>
            <a:ext cx="8905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masis MT Pro Black" panose="02040A04050005020304" pitchFamily="18" charset="0"/>
              </a:rPr>
              <a:t>The Kingdom come near…</a:t>
            </a:r>
            <a:endParaRPr lang="en-GB" sz="4000" dirty="0">
              <a:latin typeface="Amasis MT Pro Black" panose="02040A040500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473534"/>
              </p:ext>
            </p:extLst>
          </p:nvPr>
        </p:nvGraphicFramePr>
        <p:xfrm>
          <a:off x="1204170" y="833120"/>
          <a:ext cx="9395295" cy="556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7243">
                  <a:extLst>
                    <a:ext uri="{9D8B030D-6E8A-4147-A177-3AD203B41FA5}">
                      <a16:colId xmlns:a16="http://schemas.microsoft.com/office/drawing/2014/main" val="1397165061"/>
                    </a:ext>
                  </a:extLst>
                </a:gridCol>
                <a:gridCol w="7748052">
                  <a:extLst>
                    <a:ext uri="{9D8B030D-6E8A-4147-A177-3AD203B41FA5}">
                      <a16:colId xmlns:a16="http://schemas.microsoft.com/office/drawing/2014/main" val="24513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Healing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17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1:21-28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Drives</a:t>
                      </a:r>
                      <a:r>
                        <a:rPr lang="en-GB" baseline="0" dirty="0" smtClean="0"/>
                        <a:t> out </a:t>
                      </a:r>
                      <a:r>
                        <a:rPr lang="en-GB" baseline="0" dirty="0" smtClean="0"/>
                        <a:t>unclean </a:t>
                      </a:r>
                      <a:r>
                        <a:rPr lang="en-GB" baseline="0" dirty="0" smtClean="0"/>
                        <a:t>spirit in synagogue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33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1:29-31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Heals Simon-Peter’s mother-in-law</a:t>
                      </a:r>
                      <a:r>
                        <a:rPr lang="en-GB" baseline="0" dirty="0" smtClean="0"/>
                        <a:t> of a fever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705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1:32-34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Heals and drives out demons</a:t>
                      </a:r>
                      <a:r>
                        <a:rPr lang="en-GB" baseline="0" dirty="0" smtClean="0"/>
                        <a:t> f</a:t>
                      </a:r>
                      <a:r>
                        <a:rPr lang="en-GB" dirty="0" smtClean="0"/>
                        <a:t>or many in the village and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84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1:40-45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Heals a man</a:t>
                      </a:r>
                      <a:r>
                        <a:rPr lang="en-GB" baseline="0" dirty="0" smtClean="0"/>
                        <a:t> of leprosy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2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2:1-12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Heals the paralytic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395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3:1-6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Heals the man with a shrivelled hand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079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5:1-20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Heals the demoniac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022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5:21-34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Heals the woman haemorrhaging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513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5:35-43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Raises </a:t>
                      </a:r>
                      <a:r>
                        <a:rPr lang="en-GB" dirty="0" err="1" smtClean="0"/>
                        <a:t>Jairus’s</a:t>
                      </a:r>
                      <a:r>
                        <a:rPr lang="en-GB" dirty="0" smtClean="0"/>
                        <a:t> daughter from the dead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785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7:24-34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Heals the </a:t>
                      </a:r>
                      <a:r>
                        <a:rPr lang="en-GB" dirty="0" err="1" smtClean="0"/>
                        <a:t>Syrophoenician</a:t>
                      </a:r>
                      <a:r>
                        <a:rPr lang="en-GB" dirty="0" smtClean="0"/>
                        <a:t> woman’s daughter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27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7:31-37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Heals man deaf and mute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009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8:22-26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Restores</a:t>
                      </a:r>
                      <a:r>
                        <a:rPr lang="en-GB" baseline="0" dirty="0" smtClean="0"/>
                        <a:t> sight to the blind man at Bethsaida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106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9:14-29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Drives out impure spirit</a:t>
                      </a:r>
                      <a:r>
                        <a:rPr lang="en-GB" baseline="0" dirty="0" smtClean="0"/>
                        <a:t> from a boy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57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10:46-52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Gives sight to blind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Bartimaeus</a:t>
                      </a:r>
                      <a:r>
                        <a:rPr lang="en-GB" baseline="0" dirty="0" smtClean="0"/>
                        <a:t> on road to Jerusalem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779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81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hore&#10;&#10;Description automatically generated">
            <a:extLst>
              <a:ext uri="{FF2B5EF4-FFF2-40B4-BE49-F238E27FC236}">
                <a16:creationId xmlns:a16="http://schemas.microsoft.com/office/drawing/2014/main" id="{FCC9868F-9209-AF04-4798-082F7716EEF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F3ABF13-00D8-CFC1-7CAA-3CDA5F5CE149}"/>
              </a:ext>
            </a:extLst>
          </p:cNvPr>
          <p:cNvSpPr txBox="1"/>
          <p:nvPr/>
        </p:nvSpPr>
        <p:spPr>
          <a:xfrm>
            <a:off x="1643061" y="942975"/>
            <a:ext cx="8905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masis MT Pro Black" panose="02040A04050005020304" pitchFamily="18" charset="0"/>
              </a:rPr>
              <a:t>“The Kingdom come near…”</a:t>
            </a:r>
            <a:endParaRPr lang="en-GB" sz="4000" dirty="0">
              <a:latin typeface="Amasis MT Pro Black" panose="02040A040500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3ABF13-00D8-CFC1-7CAA-3CDA5F5CE149}"/>
              </a:ext>
            </a:extLst>
          </p:cNvPr>
          <p:cNvSpPr txBox="1"/>
          <p:nvPr/>
        </p:nvSpPr>
        <p:spPr>
          <a:xfrm>
            <a:off x="658353" y="2202766"/>
            <a:ext cx="44159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masis MT Pro Black" panose="02040A04050005020304" pitchFamily="18" charset="0"/>
              </a:rPr>
              <a:t>Option A: It is about to come and we better get ready</a:t>
            </a:r>
            <a:endParaRPr lang="en-GB" sz="4000" dirty="0">
              <a:latin typeface="Amasis MT Pro Black" panose="02040A040500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3ABF13-00D8-CFC1-7CAA-3CDA5F5CE149}"/>
              </a:ext>
            </a:extLst>
          </p:cNvPr>
          <p:cNvSpPr txBox="1"/>
          <p:nvPr/>
        </p:nvSpPr>
        <p:spPr>
          <a:xfrm>
            <a:off x="6433292" y="2207861"/>
            <a:ext cx="44159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masis MT Pro Black" panose="02040A04050005020304" pitchFamily="18" charset="0"/>
              </a:rPr>
              <a:t>Option B: It is already here and you better grab hold of it</a:t>
            </a:r>
            <a:endParaRPr lang="en-GB" sz="4000" dirty="0">
              <a:latin typeface="Amasis MT Pro Black" panose="02040A040500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3ABF13-00D8-CFC1-7CAA-3CDA5F5CE149}"/>
              </a:ext>
            </a:extLst>
          </p:cNvPr>
          <p:cNvSpPr txBox="1"/>
          <p:nvPr/>
        </p:nvSpPr>
        <p:spPr>
          <a:xfrm>
            <a:off x="1643060" y="5499645"/>
            <a:ext cx="8905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masis MT Pro Black" panose="02040A04050005020304" pitchFamily="18" charset="0"/>
              </a:rPr>
              <a:t>The tension: </a:t>
            </a:r>
            <a:r>
              <a:rPr lang="en-US" sz="4000" b="1" u="sng" dirty="0" smtClean="0">
                <a:latin typeface="Amasis MT Pro Black" panose="02040A04050005020304" pitchFamily="18" charset="0"/>
              </a:rPr>
              <a:t>already-not yet</a:t>
            </a:r>
            <a:endParaRPr lang="en-GB" sz="4000" b="1" u="sng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13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hore&#10;&#10;Description automatically generated">
            <a:extLst>
              <a:ext uri="{FF2B5EF4-FFF2-40B4-BE49-F238E27FC236}">
                <a16:creationId xmlns:a16="http://schemas.microsoft.com/office/drawing/2014/main" id="{FCC9868F-9209-AF04-4798-082F7716EEF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F3ABF13-00D8-CFC1-7CAA-3CDA5F5CE149}"/>
              </a:ext>
            </a:extLst>
          </p:cNvPr>
          <p:cNvSpPr txBox="1"/>
          <p:nvPr/>
        </p:nvSpPr>
        <p:spPr>
          <a:xfrm>
            <a:off x="1643061" y="942975"/>
            <a:ext cx="8905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masis MT Pro Black" panose="02040A04050005020304" pitchFamily="18" charset="0"/>
              </a:rPr>
              <a:t>Living in the tension (Mark 1:40-41)</a:t>
            </a:r>
            <a:endParaRPr lang="en-GB" sz="4000" dirty="0">
              <a:latin typeface="Amasis MT Pro Black" panose="02040A040500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3ABF13-00D8-CFC1-7CAA-3CDA5F5CE149}"/>
              </a:ext>
            </a:extLst>
          </p:cNvPr>
          <p:cNvSpPr txBox="1"/>
          <p:nvPr/>
        </p:nvSpPr>
        <p:spPr>
          <a:xfrm>
            <a:off x="658353" y="2202766"/>
            <a:ext cx="44159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masis MT Pro Black" panose="02040A04050005020304" pitchFamily="18" charset="0"/>
              </a:rPr>
              <a:t>The leper: “If you are willing, you can make me well”</a:t>
            </a:r>
            <a:endParaRPr lang="en-GB" sz="4000" dirty="0">
              <a:latin typeface="Amasis MT Pro Black" panose="02040A040500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3ABF13-00D8-CFC1-7CAA-3CDA5F5CE149}"/>
              </a:ext>
            </a:extLst>
          </p:cNvPr>
          <p:cNvSpPr txBox="1"/>
          <p:nvPr/>
        </p:nvSpPr>
        <p:spPr>
          <a:xfrm>
            <a:off x="6433292" y="2207861"/>
            <a:ext cx="44159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masis MT Pro Black" panose="02040A04050005020304" pitchFamily="18" charset="0"/>
              </a:rPr>
              <a:t>King Jesus: full of compassion and authority</a:t>
            </a:r>
            <a:endParaRPr lang="en-GB" sz="4000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6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water, person, person&#10;&#10;Description automatically generated">
            <a:extLst>
              <a:ext uri="{FF2B5EF4-FFF2-40B4-BE49-F238E27FC236}">
                <a16:creationId xmlns:a16="http://schemas.microsoft.com/office/drawing/2014/main" id="{0EF6A113-1406-A905-5293-64A3BE93FA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7680" cy="68580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3ABF13-00D8-CFC1-7CAA-3CDA5F5CE149}"/>
              </a:ext>
            </a:extLst>
          </p:cNvPr>
          <p:cNvSpPr txBox="1"/>
          <p:nvPr/>
        </p:nvSpPr>
        <p:spPr>
          <a:xfrm>
            <a:off x="4891227" y="1874509"/>
            <a:ext cx="55711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masis MT Pro Black" panose="02040A04050005020304" pitchFamily="18" charset="0"/>
              </a:rPr>
              <a:t>Our prayer: “Your kingdom come, your will be done on earth as in heaven”</a:t>
            </a:r>
            <a:endParaRPr lang="en-GB" sz="4000" b="1" u="sng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50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233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Amasis MT Pro Black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Bramwell</dc:creator>
  <cp:lastModifiedBy>Caldwell, Richard</cp:lastModifiedBy>
  <cp:revision>8</cp:revision>
  <dcterms:created xsi:type="dcterms:W3CDTF">2023-01-14T10:02:29Z</dcterms:created>
  <dcterms:modified xsi:type="dcterms:W3CDTF">2023-03-04T18:19:09Z</dcterms:modified>
</cp:coreProperties>
</file>