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2" r:id="rId3"/>
    <p:sldId id="273" r:id="rId4"/>
    <p:sldId id="274" r:id="rId5"/>
    <p:sldId id="276" r:id="rId6"/>
    <p:sldId id="275" r:id="rId7"/>
    <p:sldId id="277" r:id="rId8"/>
    <p:sldId id="278" r:id="rId9"/>
    <p:sldId id="279" r:id="rId10"/>
    <p:sldId id="280" r:id="rId11"/>
    <p:sldId id="257" r:id="rId12"/>
    <p:sldId id="270" r:id="rId13"/>
    <p:sldId id="282" r:id="rId14"/>
    <p:sldId id="269" r:id="rId15"/>
    <p:sldId id="262" r:id="rId16"/>
    <p:sldId id="292" r:id="rId17"/>
    <p:sldId id="283" r:id="rId18"/>
    <p:sldId id="285" r:id="rId19"/>
    <p:sldId id="284" r:id="rId20"/>
    <p:sldId id="286" r:id="rId21"/>
    <p:sldId id="287" r:id="rId22"/>
    <p:sldId id="288" r:id="rId23"/>
    <p:sldId id="289" r:id="rId24"/>
    <p:sldId id="290" r:id="rId25"/>
    <p:sldId id="291" r:id="rId26"/>
    <p:sldId id="271" r:id="rId27"/>
    <p:sldId id="267" r:id="rId28"/>
    <p:sldId id="266" r:id="rId29"/>
    <p:sldId id="268" r:id="rId30"/>
    <p:sldId id="261"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07BF4-A892-4381-9B63-1AF4C134CB0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F786D764-7A51-4EF7-AF6D-659EDA8B0268}">
      <dgm:prSet phldrT="[Text]"/>
      <dgm:spPr/>
      <dgm:t>
        <a:bodyPr/>
        <a:lstStyle/>
        <a:p>
          <a:r>
            <a:rPr lang="en-US" dirty="0"/>
            <a:t>The Kingdom come near</a:t>
          </a:r>
        </a:p>
      </dgm:t>
    </dgm:pt>
    <dgm:pt modelId="{5CE5775A-EFF5-4D55-A171-2DC5931E6697}" type="parTrans" cxnId="{BC60BF55-D049-4931-A0A8-E5FD6FAB4488}">
      <dgm:prSet/>
      <dgm:spPr/>
      <dgm:t>
        <a:bodyPr/>
        <a:lstStyle/>
        <a:p>
          <a:endParaRPr lang="en-US"/>
        </a:p>
      </dgm:t>
    </dgm:pt>
    <dgm:pt modelId="{9E12043A-E8A3-41A2-A472-21355AD8343F}" type="sibTrans" cxnId="{BC60BF55-D049-4931-A0A8-E5FD6FAB4488}">
      <dgm:prSet/>
      <dgm:spPr/>
      <dgm:t>
        <a:bodyPr/>
        <a:lstStyle/>
        <a:p>
          <a:endParaRPr lang="en-US"/>
        </a:p>
      </dgm:t>
    </dgm:pt>
    <dgm:pt modelId="{8B383098-2894-4AC8-8CCC-CD623C826E85}">
      <dgm:prSet phldrT="[Text]"/>
      <dgm:spPr/>
      <dgm:t>
        <a:bodyPr/>
        <a:lstStyle/>
        <a:p>
          <a:r>
            <a:rPr lang="en-US" dirty="0"/>
            <a:t>1. Preaching</a:t>
          </a:r>
        </a:p>
      </dgm:t>
    </dgm:pt>
    <dgm:pt modelId="{8BCC4751-4ACA-48F3-8F6B-FF78EF04C84B}" type="parTrans" cxnId="{13849DA7-41B9-4E5C-A67C-7C4D965CF12C}">
      <dgm:prSet/>
      <dgm:spPr/>
      <dgm:t>
        <a:bodyPr/>
        <a:lstStyle/>
        <a:p>
          <a:endParaRPr lang="en-US"/>
        </a:p>
      </dgm:t>
    </dgm:pt>
    <dgm:pt modelId="{72EA15DF-63DB-4D0A-8B21-192D31C91EC3}" type="sibTrans" cxnId="{13849DA7-41B9-4E5C-A67C-7C4D965CF12C}">
      <dgm:prSet/>
      <dgm:spPr/>
      <dgm:t>
        <a:bodyPr/>
        <a:lstStyle/>
        <a:p>
          <a:endParaRPr lang="en-US"/>
        </a:p>
      </dgm:t>
    </dgm:pt>
    <dgm:pt modelId="{A806AFF9-FC26-4B36-AEC3-DD5D1DBE48E3}">
      <dgm:prSet phldrT="[Text]"/>
      <dgm:spPr/>
      <dgm:t>
        <a:bodyPr/>
        <a:lstStyle/>
        <a:p>
          <a:r>
            <a:rPr lang="en-US" dirty="0"/>
            <a:t>2. Teaching</a:t>
          </a:r>
        </a:p>
      </dgm:t>
    </dgm:pt>
    <dgm:pt modelId="{77AE7DAB-EE5A-4D9F-AEAD-4254D8831650}" type="parTrans" cxnId="{FB1C04B3-FBBA-4376-83C3-D2B04D1FA4EC}">
      <dgm:prSet/>
      <dgm:spPr/>
      <dgm:t>
        <a:bodyPr/>
        <a:lstStyle/>
        <a:p>
          <a:endParaRPr lang="en-US"/>
        </a:p>
      </dgm:t>
    </dgm:pt>
    <dgm:pt modelId="{259F966C-5FE3-4BBF-93AA-58782D941955}" type="sibTrans" cxnId="{FB1C04B3-FBBA-4376-83C3-D2B04D1FA4EC}">
      <dgm:prSet/>
      <dgm:spPr/>
      <dgm:t>
        <a:bodyPr/>
        <a:lstStyle/>
        <a:p>
          <a:endParaRPr lang="en-US"/>
        </a:p>
      </dgm:t>
    </dgm:pt>
    <dgm:pt modelId="{4244265D-1500-49E0-A51A-D425F118F50B}">
      <dgm:prSet phldrT="[Text]"/>
      <dgm:spPr/>
      <dgm:t>
        <a:bodyPr/>
        <a:lstStyle/>
        <a:p>
          <a:r>
            <a:rPr lang="en-US" dirty="0"/>
            <a:t>3. Healing</a:t>
          </a:r>
        </a:p>
      </dgm:t>
    </dgm:pt>
    <dgm:pt modelId="{F1BD9DBC-B1A3-4B6D-B227-2BC207F66DCA}" type="parTrans" cxnId="{8BAE0EDF-038A-4085-891D-D1D4636D406A}">
      <dgm:prSet/>
      <dgm:spPr/>
      <dgm:t>
        <a:bodyPr/>
        <a:lstStyle/>
        <a:p>
          <a:endParaRPr lang="en-US"/>
        </a:p>
      </dgm:t>
    </dgm:pt>
    <dgm:pt modelId="{0543867C-835B-4315-BC92-5B4BD6C36069}" type="sibTrans" cxnId="{8BAE0EDF-038A-4085-891D-D1D4636D406A}">
      <dgm:prSet/>
      <dgm:spPr/>
      <dgm:t>
        <a:bodyPr/>
        <a:lstStyle/>
        <a:p>
          <a:endParaRPr lang="en-US"/>
        </a:p>
      </dgm:t>
    </dgm:pt>
    <dgm:pt modelId="{89C0F86E-56FB-4C49-969C-11F85FA88776}" type="pres">
      <dgm:prSet presAssocID="{55207BF4-A892-4381-9B63-1AF4C134CB00}" presName="cycle" presStyleCnt="0">
        <dgm:presLayoutVars>
          <dgm:chMax val="1"/>
          <dgm:dir/>
          <dgm:animLvl val="ctr"/>
          <dgm:resizeHandles val="exact"/>
        </dgm:presLayoutVars>
      </dgm:prSet>
      <dgm:spPr/>
    </dgm:pt>
    <dgm:pt modelId="{537547F3-AFC5-4E1F-8285-26917A90AFA3}" type="pres">
      <dgm:prSet presAssocID="{F786D764-7A51-4EF7-AF6D-659EDA8B0268}" presName="centerShape" presStyleLbl="node0" presStyleIdx="0" presStyleCnt="1"/>
      <dgm:spPr/>
    </dgm:pt>
    <dgm:pt modelId="{53805FF8-2A34-4DF5-874D-1DAC0BD09C98}" type="pres">
      <dgm:prSet presAssocID="{8BCC4751-4ACA-48F3-8F6B-FF78EF04C84B}" presName="parTrans" presStyleLbl="bgSibTrans2D1" presStyleIdx="0" presStyleCnt="3"/>
      <dgm:spPr/>
    </dgm:pt>
    <dgm:pt modelId="{B800CDBA-7381-4CD8-977C-5F0FBC8F31CE}" type="pres">
      <dgm:prSet presAssocID="{8B383098-2894-4AC8-8CCC-CD623C826E85}" presName="node" presStyleLbl="node1" presStyleIdx="0" presStyleCnt="3">
        <dgm:presLayoutVars>
          <dgm:bulletEnabled val="1"/>
        </dgm:presLayoutVars>
      </dgm:prSet>
      <dgm:spPr/>
    </dgm:pt>
    <dgm:pt modelId="{741F7E89-00A1-4DFB-9671-ABFBC70E2252}" type="pres">
      <dgm:prSet presAssocID="{77AE7DAB-EE5A-4D9F-AEAD-4254D8831650}" presName="parTrans" presStyleLbl="bgSibTrans2D1" presStyleIdx="1" presStyleCnt="3"/>
      <dgm:spPr/>
    </dgm:pt>
    <dgm:pt modelId="{32FA1662-8CFA-4460-A1E5-FB0680B85D05}" type="pres">
      <dgm:prSet presAssocID="{A806AFF9-FC26-4B36-AEC3-DD5D1DBE48E3}" presName="node" presStyleLbl="node1" presStyleIdx="1" presStyleCnt="3">
        <dgm:presLayoutVars>
          <dgm:bulletEnabled val="1"/>
        </dgm:presLayoutVars>
      </dgm:prSet>
      <dgm:spPr/>
    </dgm:pt>
    <dgm:pt modelId="{CA635871-EEF8-4CE3-BDA3-EB85A8C7834C}" type="pres">
      <dgm:prSet presAssocID="{F1BD9DBC-B1A3-4B6D-B227-2BC207F66DCA}" presName="parTrans" presStyleLbl="bgSibTrans2D1" presStyleIdx="2" presStyleCnt="3"/>
      <dgm:spPr/>
    </dgm:pt>
    <dgm:pt modelId="{73CA66E6-9AFD-4411-AE73-65D6DF0CB387}" type="pres">
      <dgm:prSet presAssocID="{4244265D-1500-49E0-A51A-D425F118F50B}" presName="node" presStyleLbl="node1" presStyleIdx="2" presStyleCnt="3">
        <dgm:presLayoutVars>
          <dgm:bulletEnabled val="1"/>
        </dgm:presLayoutVars>
      </dgm:prSet>
      <dgm:spPr/>
    </dgm:pt>
  </dgm:ptLst>
  <dgm:cxnLst>
    <dgm:cxn modelId="{81134528-96A6-4D35-BC55-44044C37DBE8}" type="presOf" srcId="{8BCC4751-4ACA-48F3-8F6B-FF78EF04C84B}" destId="{53805FF8-2A34-4DF5-874D-1DAC0BD09C98}" srcOrd="0" destOrd="0" presId="urn:microsoft.com/office/officeart/2005/8/layout/radial4"/>
    <dgm:cxn modelId="{A146B32B-21AD-4935-9B18-0B140816EBB4}" type="presOf" srcId="{77AE7DAB-EE5A-4D9F-AEAD-4254D8831650}" destId="{741F7E89-00A1-4DFB-9671-ABFBC70E2252}" srcOrd="0" destOrd="0" presId="urn:microsoft.com/office/officeart/2005/8/layout/radial4"/>
    <dgm:cxn modelId="{60671A32-00D7-45B1-87B2-D8FDA7AA16A3}" type="presOf" srcId="{55207BF4-A892-4381-9B63-1AF4C134CB00}" destId="{89C0F86E-56FB-4C49-969C-11F85FA88776}" srcOrd="0" destOrd="0" presId="urn:microsoft.com/office/officeart/2005/8/layout/radial4"/>
    <dgm:cxn modelId="{BC60BF55-D049-4931-A0A8-E5FD6FAB4488}" srcId="{55207BF4-A892-4381-9B63-1AF4C134CB00}" destId="{F786D764-7A51-4EF7-AF6D-659EDA8B0268}" srcOrd="0" destOrd="0" parTransId="{5CE5775A-EFF5-4D55-A171-2DC5931E6697}" sibTransId="{9E12043A-E8A3-41A2-A472-21355AD8343F}"/>
    <dgm:cxn modelId="{5506EB61-88B9-4ACE-9E00-BD6640A6FBF2}" type="presOf" srcId="{4244265D-1500-49E0-A51A-D425F118F50B}" destId="{73CA66E6-9AFD-4411-AE73-65D6DF0CB387}" srcOrd="0" destOrd="0" presId="urn:microsoft.com/office/officeart/2005/8/layout/radial4"/>
    <dgm:cxn modelId="{13849DA7-41B9-4E5C-A67C-7C4D965CF12C}" srcId="{F786D764-7A51-4EF7-AF6D-659EDA8B0268}" destId="{8B383098-2894-4AC8-8CCC-CD623C826E85}" srcOrd="0" destOrd="0" parTransId="{8BCC4751-4ACA-48F3-8F6B-FF78EF04C84B}" sibTransId="{72EA15DF-63DB-4D0A-8B21-192D31C91EC3}"/>
    <dgm:cxn modelId="{AC06BEB2-9510-4E11-B2B1-500681E3F796}" type="presOf" srcId="{F786D764-7A51-4EF7-AF6D-659EDA8B0268}" destId="{537547F3-AFC5-4E1F-8285-26917A90AFA3}" srcOrd="0" destOrd="0" presId="urn:microsoft.com/office/officeart/2005/8/layout/radial4"/>
    <dgm:cxn modelId="{FB1C04B3-FBBA-4376-83C3-D2B04D1FA4EC}" srcId="{F786D764-7A51-4EF7-AF6D-659EDA8B0268}" destId="{A806AFF9-FC26-4B36-AEC3-DD5D1DBE48E3}" srcOrd="1" destOrd="0" parTransId="{77AE7DAB-EE5A-4D9F-AEAD-4254D8831650}" sibTransId="{259F966C-5FE3-4BBF-93AA-58782D941955}"/>
    <dgm:cxn modelId="{BC6295D1-3EB6-423A-8DBD-A34D25BA4E59}" type="presOf" srcId="{8B383098-2894-4AC8-8CCC-CD623C826E85}" destId="{B800CDBA-7381-4CD8-977C-5F0FBC8F31CE}" srcOrd="0" destOrd="0" presId="urn:microsoft.com/office/officeart/2005/8/layout/radial4"/>
    <dgm:cxn modelId="{EDA633D5-4E71-45BC-9B61-CE02804C2559}" type="presOf" srcId="{F1BD9DBC-B1A3-4B6D-B227-2BC207F66DCA}" destId="{CA635871-EEF8-4CE3-BDA3-EB85A8C7834C}" srcOrd="0" destOrd="0" presId="urn:microsoft.com/office/officeart/2005/8/layout/radial4"/>
    <dgm:cxn modelId="{C0F712D9-08C0-431E-AFD5-D2F73CEBD8BC}" type="presOf" srcId="{A806AFF9-FC26-4B36-AEC3-DD5D1DBE48E3}" destId="{32FA1662-8CFA-4460-A1E5-FB0680B85D05}" srcOrd="0" destOrd="0" presId="urn:microsoft.com/office/officeart/2005/8/layout/radial4"/>
    <dgm:cxn modelId="{8BAE0EDF-038A-4085-891D-D1D4636D406A}" srcId="{F786D764-7A51-4EF7-AF6D-659EDA8B0268}" destId="{4244265D-1500-49E0-A51A-D425F118F50B}" srcOrd="2" destOrd="0" parTransId="{F1BD9DBC-B1A3-4B6D-B227-2BC207F66DCA}" sibTransId="{0543867C-835B-4315-BC92-5B4BD6C36069}"/>
    <dgm:cxn modelId="{6D76AAD3-B499-4AFE-B493-4580ADEB00F4}" type="presParOf" srcId="{89C0F86E-56FB-4C49-969C-11F85FA88776}" destId="{537547F3-AFC5-4E1F-8285-26917A90AFA3}" srcOrd="0" destOrd="0" presId="urn:microsoft.com/office/officeart/2005/8/layout/radial4"/>
    <dgm:cxn modelId="{EC3DF12F-0EA1-4F21-9A6D-86BA0F2F83F2}" type="presParOf" srcId="{89C0F86E-56FB-4C49-969C-11F85FA88776}" destId="{53805FF8-2A34-4DF5-874D-1DAC0BD09C98}" srcOrd="1" destOrd="0" presId="urn:microsoft.com/office/officeart/2005/8/layout/radial4"/>
    <dgm:cxn modelId="{6EEB7F98-ABC7-4441-96E1-689DEC8F42DA}" type="presParOf" srcId="{89C0F86E-56FB-4C49-969C-11F85FA88776}" destId="{B800CDBA-7381-4CD8-977C-5F0FBC8F31CE}" srcOrd="2" destOrd="0" presId="urn:microsoft.com/office/officeart/2005/8/layout/radial4"/>
    <dgm:cxn modelId="{52F138D3-CD6D-47D5-AF28-924490A8E485}" type="presParOf" srcId="{89C0F86E-56FB-4C49-969C-11F85FA88776}" destId="{741F7E89-00A1-4DFB-9671-ABFBC70E2252}" srcOrd="3" destOrd="0" presId="urn:microsoft.com/office/officeart/2005/8/layout/radial4"/>
    <dgm:cxn modelId="{55F6A092-FC3A-4404-919C-59009647C2F5}" type="presParOf" srcId="{89C0F86E-56FB-4C49-969C-11F85FA88776}" destId="{32FA1662-8CFA-4460-A1E5-FB0680B85D05}" srcOrd="4" destOrd="0" presId="urn:microsoft.com/office/officeart/2005/8/layout/radial4"/>
    <dgm:cxn modelId="{766114FD-9808-4BC5-8CBC-450A2574FBD5}" type="presParOf" srcId="{89C0F86E-56FB-4C49-969C-11F85FA88776}" destId="{CA635871-EEF8-4CE3-BDA3-EB85A8C7834C}" srcOrd="5" destOrd="0" presId="urn:microsoft.com/office/officeart/2005/8/layout/radial4"/>
    <dgm:cxn modelId="{4A8B7F74-25F5-4BFD-84FE-B45EB7B37BF8}" type="presParOf" srcId="{89C0F86E-56FB-4C49-969C-11F85FA88776}" destId="{73CA66E6-9AFD-4411-AE73-65D6DF0CB38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07BF4-A892-4381-9B63-1AF4C134CB0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F786D764-7A51-4EF7-AF6D-659EDA8B0268}">
      <dgm:prSet phldrT="[Text]"/>
      <dgm:spPr/>
      <dgm:t>
        <a:bodyPr/>
        <a:lstStyle/>
        <a:p>
          <a:r>
            <a:rPr lang="en-US" dirty="0"/>
            <a:t>The Kingdom come near</a:t>
          </a:r>
        </a:p>
      </dgm:t>
    </dgm:pt>
    <dgm:pt modelId="{5CE5775A-EFF5-4D55-A171-2DC5931E6697}" type="parTrans" cxnId="{BC60BF55-D049-4931-A0A8-E5FD6FAB4488}">
      <dgm:prSet/>
      <dgm:spPr/>
      <dgm:t>
        <a:bodyPr/>
        <a:lstStyle/>
        <a:p>
          <a:endParaRPr lang="en-US"/>
        </a:p>
      </dgm:t>
    </dgm:pt>
    <dgm:pt modelId="{9E12043A-E8A3-41A2-A472-21355AD8343F}" type="sibTrans" cxnId="{BC60BF55-D049-4931-A0A8-E5FD6FAB4488}">
      <dgm:prSet/>
      <dgm:spPr/>
      <dgm:t>
        <a:bodyPr/>
        <a:lstStyle/>
        <a:p>
          <a:endParaRPr lang="en-US"/>
        </a:p>
      </dgm:t>
    </dgm:pt>
    <dgm:pt modelId="{8B383098-2894-4AC8-8CCC-CD623C826E85}">
      <dgm:prSet phldrT="[Text]"/>
      <dgm:spPr/>
      <dgm:t>
        <a:bodyPr/>
        <a:lstStyle/>
        <a:p>
          <a:r>
            <a:rPr lang="en-US" dirty="0"/>
            <a:t>1. Preaching</a:t>
          </a:r>
        </a:p>
      </dgm:t>
    </dgm:pt>
    <dgm:pt modelId="{8BCC4751-4ACA-48F3-8F6B-FF78EF04C84B}" type="parTrans" cxnId="{13849DA7-41B9-4E5C-A67C-7C4D965CF12C}">
      <dgm:prSet/>
      <dgm:spPr/>
      <dgm:t>
        <a:bodyPr/>
        <a:lstStyle/>
        <a:p>
          <a:endParaRPr lang="en-US"/>
        </a:p>
      </dgm:t>
    </dgm:pt>
    <dgm:pt modelId="{72EA15DF-63DB-4D0A-8B21-192D31C91EC3}" type="sibTrans" cxnId="{13849DA7-41B9-4E5C-A67C-7C4D965CF12C}">
      <dgm:prSet/>
      <dgm:spPr/>
      <dgm:t>
        <a:bodyPr/>
        <a:lstStyle/>
        <a:p>
          <a:endParaRPr lang="en-US"/>
        </a:p>
      </dgm:t>
    </dgm:pt>
    <dgm:pt modelId="{A806AFF9-FC26-4B36-AEC3-DD5D1DBE48E3}">
      <dgm:prSet phldrT="[Text]"/>
      <dgm:spPr/>
      <dgm:t>
        <a:bodyPr/>
        <a:lstStyle/>
        <a:p>
          <a:r>
            <a:rPr lang="en-US" dirty="0"/>
            <a:t>2. Teaching</a:t>
          </a:r>
        </a:p>
      </dgm:t>
    </dgm:pt>
    <dgm:pt modelId="{77AE7DAB-EE5A-4D9F-AEAD-4254D8831650}" type="parTrans" cxnId="{FB1C04B3-FBBA-4376-83C3-D2B04D1FA4EC}">
      <dgm:prSet/>
      <dgm:spPr/>
      <dgm:t>
        <a:bodyPr/>
        <a:lstStyle/>
        <a:p>
          <a:endParaRPr lang="en-US"/>
        </a:p>
      </dgm:t>
    </dgm:pt>
    <dgm:pt modelId="{259F966C-5FE3-4BBF-93AA-58782D941955}" type="sibTrans" cxnId="{FB1C04B3-FBBA-4376-83C3-D2B04D1FA4EC}">
      <dgm:prSet/>
      <dgm:spPr/>
      <dgm:t>
        <a:bodyPr/>
        <a:lstStyle/>
        <a:p>
          <a:endParaRPr lang="en-US"/>
        </a:p>
      </dgm:t>
    </dgm:pt>
    <dgm:pt modelId="{4244265D-1500-49E0-A51A-D425F118F50B}">
      <dgm:prSet phldrT="[Text]"/>
      <dgm:spPr/>
      <dgm:t>
        <a:bodyPr/>
        <a:lstStyle/>
        <a:p>
          <a:r>
            <a:rPr lang="en-US" dirty="0"/>
            <a:t>3. Healing</a:t>
          </a:r>
        </a:p>
      </dgm:t>
    </dgm:pt>
    <dgm:pt modelId="{F1BD9DBC-B1A3-4B6D-B227-2BC207F66DCA}" type="parTrans" cxnId="{8BAE0EDF-038A-4085-891D-D1D4636D406A}">
      <dgm:prSet/>
      <dgm:spPr/>
      <dgm:t>
        <a:bodyPr/>
        <a:lstStyle/>
        <a:p>
          <a:endParaRPr lang="en-US"/>
        </a:p>
      </dgm:t>
    </dgm:pt>
    <dgm:pt modelId="{0543867C-835B-4315-BC92-5B4BD6C36069}" type="sibTrans" cxnId="{8BAE0EDF-038A-4085-891D-D1D4636D406A}">
      <dgm:prSet/>
      <dgm:spPr/>
      <dgm:t>
        <a:bodyPr/>
        <a:lstStyle/>
        <a:p>
          <a:endParaRPr lang="en-US"/>
        </a:p>
      </dgm:t>
    </dgm:pt>
    <dgm:pt modelId="{89C0F86E-56FB-4C49-969C-11F85FA88776}" type="pres">
      <dgm:prSet presAssocID="{55207BF4-A892-4381-9B63-1AF4C134CB00}" presName="cycle" presStyleCnt="0">
        <dgm:presLayoutVars>
          <dgm:chMax val="1"/>
          <dgm:dir/>
          <dgm:animLvl val="ctr"/>
          <dgm:resizeHandles val="exact"/>
        </dgm:presLayoutVars>
      </dgm:prSet>
      <dgm:spPr/>
    </dgm:pt>
    <dgm:pt modelId="{537547F3-AFC5-4E1F-8285-26917A90AFA3}" type="pres">
      <dgm:prSet presAssocID="{F786D764-7A51-4EF7-AF6D-659EDA8B0268}" presName="centerShape" presStyleLbl="node0" presStyleIdx="0" presStyleCnt="1"/>
      <dgm:spPr/>
    </dgm:pt>
    <dgm:pt modelId="{53805FF8-2A34-4DF5-874D-1DAC0BD09C98}" type="pres">
      <dgm:prSet presAssocID="{8BCC4751-4ACA-48F3-8F6B-FF78EF04C84B}" presName="parTrans" presStyleLbl="bgSibTrans2D1" presStyleIdx="0" presStyleCnt="3"/>
      <dgm:spPr/>
    </dgm:pt>
    <dgm:pt modelId="{B800CDBA-7381-4CD8-977C-5F0FBC8F31CE}" type="pres">
      <dgm:prSet presAssocID="{8B383098-2894-4AC8-8CCC-CD623C826E85}" presName="node" presStyleLbl="node1" presStyleIdx="0" presStyleCnt="3">
        <dgm:presLayoutVars>
          <dgm:bulletEnabled val="1"/>
        </dgm:presLayoutVars>
      </dgm:prSet>
      <dgm:spPr/>
    </dgm:pt>
    <dgm:pt modelId="{741F7E89-00A1-4DFB-9671-ABFBC70E2252}" type="pres">
      <dgm:prSet presAssocID="{77AE7DAB-EE5A-4D9F-AEAD-4254D8831650}" presName="parTrans" presStyleLbl="bgSibTrans2D1" presStyleIdx="1" presStyleCnt="3"/>
      <dgm:spPr/>
    </dgm:pt>
    <dgm:pt modelId="{32FA1662-8CFA-4460-A1E5-FB0680B85D05}" type="pres">
      <dgm:prSet presAssocID="{A806AFF9-FC26-4B36-AEC3-DD5D1DBE48E3}" presName="node" presStyleLbl="node1" presStyleIdx="1" presStyleCnt="3" custRadScaleRad="113113">
        <dgm:presLayoutVars>
          <dgm:bulletEnabled val="1"/>
        </dgm:presLayoutVars>
      </dgm:prSet>
      <dgm:spPr/>
    </dgm:pt>
    <dgm:pt modelId="{CA635871-EEF8-4CE3-BDA3-EB85A8C7834C}" type="pres">
      <dgm:prSet presAssocID="{F1BD9DBC-B1A3-4B6D-B227-2BC207F66DCA}" presName="parTrans" presStyleLbl="bgSibTrans2D1" presStyleIdx="2" presStyleCnt="3"/>
      <dgm:spPr/>
    </dgm:pt>
    <dgm:pt modelId="{73CA66E6-9AFD-4411-AE73-65D6DF0CB387}" type="pres">
      <dgm:prSet presAssocID="{4244265D-1500-49E0-A51A-D425F118F50B}" presName="node" presStyleLbl="node1" presStyleIdx="2" presStyleCnt="3">
        <dgm:presLayoutVars>
          <dgm:bulletEnabled val="1"/>
        </dgm:presLayoutVars>
      </dgm:prSet>
      <dgm:spPr/>
    </dgm:pt>
  </dgm:ptLst>
  <dgm:cxnLst>
    <dgm:cxn modelId="{81134528-96A6-4D35-BC55-44044C37DBE8}" type="presOf" srcId="{8BCC4751-4ACA-48F3-8F6B-FF78EF04C84B}" destId="{53805FF8-2A34-4DF5-874D-1DAC0BD09C98}" srcOrd="0" destOrd="0" presId="urn:microsoft.com/office/officeart/2005/8/layout/radial4"/>
    <dgm:cxn modelId="{A146B32B-21AD-4935-9B18-0B140816EBB4}" type="presOf" srcId="{77AE7DAB-EE5A-4D9F-AEAD-4254D8831650}" destId="{741F7E89-00A1-4DFB-9671-ABFBC70E2252}" srcOrd="0" destOrd="0" presId="urn:microsoft.com/office/officeart/2005/8/layout/radial4"/>
    <dgm:cxn modelId="{60671A32-00D7-45B1-87B2-D8FDA7AA16A3}" type="presOf" srcId="{55207BF4-A892-4381-9B63-1AF4C134CB00}" destId="{89C0F86E-56FB-4C49-969C-11F85FA88776}" srcOrd="0" destOrd="0" presId="urn:microsoft.com/office/officeart/2005/8/layout/radial4"/>
    <dgm:cxn modelId="{BC60BF55-D049-4931-A0A8-E5FD6FAB4488}" srcId="{55207BF4-A892-4381-9B63-1AF4C134CB00}" destId="{F786D764-7A51-4EF7-AF6D-659EDA8B0268}" srcOrd="0" destOrd="0" parTransId="{5CE5775A-EFF5-4D55-A171-2DC5931E6697}" sibTransId="{9E12043A-E8A3-41A2-A472-21355AD8343F}"/>
    <dgm:cxn modelId="{5506EB61-88B9-4ACE-9E00-BD6640A6FBF2}" type="presOf" srcId="{4244265D-1500-49E0-A51A-D425F118F50B}" destId="{73CA66E6-9AFD-4411-AE73-65D6DF0CB387}" srcOrd="0" destOrd="0" presId="urn:microsoft.com/office/officeart/2005/8/layout/radial4"/>
    <dgm:cxn modelId="{13849DA7-41B9-4E5C-A67C-7C4D965CF12C}" srcId="{F786D764-7A51-4EF7-AF6D-659EDA8B0268}" destId="{8B383098-2894-4AC8-8CCC-CD623C826E85}" srcOrd="0" destOrd="0" parTransId="{8BCC4751-4ACA-48F3-8F6B-FF78EF04C84B}" sibTransId="{72EA15DF-63DB-4D0A-8B21-192D31C91EC3}"/>
    <dgm:cxn modelId="{AC06BEB2-9510-4E11-B2B1-500681E3F796}" type="presOf" srcId="{F786D764-7A51-4EF7-AF6D-659EDA8B0268}" destId="{537547F3-AFC5-4E1F-8285-26917A90AFA3}" srcOrd="0" destOrd="0" presId="urn:microsoft.com/office/officeart/2005/8/layout/radial4"/>
    <dgm:cxn modelId="{FB1C04B3-FBBA-4376-83C3-D2B04D1FA4EC}" srcId="{F786D764-7A51-4EF7-AF6D-659EDA8B0268}" destId="{A806AFF9-FC26-4B36-AEC3-DD5D1DBE48E3}" srcOrd="1" destOrd="0" parTransId="{77AE7DAB-EE5A-4D9F-AEAD-4254D8831650}" sibTransId="{259F966C-5FE3-4BBF-93AA-58782D941955}"/>
    <dgm:cxn modelId="{BC6295D1-3EB6-423A-8DBD-A34D25BA4E59}" type="presOf" srcId="{8B383098-2894-4AC8-8CCC-CD623C826E85}" destId="{B800CDBA-7381-4CD8-977C-5F0FBC8F31CE}" srcOrd="0" destOrd="0" presId="urn:microsoft.com/office/officeart/2005/8/layout/radial4"/>
    <dgm:cxn modelId="{EDA633D5-4E71-45BC-9B61-CE02804C2559}" type="presOf" srcId="{F1BD9DBC-B1A3-4B6D-B227-2BC207F66DCA}" destId="{CA635871-EEF8-4CE3-BDA3-EB85A8C7834C}" srcOrd="0" destOrd="0" presId="urn:microsoft.com/office/officeart/2005/8/layout/radial4"/>
    <dgm:cxn modelId="{C0F712D9-08C0-431E-AFD5-D2F73CEBD8BC}" type="presOf" srcId="{A806AFF9-FC26-4B36-AEC3-DD5D1DBE48E3}" destId="{32FA1662-8CFA-4460-A1E5-FB0680B85D05}" srcOrd="0" destOrd="0" presId="urn:microsoft.com/office/officeart/2005/8/layout/radial4"/>
    <dgm:cxn modelId="{8BAE0EDF-038A-4085-891D-D1D4636D406A}" srcId="{F786D764-7A51-4EF7-AF6D-659EDA8B0268}" destId="{4244265D-1500-49E0-A51A-D425F118F50B}" srcOrd="2" destOrd="0" parTransId="{F1BD9DBC-B1A3-4B6D-B227-2BC207F66DCA}" sibTransId="{0543867C-835B-4315-BC92-5B4BD6C36069}"/>
    <dgm:cxn modelId="{6D76AAD3-B499-4AFE-B493-4580ADEB00F4}" type="presParOf" srcId="{89C0F86E-56FB-4C49-969C-11F85FA88776}" destId="{537547F3-AFC5-4E1F-8285-26917A90AFA3}" srcOrd="0" destOrd="0" presId="urn:microsoft.com/office/officeart/2005/8/layout/radial4"/>
    <dgm:cxn modelId="{EC3DF12F-0EA1-4F21-9A6D-86BA0F2F83F2}" type="presParOf" srcId="{89C0F86E-56FB-4C49-969C-11F85FA88776}" destId="{53805FF8-2A34-4DF5-874D-1DAC0BD09C98}" srcOrd="1" destOrd="0" presId="urn:microsoft.com/office/officeart/2005/8/layout/radial4"/>
    <dgm:cxn modelId="{6EEB7F98-ABC7-4441-96E1-689DEC8F42DA}" type="presParOf" srcId="{89C0F86E-56FB-4C49-969C-11F85FA88776}" destId="{B800CDBA-7381-4CD8-977C-5F0FBC8F31CE}" srcOrd="2" destOrd="0" presId="urn:microsoft.com/office/officeart/2005/8/layout/radial4"/>
    <dgm:cxn modelId="{52F138D3-CD6D-47D5-AF28-924490A8E485}" type="presParOf" srcId="{89C0F86E-56FB-4C49-969C-11F85FA88776}" destId="{741F7E89-00A1-4DFB-9671-ABFBC70E2252}" srcOrd="3" destOrd="0" presId="urn:microsoft.com/office/officeart/2005/8/layout/radial4"/>
    <dgm:cxn modelId="{55F6A092-FC3A-4404-919C-59009647C2F5}" type="presParOf" srcId="{89C0F86E-56FB-4C49-969C-11F85FA88776}" destId="{32FA1662-8CFA-4460-A1E5-FB0680B85D05}" srcOrd="4" destOrd="0" presId="urn:microsoft.com/office/officeart/2005/8/layout/radial4"/>
    <dgm:cxn modelId="{766114FD-9808-4BC5-8CBC-450A2574FBD5}" type="presParOf" srcId="{89C0F86E-56FB-4C49-969C-11F85FA88776}" destId="{CA635871-EEF8-4CE3-BDA3-EB85A8C7834C}" srcOrd="5" destOrd="0" presId="urn:microsoft.com/office/officeart/2005/8/layout/radial4"/>
    <dgm:cxn modelId="{4A8B7F74-25F5-4BFD-84FE-B45EB7B37BF8}" type="presParOf" srcId="{89C0F86E-56FB-4C49-969C-11F85FA88776}" destId="{73CA66E6-9AFD-4411-AE73-65D6DF0CB38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47F3-AFC5-4E1F-8285-26917A90AFA3}">
      <dsp:nvSpPr>
        <dsp:cNvPr id="0" name=""/>
        <dsp:cNvSpPr/>
      </dsp:nvSpPr>
      <dsp:spPr>
        <a:xfrm>
          <a:off x="2901109" y="2641483"/>
          <a:ext cx="2146026" cy="2146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The Kingdom come near</a:t>
          </a:r>
        </a:p>
      </dsp:txBody>
      <dsp:txXfrm>
        <a:off x="3215387" y="2955761"/>
        <a:ext cx="1517470" cy="1517470"/>
      </dsp:txXfrm>
    </dsp:sp>
    <dsp:sp modelId="{53805FF8-2A34-4DF5-874D-1DAC0BD09C98}">
      <dsp:nvSpPr>
        <dsp:cNvPr id="0" name=""/>
        <dsp:cNvSpPr/>
      </dsp:nvSpPr>
      <dsp:spPr>
        <a:xfrm rot="12900000">
          <a:off x="1444192" y="2241034"/>
          <a:ext cx="1724697" cy="61161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00CDBA-7381-4CD8-977C-5F0FBC8F31CE}">
      <dsp:nvSpPr>
        <dsp:cNvPr id="0" name=""/>
        <dsp:cNvSpPr/>
      </dsp:nvSpPr>
      <dsp:spPr>
        <a:xfrm>
          <a:off x="580783" y="1236730"/>
          <a:ext cx="2038725" cy="16309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1. Preaching</a:t>
          </a:r>
        </a:p>
      </dsp:txBody>
      <dsp:txXfrm>
        <a:off x="628553" y="1284500"/>
        <a:ext cx="1943185" cy="1535440"/>
      </dsp:txXfrm>
    </dsp:sp>
    <dsp:sp modelId="{741F7E89-00A1-4DFB-9671-ABFBC70E2252}">
      <dsp:nvSpPr>
        <dsp:cNvPr id="0" name=""/>
        <dsp:cNvSpPr/>
      </dsp:nvSpPr>
      <dsp:spPr>
        <a:xfrm rot="16200000">
          <a:off x="3111774" y="1372946"/>
          <a:ext cx="1724697" cy="61161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FA1662-8CFA-4460-A1E5-FB0680B85D05}">
      <dsp:nvSpPr>
        <dsp:cNvPr id="0" name=""/>
        <dsp:cNvSpPr/>
      </dsp:nvSpPr>
      <dsp:spPr>
        <a:xfrm>
          <a:off x="2954760" y="916"/>
          <a:ext cx="2038725" cy="16309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2. Teaching</a:t>
          </a:r>
        </a:p>
      </dsp:txBody>
      <dsp:txXfrm>
        <a:off x="3002530" y="48686"/>
        <a:ext cx="1943185" cy="1535440"/>
      </dsp:txXfrm>
    </dsp:sp>
    <dsp:sp modelId="{CA635871-EEF8-4CE3-BDA3-EB85A8C7834C}">
      <dsp:nvSpPr>
        <dsp:cNvPr id="0" name=""/>
        <dsp:cNvSpPr/>
      </dsp:nvSpPr>
      <dsp:spPr>
        <a:xfrm rot="19500000">
          <a:off x="4779355" y="2241034"/>
          <a:ext cx="1724697" cy="61161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CA66E6-9AFD-4411-AE73-65D6DF0CB387}">
      <dsp:nvSpPr>
        <dsp:cNvPr id="0" name=""/>
        <dsp:cNvSpPr/>
      </dsp:nvSpPr>
      <dsp:spPr>
        <a:xfrm>
          <a:off x="5328737" y="1236730"/>
          <a:ext cx="2038725" cy="16309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3. Healing</a:t>
          </a:r>
        </a:p>
      </dsp:txBody>
      <dsp:txXfrm>
        <a:off x="5376507" y="1284500"/>
        <a:ext cx="1943185" cy="153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47F3-AFC5-4E1F-8285-26917A90AFA3}">
      <dsp:nvSpPr>
        <dsp:cNvPr id="0" name=""/>
        <dsp:cNvSpPr/>
      </dsp:nvSpPr>
      <dsp:spPr>
        <a:xfrm>
          <a:off x="2901109" y="2641483"/>
          <a:ext cx="2146026" cy="2146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The Kingdom come near</a:t>
          </a:r>
        </a:p>
      </dsp:txBody>
      <dsp:txXfrm>
        <a:off x="3215387" y="2955761"/>
        <a:ext cx="1517470" cy="1517470"/>
      </dsp:txXfrm>
    </dsp:sp>
    <dsp:sp modelId="{53805FF8-2A34-4DF5-874D-1DAC0BD09C98}">
      <dsp:nvSpPr>
        <dsp:cNvPr id="0" name=""/>
        <dsp:cNvSpPr/>
      </dsp:nvSpPr>
      <dsp:spPr>
        <a:xfrm rot="12900000">
          <a:off x="1444192" y="2241034"/>
          <a:ext cx="1724697" cy="61161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00CDBA-7381-4CD8-977C-5F0FBC8F31CE}">
      <dsp:nvSpPr>
        <dsp:cNvPr id="0" name=""/>
        <dsp:cNvSpPr/>
      </dsp:nvSpPr>
      <dsp:spPr>
        <a:xfrm>
          <a:off x="580783" y="1236730"/>
          <a:ext cx="2038725" cy="16309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1. Preaching</a:t>
          </a:r>
        </a:p>
      </dsp:txBody>
      <dsp:txXfrm>
        <a:off x="628553" y="1284500"/>
        <a:ext cx="1943185" cy="1535440"/>
      </dsp:txXfrm>
    </dsp:sp>
    <dsp:sp modelId="{741F7E89-00A1-4DFB-9671-ABFBC70E2252}">
      <dsp:nvSpPr>
        <dsp:cNvPr id="0" name=""/>
        <dsp:cNvSpPr/>
      </dsp:nvSpPr>
      <dsp:spPr>
        <a:xfrm rot="16200000">
          <a:off x="3111341" y="1372463"/>
          <a:ext cx="1725563" cy="61161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FA1662-8CFA-4460-A1E5-FB0680B85D05}">
      <dsp:nvSpPr>
        <dsp:cNvPr id="0" name=""/>
        <dsp:cNvSpPr/>
      </dsp:nvSpPr>
      <dsp:spPr>
        <a:xfrm>
          <a:off x="2954760" y="0"/>
          <a:ext cx="2038725" cy="16309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2. Teaching</a:t>
          </a:r>
        </a:p>
      </dsp:txBody>
      <dsp:txXfrm>
        <a:off x="3002530" y="47770"/>
        <a:ext cx="1943185" cy="1535440"/>
      </dsp:txXfrm>
    </dsp:sp>
    <dsp:sp modelId="{CA635871-EEF8-4CE3-BDA3-EB85A8C7834C}">
      <dsp:nvSpPr>
        <dsp:cNvPr id="0" name=""/>
        <dsp:cNvSpPr/>
      </dsp:nvSpPr>
      <dsp:spPr>
        <a:xfrm rot="19500000">
          <a:off x="4779355" y="2241034"/>
          <a:ext cx="1724697" cy="61161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CA66E6-9AFD-4411-AE73-65D6DF0CB387}">
      <dsp:nvSpPr>
        <dsp:cNvPr id="0" name=""/>
        <dsp:cNvSpPr/>
      </dsp:nvSpPr>
      <dsp:spPr>
        <a:xfrm>
          <a:off x="5328737" y="1236730"/>
          <a:ext cx="2038725" cy="16309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3. Healing</a:t>
          </a:r>
        </a:p>
      </dsp:txBody>
      <dsp:txXfrm>
        <a:off x="5376507" y="1284500"/>
        <a:ext cx="1943185" cy="153544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9334-588B-6D52-AFBD-B5AC97EDF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D9605B-EABE-456B-26CA-C48C7DD3D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6E0754-DB7A-49BD-3C97-B67B625FE8AD}"/>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5" name="Footer Placeholder 4">
            <a:extLst>
              <a:ext uri="{FF2B5EF4-FFF2-40B4-BE49-F238E27FC236}">
                <a16:creationId xmlns:a16="http://schemas.microsoft.com/office/drawing/2014/main" id="{D5430628-08B8-E344-1BC9-5082CFE04D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3A5CD-223E-BB1D-6E81-103655B1D971}"/>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79690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2E8C-EB41-4465-4A7B-130E9F99CE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58FC9-D343-B0BA-9814-7700C76D2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09A3B2-E60E-3739-EC20-AD3E20BC1BDF}"/>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5" name="Footer Placeholder 4">
            <a:extLst>
              <a:ext uri="{FF2B5EF4-FFF2-40B4-BE49-F238E27FC236}">
                <a16:creationId xmlns:a16="http://schemas.microsoft.com/office/drawing/2014/main" id="{199D7EDA-0FE4-E697-11D4-A2551DF09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C99E3-76B9-4871-57B9-1A7372F61868}"/>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239469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0DAA4-2AED-1676-1DF8-903D4D3964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20A3A9-DF2D-901D-0641-9E8F70DFF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F4142-8A68-85E2-CDA1-5253BB0A252E}"/>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5" name="Footer Placeholder 4">
            <a:extLst>
              <a:ext uri="{FF2B5EF4-FFF2-40B4-BE49-F238E27FC236}">
                <a16:creationId xmlns:a16="http://schemas.microsoft.com/office/drawing/2014/main" id="{10CDD7EE-7268-28A8-4626-387F2129D6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5FFCF-7FFB-9138-6C12-B587143E0674}"/>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5060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7493-901B-6ECC-8251-CABA827CA4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F00264-297F-28FE-FF46-8C3DBB962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90F7DD-DC29-FDFA-E7BF-F4E7869B863A}"/>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5" name="Footer Placeholder 4">
            <a:extLst>
              <a:ext uri="{FF2B5EF4-FFF2-40B4-BE49-F238E27FC236}">
                <a16:creationId xmlns:a16="http://schemas.microsoft.com/office/drawing/2014/main" id="{2518B579-AFEF-B742-58BC-55F4C0C08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B2DB3-112A-A8BB-390C-96D358E2BD16}"/>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252395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C3BA-6F53-A463-5956-961DD47C93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A871C8-EF63-A11C-4EBF-513E11E28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6F7B98-F6BA-F0BD-0F02-7DC9BF07CBEC}"/>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5" name="Footer Placeholder 4">
            <a:extLst>
              <a:ext uri="{FF2B5EF4-FFF2-40B4-BE49-F238E27FC236}">
                <a16:creationId xmlns:a16="http://schemas.microsoft.com/office/drawing/2014/main" id="{BAAEC736-B8E4-1CBC-56F5-7B06F94A61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BD643-5FED-953A-7B29-7A888BC4C724}"/>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20719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2074-1B4F-D7D6-99CA-CCFF042648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53E46D-F5F1-3465-FF52-F8453DC44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A34A0D-1CBC-CA5B-B7DC-A1E73FBF3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354856-F2C9-1200-09E8-542310DE9E99}"/>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6" name="Footer Placeholder 5">
            <a:extLst>
              <a:ext uri="{FF2B5EF4-FFF2-40B4-BE49-F238E27FC236}">
                <a16:creationId xmlns:a16="http://schemas.microsoft.com/office/drawing/2014/main" id="{6F5B2206-6277-3521-3A12-05ADFEE797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F2BF6-D4F4-8F27-8A99-981B4B46DAE2}"/>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14877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116C-E50E-2468-BCDF-DDAE2467EC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68E53D-727B-07D3-7850-5B052E0FB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DAA7-D235-923A-B5E3-6444ADAF30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1D874F-E4DB-A951-B8A1-A5D6C0BB2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2EFAEE-A922-F6FF-F212-806E03A01B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B96CC8-8805-EAB6-CA9F-861D1F7C3928}"/>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8" name="Footer Placeholder 7">
            <a:extLst>
              <a:ext uri="{FF2B5EF4-FFF2-40B4-BE49-F238E27FC236}">
                <a16:creationId xmlns:a16="http://schemas.microsoft.com/office/drawing/2014/main" id="{FDB14CCE-8799-64D5-164D-DA75836ABC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2E832A-F8D7-CE12-2EDD-3C1D911E4705}"/>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05836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25E4-5291-483C-AAA8-E563480841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8B2542-889A-0BE4-9623-8007CE671BB8}"/>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4" name="Footer Placeholder 3">
            <a:extLst>
              <a:ext uri="{FF2B5EF4-FFF2-40B4-BE49-F238E27FC236}">
                <a16:creationId xmlns:a16="http://schemas.microsoft.com/office/drawing/2014/main" id="{4DB40FCD-E3FE-4250-6C2F-1FDE56A63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AA9731-51B0-1DD7-0B1B-611C620C5A85}"/>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114735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8836C-8213-14EA-FDD3-E3D789755FDD}"/>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3" name="Footer Placeholder 2">
            <a:extLst>
              <a:ext uri="{FF2B5EF4-FFF2-40B4-BE49-F238E27FC236}">
                <a16:creationId xmlns:a16="http://schemas.microsoft.com/office/drawing/2014/main" id="{4DD47232-C529-39C0-3DCB-CDD65EE31F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171053-1B0E-78F9-5805-51E6BFDCD9B5}"/>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46736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D0AC-9F9A-8AC0-F4D5-DA1DDF90E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6FCD6B-55D7-BF7F-5674-0D1F4B983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997DC2-9A92-6725-84A2-C5EA28CA7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89E2C-63AF-DD63-A5BF-0D76BF206C57}"/>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6" name="Footer Placeholder 5">
            <a:extLst>
              <a:ext uri="{FF2B5EF4-FFF2-40B4-BE49-F238E27FC236}">
                <a16:creationId xmlns:a16="http://schemas.microsoft.com/office/drawing/2014/main" id="{77CF1DFB-C19E-EF85-7239-FFAB20BDFC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01226-D00D-A469-0A04-DFECB3EB1968}"/>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235392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A2E8-E44C-E10A-29D1-38C0F0626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AC23CB-A2C6-8252-7A42-F77B6804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2BFF52-97BF-C1D2-77E6-C47B0BD15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5B4CE-A2BA-8738-E3C4-9DE321BCC29C}"/>
              </a:ext>
            </a:extLst>
          </p:cNvPr>
          <p:cNvSpPr>
            <a:spLocks noGrp="1"/>
          </p:cNvSpPr>
          <p:nvPr>
            <p:ph type="dt" sz="half" idx="10"/>
          </p:nvPr>
        </p:nvSpPr>
        <p:spPr/>
        <p:txBody>
          <a:bodyPr/>
          <a:lstStyle/>
          <a:p>
            <a:fld id="{A520F55C-3228-46A4-ADBA-AF4EB8DEF1F4}" type="datetimeFigureOut">
              <a:rPr lang="en-GB" smtClean="0"/>
              <a:t>09/03/2023</a:t>
            </a:fld>
            <a:endParaRPr lang="en-GB"/>
          </a:p>
        </p:txBody>
      </p:sp>
      <p:sp>
        <p:nvSpPr>
          <p:cNvPr id="6" name="Footer Placeholder 5">
            <a:extLst>
              <a:ext uri="{FF2B5EF4-FFF2-40B4-BE49-F238E27FC236}">
                <a16:creationId xmlns:a16="http://schemas.microsoft.com/office/drawing/2014/main" id="{DE290C9D-F451-BDDC-2E67-002CCC736A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97539-7896-2FBB-CA59-3344E22EFFFC}"/>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21175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D31A1-02A4-ACC8-DF0D-2D0B17086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82C233-E211-F0B7-8865-862BE77EC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6E2729-DEF8-259A-DC71-F9164D2C4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0F55C-3228-46A4-ADBA-AF4EB8DEF1F4}" type="datetimeFigureOut">
              <a:rPr lang="en-GB" smtClean="0"/>
              <a:t>09/03/2023</a:t>
            </a:fld>
            <a:endParaRPr lang="en-GB"/>
          </a:p>
        </p:txBody>
      </p:sp>
      <p:sp>
        <p:nvSpPr>
          <p:cNvPr id="5" name="Footer Placeholder 4">
            <a:extLst>
              <a:ext uri="{FF2B5EF4-FFF2-40B4-BE49-F238E27FC236}">
                <a16:creationId xmlns:a16="http://schemas.microsoft.com/office/drawing/2014/main" id="{8E8ADFD2-9098-E0D3-BFAD-254A714C3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A6340C-5F27-5878-ADC5-EACE83885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B8F4A-D926-4788-9751-1C46008895F2}" type="slidenum">
              <a:rPr lang="en-GB" smtClean="0"/>
              <a:t>‹#›</a:t>
            </a:fld>
            <a:endParaRPr lang="en-GB"/>
          </a:p>
        </p:txBody>
      </p:sp>
    </p:spTree>
    <p:extLst>
      <p:ext uri="{BB962C8B-B14F-4D97-AF65-F5344CB8AC3E}">
        <p14:creationId xmlns:p14="http://schemas.microsoft.com/office/powerpoint/2010/main" val="2366790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Fish</a:t>
            </a:r>
          </a:p>
        </p:txBody>
      </p:sp>
    </p:spTree>
    <p:extLst>
      <p:ext uri="{BB962C8B-B14F-4D97-AF65-F5344CB8AC3E}">
        <p14:creationId xmlns:p14="http://schemas.microsoft.com/office/powerpoint/2010/main" val="2498987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Jesus </a:t>
            </a:r>
          </a:p>
        </p:txBody>
      </p:sp>
      <p:sp>
        <p:nvSpPr>
          <p:cNvPr id="6" name="TextBox 5">
            <a:extLst>
              <a:ext uri="{FF2B5EF4-FFF2-40B4-BE49-F238E27FC236}">
                <a16:creationId xmlns:a16="http://schemas.microsoft.com/office/drawing/2014/main" id="{DAC42ECA-9AAF-4840-9B77-B05305317F2D}"/>
              </a:ext>
            </a:extLst>
          </p:cNvPr>
          <p:cNvSpPr txBox="1"/>
          <p:nvPr/>
        </p:nvSpPr>
        <p:spPr>
          <a:xfrm>
            <a:off x="6096000" y="578671"/>
            <a:ext cx="3508513" cy="1200329"/>
          </a:xfrm>
          <a:prstGeom prst="rect">
            <a:avLst/>
          </a:prstGeom>
          <a:noFill/>
        </p:spPr>
        <p:txBody>
          <a:bodyPr wrap="square" rtlCol="0">
            <a:spAutoFit/>
          </a:bodyPr>
          <a:lstStyle/>
          <a:p>
            <a:pPr algn="ctr"/>
            <a:r>
              <a:rPr lang="en-US" sz="7200" dirty="0"/>
              <a:t>Prayer</a:t>
            </a:r>
          </a:p>
        </p:txBody>
      </p:sp>
      <p:pic>
        <p:nvPicPr>
          <p:cNvPr id="10242" name="Picture 2" descr="Jesus' Blueprint for Prayer | Discovery Series">
            <a:extLst>
              <a:ext uri="{FF2B5EF4-FFF2-40B4-BE49-F238E27FC236}">
                <a16:creationId xmlns:a16="http://schemas.microsoft.com/office/drawing/2014/main" id="{3DE84322-4C4F-0740-8B2D-0813CDE6A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34" y="2031848"/>
            <a:ext cx="6907696" cy="438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F171EF6D-3F5F-2DD2-40A7-2AC784E70979}"/>
              </a:ext>
            </a:extLst>
          </p:cNvPr>
          <p:cNvSpPr txBox="1"/>
          <p:nvPr/>
        </p:nvSpPr>
        <p:spPr>
          <a:xfrm>
            <a:off x="3219450" y="638175"/>
            <a:ext cx="8905875" cy="2492990"/>
          </a:xfrm>
          <a:prstGeom prst="rect">
            <a:avLst/>
          </a:prstGeom>
          <a:noFill/>
        </p:spPr>
        <p:txBody>
          <a:bodyPr wrap="square" rtlCol="0">
            <a:spAutoFit/>
          </a:bodyPr>
          <a:lstStyle/>
          <a:p>
            <a:r>
              <a:rPr lang="en-US" sz="5400" dirty="0">
                <a:latin typeface="Amasis MT Pro Black" panose="02040A04050005020304" pitchFamily="18" charset="0"/>
              </a:rPr>
              <a:t>Whom are we following?</a:t>
            </a:r>
          </a:p>
          <a:p>
            <a:endParaRPr lang="en-US" sz="4800" dirty="0">
              <a:latin typeface="Amasis MT Pro Black" panose="02040A04050005020304" pitchFamily="18" charset="0"/>
            </a:endParaRPr>
          </a:p>
          <a:p>
            <a:r>
              <a:rPr lang="en-US" sz="5400" dirty="0">
                <a:latin typeface="Amasis MT Pro Black" panose="02040A04050005020304" pitchFamily="18" charset="0"/>
              </a:rPr>
              <a:t>Jesus the pray-er</a:t>
            </a:r>
            <a:endParaRPr lang="en-GB" sz="5400" dirty="0">
              <a:latin typeface="Amasis MT Pro Black" panose="02040A04050005020304" pitchFamily="18" charset="0"/>
            </a:endParaRPr>
          </a:p>
        </p:txBody>
      </p:sp>
    </p:spTree>
    <p:extLst>
      <p:ext uri="{BB962C8B-B14F-4D97-AF65-F5344CB8AC3E}">
        <p14:creationId xmlns:p14="http://schemas.microsoft.com/office/powerpoint/2010/main" val="233890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2" name="TextBox 1">
            <a:extLst>
              <a:ext uri="{FF2B5EF4-FFF2-40B4-BE49-F238E27FC236}">
                <a16:creationId xmlns:a16="http://schemas.microsoft.com/office/drawing/2014/main" id="{FF3ABF13-00D8-CFC1-7CAA-3CDA5F5CE149}"/>
              </a:ext>
            </a:extLst>
          </p:cNvPr>
          <p:cNvSpPr txBox="1"/>
          <p:nvPr/>
        </p:nvSpPr>
        <p:spPr>
          <a:xfrm>
            <a:off x="359363" y="248478"/>
            <a:ext cx="11498020" cy="6124754"/>
          </a:xfrm>
          <a:prstGeom prst="rect">
            <a:avLst/>
          </a:prstGeom>
          <a:noFill/>
        </p:spPr>
        <p:txBody>
          <a:bodyPr wrap="square" rtlCol="0">
            <a:spAutoFit/>
          </a:bodyPr>
          <a:lstStyle/>
          <a:p>
            <a:r>
              <a:rPr lang="en-GB" sz="2800" i="1" dirty="0">
                <a:effectLst/>
                <a:latin typeface="Calibri" panose="020F0502020204030204" pitchFamily="34" charset="0"/>
                <a:ea typeface="Calibri" panose="020F0502020204030204" pitchFamily="34" charset="0"/>
                <a:cs typeface="Times New Roman" panose="02020603050405020304" pitchFamily="18" charset="0"/>
              </a:rPr>
              <a:t>That evening after sunset the people brought to Jesus all the sick and demon-possessed. The whole town gathered at the door,  and Jesus healed many who had various diseases. He also drove out many demons, but he would not let the demons speak because they knew who he was.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i="1" dirty="0">
                <a:effectLst/>
                <a:latin typeface="Calibri" panose="020F0502020204030204" pitchFamily="34" charset="0"/>
                <a:ea typeface="Calibri" panose="020F0502020204030204" pitchFamily="34" charset="0"/>
                <a:cs typeface="Times New Roman" panose="02020603050405020304" pitchFamily="18" charset="0"/>
              </a:rPr>
              <a:t> Very early in the morning, while it was still dark, Jesus got up, left the house and went off to a solitary place, where he prayed.  Simon and his companions went to look for him,  and when they found him, they exclaimed: “Everyone is looking for you!”</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i="1" dirty="0">
                <a:effectLst/>
                <a:latin typeface="Calibri" panose="020F0502020204030204" pitchFamily="34" charset="0"/>
                <a:ea typeface="Calibri" panose="020F0502020204030204" pitchFamily="34" charset="0"/>
                <a:cs typeface="Times New Roman" panose="02020603050405020304" pitchFamily="18" charset="0"/>
              </a:rPr>
              <a:t>Jesus replied, “Let us go somewhere else—to the nearby villages—so I can preach there also. That is why I have come.”</a:t>
            </a:r>
          </a:p>
          <a:p>
            <a:endParaRPr lang="en-GB" sz="2800" i="1" dirty="0">
              <a:latin typeface="Calibri" panose="020F0502020204030204" pitchFamily="34" charset="0"/>
              <a:ea typeface="Calibri" panose="020F0502020204030204" pitchFamily="34" charset="0"/>
              <a:cs typeface="Times New Roman" panose="02020603050405020304" pitchFamily="18" charset="0"/>
            </a:endParaRPr>
          </a:p>
          <a:p>
            <a:r>
              <a:rPr lang="en-GB" sz="2800" i="1" dirty="0">
                <a:effectLst/>
                <a:latin typeface="Calibri" panose="020F0502020204030204" pitchFamily="34" charset="0"/>
                <a:ea typeface="Calibri" panose="020F0502020204030204" pitchFamily="34" charset="0"/>
                <a:cs typeface="Times New Roman" panose="02020603050405020304" pitchFamily="18" charset="0"/>
              </a:rPr>
              <a:t>Mark 1:32-38</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79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2" name="TextBox 1">
            <a:extLst>
              <a:ext uri="{FF2B5EF4-FFF2-40B4-BE49-F238E27FC236}">
                <a16:creationId xmlns:a16="http://schemas.microsoft.com/office/drawing/2014/main" id="{FF3ABF13-00D8-CFC1-7CAA-3CDA5F5CE149}"/>
              </a:ext>
            </a:extLst>
          </p:cNvPr>
          <p:cNvSpPr txBox="1"/>
          <p:nvPr/>
        </p:nvSpPr>
        <p:spPr>
          <a:xfrm>
            <a:off x="525014" y="964095"/>
            <a:ext cx="11498020" cy="3108543"/>
          </a:xfrm>
          <a:prstGeom prst="rect">
            <a:avLst/>
          </a:prstGeom>
          <a:noFill/>
        </p:spPr>
        <p:txBody>
          <a:bodyPr wrap="square" rtlCol="0">
            <a:spAutoFit/>
          </a:bodyPr>
          <a:lstStyle/>
          <a:p>
            <a:r>
              <a:rPr lang="en-GB" sz="4000" i="1" dirty="0">
                <a:effectLst/>
                <a:latin typeface="Calibri" panose="020F0502020204030204" pitchFamily="34" charset="0"/>
                <a:ea typeface="Calibri" panose="020F0502020204030204" pitchFamily="34" charset="0"/>
                <a:cs typeface="Times New Roman" panose="02020603050405020304" pitchFamily="18" charset="0"/>
              </a:rPr>
              <a:t>“On this occasion after a day of intense excitement, with the news of God’s kingdom going public with a bang, Jesus knew his need of a God given sense of direction and inner strength.”</a:t>
            </a:r>
          </a:p>
          <a:p>
            <a:endParaRPr lang="en-GB" i="1" dirty="0">
              <a:latin typeface="Calibri" panose="020F0502020204030204" pitchFamily="34" charset="0"/>
              <a:ea typeface="Calibri" panose="020F0502020204030204" pitchFamily="34" charset="0"/>
              <a:cs typeface="Times New Roman" panose="02020603050405020304" pitchFamily="18" charset="0"/>
            </a:endParaRPr>
          </a:p>
          <a:p>
            <a:r>
              <a:rPr lang="en-GB" i="1" dirty="0">
                <a:latin typeface="Calibri" panose="020F0502020204030204" pitchFamily="34" charset="0"/>
                <a:ea typeface="Calibri" panose="020F0502020204030204" pitchFamily="34" charset="0"/>
                <a:cs typeface="Times New Roman" panose="02020603050405020304" pitchFamily="18" charset="0"/>
              </a:rPr>
              <a:t>Tom Wright Mark for Everyone p 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8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graphicFrame>
        <p:nvGraphicFramePr>
          <p:cNvPr id="3" name="Table 3">
            <a:extLst>
              <a:ext uri="{FF2B5EF4-FFF2-40B4-BE49-F238E27FC236}">
                <a16:creationId xmlns:a16="http://schemas.microsoft.com/office/drawing/2014/main" id="{86E7D641-2E3C-854D-8DFB-D6B56957A438}"/>
              </a:ext>
            </a:extLst>
          </p:cNvPr>
          <p:cNvGraphicFramePr>
            <a:graphicFrameLocks noGrp="1"/>
          </p:cNvGraphicFramePr>
          <p:nvPr>
            <p:extLst>
              <p:ext uri="{D42A27DB-BD31-4B8C-83A1-F6EECF244321}">
                <p14:modId xmlns:p14="http://schemas.microsoft.com/office/powerpoint/2010/main" val="71869882"/>
              </p:ext>
            </p:extLst>
          </p:nvPr>
        </p:nvGraphicFramePr>
        <p:xfrm>
          <a:off x="3463235" y="1142631"/>
          <a:ext cx="8128000" cy="4968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06478698"/>
                    </a:ext>
                  </a:extLst>
                </a:gridCol>
                <a:gridCol w="4064000">
                  <a:extLst>
                    <a:ext uri="{9D8B030D-6E8A-4147-A177-3AD203B41FA5}">
                      <a16:colId xmlns:a16="http://schemas.microsoft.com/office/drawing/2014/main" val="2567043253"/>
                    </a:ext>
                  </a:extLst>
                </a:gridCol>
              </a:tblGrid>
              <a:tr h="0">
                <a:tc>
                  <a:txBody>
                    <a:bodyPr/>
                    <a:lstStyle/>
                    <a:p>
                      <a:pPr algn="ctr"/>
                      <a:r>
                        <a:rPr lang="en-US" sz="2800" dirty="0"/>
                        <a:t>Jesus prayed</a:t>
                      </a:r>
                    </a:p>
                  </a:txBody>
                  <a:tcPr/>
                </a:tc>
                <a:tc>
                  <a:txBody>
                    <a:bodyPr/>
                    <a:lstStyle/>
                    <a:p>
                      <a:endParaRPr lang="en-US"/>
                    </a:p>
                  </a:txBody>
                  <a:tcPr/>
                </a:tc>
                <a:extLst>
                  <a:ext uri="{0D108BD9-81ED-4DB2-BD59-A6C34878D82A}">
                    <a16:rowId xmlns:a16="http://schemas.microsoft.com/office/drawing/2014/main" val="91389936"/>
                  </a:ext>
                </a:extLst>
              </a:tr>
              <a:tr h="370840">
                <a:tc>
                  <a:txBody>
                    <a:bodyPr/>
                    <a:lstStyle/>
                    <a:p>
                      <a:r>
                        <a:rPr lang="en-US" dirty="0"/>
                        <a:t>Key moments:</a:t>
                      </a:r>
                    </a:p>
                  </a:txBody>
                  <a:tcPr/>
                </a:tc>
                <a:tc>
                  <a:txBody>
                    <a:bodyPr/>
                    <a:lstStyle/>
                    <a:p>
                      <a:r>
                        <a:rPr lang="en-US" dirty="0"/>
                        <a:t>At his baptism</a:t>
                      </a:r>
                    </a:p>
                  </a:txBody>
                  <a:tcPr/>
                </a:tc>
                <a:extLst>
                  <a:ext uri="{0D108BD9-81ED-4DB2-BD59-A6C34878D82A}">
                    <a16:rowId xmlns:a16="http://schemas.microsoft.com/office/drawing/2014/main" val="3089868750"/>
                  </a:ext>
                </a:extLst>
              </a:tr>
              <a:tr h="370840">
                <a:tc>
                  <a:txBody>
                    <a:bodyPr/>
                    <a:lstStyle/>
                    <a:p>
                      <a:endParaRPr lang="en-US"/>
                    </a:p>
                  </a:txBody>
                  <a:tcPr/>
                </a:tc>
                <a:tc>
                  <a:txBody>
                    <a:bodyPr/>
                    <a:lstStyle/>
                    <a:p>
                      <a:r>
                        <a:rPr lang="en-US" dirty="0"/>
                        <a:t>Before choosing the disciples</a:t>
                      </a:r>
                    </a:p>
                  </a:txBody>
                  <a:tcPr/>
                </a:tc>
                <a:extLst>
                  <a:ext uri="{0D108BD9-81ED-4DB2-BD59-A6C34878D82A}">
                    <a16:rowId xmlns:a16="http://schemas.microsoft.com/office/drawing/2014/main" val="1160088651"/>
                  </a:ext>
                </a:extLst>
              </a:tr>
              <a:tr h="370840">
                <a:tc>
                  <a:txBody>
                    <a:bodyPr/>
                    <a:lstStyle/>
                    <a:p>
                      <a:endParaRPr lang="en-US"/>
                    </a:p>
                  </a:txBody>
                  <a:tcPr/>
                </a:tc>
                <a:tc>
                  <a:txBody>
                    <a:bodyPr/>
                    <a:lstStyle/>
                    <a:p>
                      <a:r>
                        <a:rPr lang="en-US" dirty="0"/>
                        <a:t>Before His trial &amp; execution</a:t>
                      </a:r>
                    </a:p>
                  </a:txBody>
                  <a:tcPr/>
                </a:tc>
                <a:extLst>
                  <a:ext uri="{0D108BD9-81ED-4DB2-BD59-A6C34878D82A}">
                    <a16:rowId xmlns:a16="http://schemas.microsoft.com/office/drawing/2014/main" val="2554362102"/>
                  </a:ext>
                </a:extLst>
              </a:tr>
              <a:tr h="370840">
                <a:tc>
                  <a:txBody>
                    <a:bodyPr/>
                    <a:lstStyle/>
                    <a:p>
                      <a:r>
                        <a:rPr lang="en-US" dirty="0"/>
                        <a:t>Throughout the day:</a:t>
                      </a:r>
                    </a:p>
                  </a:txBody>
                  <a:tcPr/>
                </a:tc>
                <a:tc>
                  <a:txBody>
                    <a:bodyPr/>
                    <a:lstStyle/>
                    <a:p>
                      <a:r>
                        <a:rPr lang="en-US" dirty="0"/>
                        <a:t>Before day started</a:t>
                      </a:r>
                    </a:p>
                  </a:txBody>
                  <a:tcPr/>
                </a:tc>
                <a:extLst>
                  <a:ext uri="{0D108BD9-81ED-4DB2-BD59-A6C34878D82A}">
                    <a16:rowId xmlns:a16="http://schemas.microsoft.com/office/drawing/2014/main" val="771936483"/>
                  </a:ext>
                </a:extLst>
              </a:tr>
              <a:tr h="370840">
                <a:tc>
                  <a:txBody>
                    <a:bodyPr/>
                    <a:lstStyle/>
                    <a:p>
                      <a:endParaRPr lang="en-US"/>
                    </a:p>
                  </a:txBody>
                  <a:tcPr/>
                </a:tc>
                <a:tc>
                  <a:txBody>
                    <a:bodyPr/>
                    <a:lstStyle/>
                    <a:p>
                      <a:r>
                        <a:rPr lang="en-US" dirty="0"/>
                        <a:t>At end of day</a:t>
                      </a:r>
                    </a:p>
                  </a:txBody>
                  <a:tcPr/>
                </a:tc>
                <a:extLst>
                  <a:ext uri="{0D108BD9-81ED-4DB2-BD59-A6C34878D82A}">
                    <a16:rowId xmlns:a16="http://schemas.microsoft.com/office/drawing/2014/main" val="771987867"/>
                  </a:ext>
                </a:extLst>
              </a:tr>
              <a:tr h="370840">
                <a:tc>
                  <a:txBody>
                    <a:bodyPr/>
                    <a:lstStyle/>
                    <a:p>
                      <a:endParaRPr lang="en-US"/>
                    </a:p>
                  </a:txBody>
                  <a:tcPr/>
                </a:tc>
                <a:tc>
                  <a:txBody>
                    <a:bodyPr/>
                    <a:lstStyle/>
                    <a:p>
                      <a:r>
                        <a:rPr lang="en-US" dirty="0"/>
                        <a:t>During night</a:t>
                      </a:r>
                    </a:p>
                  </a:txBody>
                  <a:tcPr/>
                </a:tc>
                <a:extLst>
                  <a:ext uri="{0D108BD9-81ED-4DB2-BD59-A6C34878D82A}">
                    <a16:rowId xmlns:a16="http://schemas.microsoft.com/office/drawing/2014/main" val="765160923"/>
                  </a:ext>
                </a:extLst>
              </a:tr>
              <a:tr h="370840">
                <a:tc>
                  <a:txBody>
                    <a:bodyPr/>
                    <a:lstStyle/>
                    <a:p>
                      <a:r>
                        <a:rPr lang="en-US" dirty="0"/>
                        <a:t>Prayed for:</a:t>
                      </a:r>
                    </a:p>
                  </a:txBody>
                  <a:tcPr/>
                </a:tc>
                <a:tc>
                  <a:txBody>
                    <a:bodyPr/>
                    <a:lstStyle/>
                    <a:p>
                      <a:r>
                        <a:rPr lang="en-US" dirty="0"/>
                        <a:t>Himself</a:t>
                      </a:r>
                    </a:p>
                  </a:txBody>
                  <a:tcPr/>
                </a:tc>
                <a:extLst>
                  <a:ext uri="{0D108BD9-81ED-4DB2-BD59-A6C34878D82A}">
                    <a16:rowId xmlns:a16="http://schemas.microsoft.com/office/drawing/2014/main" val="3046108340"/>
                  </a:ext>
                </a:extLst>
              </a:tr>
              <a:tr h="370840">
                <a:tc>
                  <a:txBody>
                    <a:bodyPr/>
                    <a:lstStyle/>
                    <a:p>
                      <a:endParaRPr lang="en-US" dirty="0"/>
                    </a:p>
                  </a:txBody>
                  <a:tcPr/>
                </a:tc>
                <a:tc>
                  <a:txBody>
                    <a:bodyPr/>
                    <a:lstStyle/>
                    <a:p>
                      <a:r>
                        <a:rPr lang="en-US" dirty="0"/>
                        <a:t>disciples</a:t>
                      </a:r>
                    </a:p>
                  </a:txBody>
                  <a:tcPr/>
                </a:tc>
                <a:extLst>
                  <a:ext uri="{0D108BD9-81ED-4DB2-BD59-A6C34878D82A}">
                    <a16:rowId xmlns:a16="http://schemas.microsoft.com/office/drawing/2014/main" val="2773969706"/>
                  </a:ext>
                </a:extLst>
              </a:tr>
              <a:tr h="370840">
                <a:tc>
                  <a:txBody>
                    <a:bodyPr/>
                    <a:lstStyle/>
                    <a:p>
                      <a:endParaRPr lang="en-US"/>
                    </a:p>
                  </a:txBody>
                  <a:tcPr/>
                </a:tc>
                <a:tc>
                  <a:txBody>
                    <a:bodyPr/>
                    <a:lstStyle/>
                    <a:p>
                      <a:r>
                        <a:rPr lang="en-US" dirty="0"/>
                        <a:t>All believers</a:t>
                      </a:r>
                    </a:p>
                  </a:txBody>
                  <a:tcPr/>
                </a:tc>
                <a:extLst>
                  <a:ext uri="{0D108BD9-81ED-4DB2-BD59-A6C34878D82A}">
                    <a16:rowId xmlns:a16="http://schemas.microsoft.com/office/drawing/2014/main" val="1867851604"/>
                  </a:ext>
                </a:extLst>
              </a:tr>
              <a:tr h="370840">
                <a:tc>
                  <a:txBody>
                    <a:bodyPr/>
                    <a:lstStyle/>
                    <a:p>
                      <a:r>
                        <a:rPr lang="en-US" dirty="0"/>
                        <a:t>Prayed about:</a:t>
                      </a:r>
                    </a:p>
                  </a:txBody>
                  <a:tcPr/>
                </a:tc>
                <a:tc>
                  <a:txBody>
                    <a:bodyPr/>
                    <a:lstStyle/>
                    <a:p>
                      <a:r>
                        <a:rPr lang="en-US" dirty="0"/>
                        <a:t>miracles</a:t>
                      </a:r>
                    </a:p>
                  </a:txBody>
                  <a:tcPr/>
                </a:tc>
                <a:extLst>
                  <a:ext uri="{0D108BD9-81ED-4DB2-BD59-A6C34878D82A}">
                    <a16:rowId xmlns:a16="http://schemas.microsoft.com/office/drawing/2014/main" val="2287333108"/>
                  </a:ext>
                </a:extLst>
              </a:tr>
              <a:tr h="370840">
                <a:tc>
                  <a:txBody>
                    <a:bodyPr/>
                    <a:lstStyle/>
                    <a:p>
                      <a:endParaRPr lang="en-US"/>
                    </a:p>
                  </a:txBody>
                  <a:tcPr/>
                </a:tc>
                <a:tc>
                  <a:txBody>
                    <a:bodyPr/>
                    <a:lstStyle/>
                    <a:p>
                      <a:r>
                        <a:rPr lang="en-US" dirty="0"/>
                        <a:t>vision</a:t>
                      </a:r>
                    </a:p>
                  </a:txBody>
                  <a:tcPr/>
                </a:tc>
                <a:extLst>
                  <a:ext uri="{0D108BD9-81ED-4DB2-BD59-A6C34878D82A}">
                    <a16:rowId xmlns:a16="http://schemas.microsoft.com/office/drawing/2014/main" val="2481523693"/>
                  </a:ext>
                </a:extLst>
              </a:tr>
              <a:tr h="370840">
                <a:tc>
                  <a:txBody>
                    <a:bodyPr/>
                    <a:lstStyle/>
                    <a:p>
                      <a:endParaRPr lang="en-US"/>
                    </a:p>
                  </a:txBody>
                  <a:tcPr/>
                </a:tc>
                <a:tc>
                  <a:txBody>
                    <a:bodyPr/>
                    <a:lstStyle/>
                    <a:p>
                      <a:r>
                        <a:rPr lang="en-US" dirty="0"/>
                        <a:t>strength</a:t>
                      </a:r>
                    </a:p>
                  </a:txBody>
                  <a:tcPr/>
                </a:tc>
                <a:extLst>
                  <a:ext uri="{0D108BD9-81ED-4DB2-BD59-A6C34878D82A}">
                    <a16:rowId xmlns:a16="http://schemas.microsoft.com/office/drawing/2014/main" val="401563104"/>
                  </a:ext>
                </a:extLst>
              </a:tr>
            </a:tbl>
          </a:graphicData>
        </a:graphic>
      </p:graphicFrame>
    </p:spTree>
    <p:extLst>
      <p:ext uri="{BB962C8B-B14F-4D97-AF65-F5344CB8AC3E}">
        <p14:creationId xmlns:p14="http://schemas.microsoft.com/office/powerpoint/2010/main" val="427389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16B49837-F39F-EE2A-BB81-CE03717D1100}"/>
              </a:ext>
            </a:extLst>
          </p:cNvPr>
          <p:cNvSpPr txBox="1"/>
          <p:nvPr/>
        </p:nvSpPr>
        <p:spPr>
          <a:xfrm>
            <a:off x="3286125" y="300244"/>
            <a:ext cx="8905875" cy="707886"/>
          </a:xfrm>
          <a:prstGeom prst="rect">
            <a:avLst/>
          </a:prstGeom>
          <a:noFill/>
        </p:spPr>
        <p:txBody>
          <a:bodyPr wrap="square" rtlCol="0">
            <a:spAutoFit/>
          </a:bodyPr>
          <a:lstStyle/>
          <a:p>
            <a:r>
              <a:rPr lang="en-US" sz="4000" dirty="0">
                <a:latin typeface="Amasis MT Pro Black" panose="02040A04050005020304" pitchFamily="18" charset="0"/>
              </a:rPr>
              <a:t>Jesus came…</a:t>
            </a:r>
            <a:endParaRPr lang="en-GB" sz="4000" dirty="0">
              <a:latin typeface="Amasis MT Pro Black" panose="02040A04050005020304" pitchFamily="18" charset="0"/>
            </a:endParaRPr>
          </a:p>
        </p:txBody>
      </p:sp>
      <p:graphicFrame>
        <p:nvGraphicFramePr>
          <p:cNvPr id="3" name="Diagram 2"/>
          <p:cNvGraphicFramePr/>
          <p:nvPr/>
        </p:nvGraphicFramePr>
        <p:xfrm>
          <a:off x="3549387" y="1639427"/>
          <a:ext cx="7948246" cy="478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04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C18B04A-E349-D447-9E8C-DFB0382D9962}"/>
              </a:ext>
            </a:extLst>
          </p:cNvPr>
          <p:cNvSpPr/>
          <p:nvPr/>
        </p:nvSpPr>
        <p:spPr>
          <a:xfrm>
            <a:off x="3549387" y="552438"/>
            <a:ext cx="7948246" cy="58143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16B49837-F39F-EE2A-BB81-CE03717D1100}"/>
              </a:ext>
            </a:extLst>
          </p:cNvPr>
          <p:cNvSpPr txBox="1"/>
          <p:nvPr/>
        </p:nvSpPr>
        <p:spPr>
          <a:xfrm>
            <a:off x="3286125" y="300244"/>
            <a:ext cx="8905875" cy="707886"/>
          </a:xfrm>
          <a:prstGeom prst="rect">
            <a:avLst/>
          </a:prstGeom>
          <a:noFill/>
        </p:spPr>
        <p:txBody>
          <a:bodyPr wrap="square" rtlCol="0">
            <a:spAutoFit/>
          </a:bodyPr>
          <a:lstStyle/>
          <a:p>
            <a:r>
              <a:rPr lang="en-US" sz="4000" dirty="0">
                <a:latin typeface="Amasis MT Pro Black" panose="02040A04050005020304" pitchFamily="18" charset="0"/>
              </a:rPr>
              <a:t>Jesus came…</a:t>
            </a:r>
            <a:endParaRPr lang="en-GB" sz="4000" dirty="0">
              <a:latin typeface="Amasis MT Pro Black" panose="02040A04050005020304" pitchFamily="18" charset="0"/>
            </a:endParaRPr>
          </a:p>
        </p:txBody>
      </p:sp>
      <p:graphicFrame>
        <p:nvGraphicFramePr>
          <p:cNvPr id="3" name="Diagram 2"/>
          <p:cNvGraphicFramePr/>
          <p:nvPr>
            <p:extLst>
              <p:ext uri="{D42A27DB-BD31-4B8C-83A1-F6EECF244321}">
                <p14:modId xmlns:p14="http://schemas.microsoft.com/office/powerpoint/2010/main" val="2541554385"/>
              </p:ext>
            </p:extLst>
          </p:nvPr>
        </p:nvGraphicFramePr>
        <p:xfrm>
          <a:off x="3602396" y="1162349"/>
          <a:ext cx="7948246" cy="478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CD9A864-F14E-C74F-A17F-10A0D3DAF9EF}"/>
              </a:ext>
            </a:extLst>
          </p:cNvPr>
          <p:cNvSpPr txBox="1"/>
          <p:nvPr/>
        </p:nvSpPr>
        <p:spPr>
          <a:xfrm>
            <a:off x="6639340" y="6301408"/>
            <a:ext cx="1620078" cy="584775"/>
          </a:xfrm>
          <a:prstGeom prst="rect">
            <a:avLst/>
          </a:prstGeom>
          <a:noFill/>
        </p:spPr>
        <p:txBody>
          <a:bodyPr wrap="square" rtlCol="0">
            <a:spAutoFit/>
          </a:bodyPr>
          <a:lstStyle/>
          <a:p>
            <a:pPr algn="ctr"/>
            <a:r>
              <a:rPr lang="en-US" sz="3200" b="1" dirty="0">
                <a:latin typeface="Amasis MT Pro" panose="02040A04050005020304" pitchFamily="18" charset="77"/>
              </a:rPr>
              <a:t>Prayer</a:t>
            </a:r>
          </a:p>
        </p:txBody>
      </p:sp>
      <p:sp>
        <p:nvSpPr>
          <p:cNvPr id="11" name="Up Arrow 10">
            <a:extLst>
              <a:ext uri="{FF2B5EF4-FFF2-40B4-BE49-F238E27FC236}">
                <a16:creationId xmlns:a16="http://schemas.microsoft.com/office/drawing/2014/main" id="{862C9115-A26F-5D45-BB83-22A4C67F18B3}"/>
              </a:ext>
            </a:extLst>
          </p:cNvPr>
          <p:cNvSpPr/>
          <p:nvPr/>
        </p:nvSpPr>
        <p:spPr>
          <a:xfrm rot="19430782">
            <a:off x="5570873" y="5076749"/>
            <a:ext cx="636273" cy="1672866"/>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2" name="Up Arrow 11">
            <a:extLst>
              <a:ext uri="{FF2B5EF4-FFF2-40B4-BE49-F238E27FC236}">
                <a16:creationId xmlns:a16="http://schemas.microsoft.com/office/drawing/2014/main" id="{71A3A16C-ED9F-DF41-8778-1B56A709CD03}"/>
              </a:ext>
            </a:extLst>
          </p:cNvPr>
          <p:cNvSpPr/>
          <p:nvPr/>
        </p:nvSpPr>
        <p:spPr>
          <a:xfrm rot="1693532">
            <a:off x="8533381" y="4993593"/>
            <a:ext cx="636273" cy="1672866"/>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13388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A6843B8E-87F7-9844-83B6-BAD596F31481}"/>
              </a:ext>
            </a:extLst>
          </p:cNvPr>
          <p:cNvSpPr txBox="1"/>
          <p:nvPr/>
        </p:nvSpPr>
        <p:spPr>
          <a:xfrm>
            <a:off x="3458817" y="526774"/>
            <a:ext cx="8259418" cy="738664"/>
          </a:xfrm>
          <a:prstGeom prst="rect">
            <a:avLst/>
          </a:prstGeom>
          <a:noFill/>
        </p:spPr>
        <p:txBody>
          <a:bodyPr wrap="square" rtlCol="0">
            <a:spAutoFit/>
          </a:bodyPr>
          <a:lstStyle/>
          <a:p>
            <a:r>
              <a:rPr lang="en-US" sz="2400" dirty="0"/>
              <a:t>Jesus… went away to a secluded place and was praying there… </a:t>
            </a:r>
            <a:r>
              <a:rPr lang="en-US" dirty="0"/>
              <a:t>Mark 1:35</a:t>
            </a:r>
          </a:p>
        </p:txBody>
      </p:sp>
      <p:sp>
        <p:nvSpPr>
          <p:cNvPr id="4" name="TextBox 3">
            <a:extLst>
              <a:ext uri="{FF2B5EF4-FFF2-40B4-BE49-F238E27FC236}">
                <a16:creationId xmlns:a16="http://schemas.microsoft.com/office/drawing/2014/main" id="{F7C8DC82-67E1-F34B-AF43-138884C771B1}"/>
              </a:ext>
            </a:extLst>
          </p:cNvPr>
          <p:cNvSpPr txBox="1"/>
          <p:nvPr/>
        </p:nvSpPr>
        <p:spPr>
          <a:xfrm>
            <a:off x="3458818" y="1868557"/>
            <a:ext cx="8348870" cy="1200329"/>
          </a:xfrm>
          <a:prstGeom prst="rect">
            <a:avLst/>
          </a:prstGeom>
          <a:noFill/>
        </p:spPr>
        <p:txBody>
          <a:bodyPr wrap="square" rtlCol="0">
            <a:spAutoFit/>
          </a:bodyPr>
          <a:lstStyle/>
          <a:p>
            <a:r>
              <a:rPr lang="en-US" sz="2400" dirty="0"/>
              <a:t>After He had sent the crowds away, Jesus went up on the mountain by Himself to pray, and when it was evening, He was there alone. </a:t>
            </a:r>
            <a:r>
              <a:rPr lang="en-US" dirty="0"/>
              <a:t>Matthew 14:23</a:t>
            </a:r>
          </a:p>
        </p:txBody>
      </p:sp>
      <p:sp>
        <p:nvSpPr>
          <p:cNvPr id="6" name="TextBox 5">
            <a:extLst>
              <a:ext uri="{FF2B5EF4-FFF2-40B4-BE49-F238E27FC236}">
                <a16:creationId xmlns:a16="http://schemas.microsoft.com/office/drawing/2014/main" id="{7D0433D6-40CA-D245-A259-3BC7F67D9220}"/>
              </a:ext>
            </a:extLst>
          </p:cNvPr>
          <p:cNvSpPr txBox="1"/>
          <p:nvPr/>
        </p:nvSpPr>
        <p:spPr>
          <a:xfrm>
            <a:off x="3458817" y="3297703"/>
            <a:ext cx="8348870" cy="830997"/>
          </a:xfrm>
          <a:prstGeom prst="rect">
            <a:avLst/>
          </a:prstGeom>
          <a:noFill/>
        </p:spPr>
        <p:txBody>
          <a:bodyPr wrap="square" rtlCol="0">
            <a:spAutoFit/>
          </a:bodyPr>
          <a:lstStyle/>
          <a:p>
            <a:r>
              <a:rPr lang="en-US" sz="2400" dirty="0"/>
              <a:t>At this time, Jesus went off to the mountain to  pray…and he spent the whole night in prayer to God.  </a:t>
            </a:r>
            <a:r>
              <a:rPr lang="en-US" dirty="0"/>
              <a:t>Luke 6:12</a:t>
            </a:r>
          </a:p>
        </p:txBody>
      </p:sp>
      <p:sp>
        <p:nvSpPr>
          <p:cNvPr id="7" name="TextBox 6">
            <a:extLst>
              <a:ext uri="{FF2B5EF4-FFF2-40B4-BE49-F238E27FC236}">
                <a16:creationId xmlns:a16="http://schemas.microsoft.com/office/drawing/2014/main" id="{07D12298-B923-1547-8B34-1202A8E63430}"/>
              </a:ext>
            </a:extLst>
          </p:cNvPr>
          <p:cNvSpPr txBox="1"/>
          <p:nvPr/>
        </p:nvSpPr>
        <p:spPr>
          <a:xfrm>
            <a:off x="3458816" y="4542183"/>
            <a:ext cx="7623313" cy="461665"/>
          </a:xfrm>
          <a:prstGeom prst="rect">
            <a:avLst/>
          </a:prstGeom>
          <a:noFill/>
        </p:spPr>
        <p:txBody>
          <a:bodyPr wrap="square" rtlCol="0">
            <a:spAutoFit/>
          </a:bodyPr>
          <a:lstStyle/>
          <a:p>
            <a:r>
              <a:rPr lang="en-US" sz="2400" dirty="0"/>
              <a:t>Jesus often slipped away to the wilderness to pray. </a:t>
            </a:r>
            <a:r>
              <a:rPr lang="en-US" dirty="0"/>
              <a:t>Luke 5:16</a:t>
            </a:r>
          </a:p>
        </p:txBody>
      </p:sp>
    </p:spTree>
    <p:extLst>
      <p:ext uri="{BB962C8B-B14F-4D97-AF65-F5344CB8AC3E}">
        <p14:creationId xmlns:p14="http://schemas.microsoft.com/office/powerpoint/2010/main" val="58822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pic>
        <p:nvPicPr>
          <p:cNvPr id="11266" name="Picture 2" descr="Praying Like Monks, Living Like Fools by Tyler Staton, Tim Mackie -  Audiobook - Audible.co.uk">
            <a:extLst>
              <a:ext uri="{FF2B5EF4-FFF2-40B4-BE49-F238E27FC236}">
                <a16:creationId xmlns:a16="http://schemas.microsoft.com/office/drawing/2014/main" id="{948DAFC3-7ED7-BC46-97A2-C7655FEEE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76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2" name="TextBox 1">
            <a:extLst>
              <a:ext uri="{FF2B5EF4-FFF2-40B4-BE49-F238E27FC236}">
                <a16:creationId xmlns:a16="http://schemas.microsoft.com/office/drawing/2014/main" id="{FF3ABF13-00D8-CFC1-7CAA-3CDA5F5CE149}"/>
              </a:ext>
            </a:extLst>
          </p:cNvPr>
          <p:cNvSpPr txBox="1"/>
          <p:nvPr/>
        </p:nvSpPr>
        <p:spPr>
          <a:xfrm>
            <a:off x="525014" y="964095"/>
            <a:ext cx="11498020" cy="2831544"/>
          </a:xfrm>
          <a:prstGeom prst="rect">
            <a:avLst/>
          </a:prstGeom>
          <a:noFill/>
        </p:spPr>
        <p:txBody>
          <a:bodyPr wrap="square" rtlCol="0">
            <a:spAutoFit/>
          </a:bodyPr>
          <a:lstStyle/>
          <a:p>
            <a:r>
              <a:rPr lang="en-GB" sz="4000" i="1" dirty="0">
                <a:effectLst/>
                <a:latin typeface="Calibri" panose="020F0502020204030204" pitchFamily="34" charset="0"/>
                <a:ea typeface="Calibri" panose="020F0502020204030204" pitchFamily="34" charset="0"/>
                <a:cs typeface="Times New Roman" panose="02020603050405020304" pitchFamily="18" charset="0"/>
              </a:rPr>
              <a:t>“Prayer doesn’t begin with us; it begins with God. It doesn’t start with speaking; it starts with seeing. As Philip Yancy writes: Prayer is the act of seeing reality from God’s point of view”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Tyler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Staton</a:t>
            </a:r>
            <a:r>
              <a:rPr lang="en-GB" sz="1800" dirty="0">
                <a:effectLst/>
                <a:latin typeface="Calibri" panose="020F0502020204030204" pitchFamily="34" charset="0"/>
                <a:ea typeface="Calibri" panose="020F0502020204030204" pitchFamily="34" charset="0"/>
                <a:cs typeface="Times New Roman" panose="02020603050405020304" pitchFamily="18" charset="0"/>
              </a:rPr>
              <a:t> p 34.</a:t>
            </a:r>
          </a:p>
        </p:txBody>
      </p:sp>
    </p:spTree>
    <p:extLst>
      <p:ext uri="{BB962C8B-B14F-4D97-AF65-F5344CB8AC3E}">
        <p14:creationId xmlns:p14="http://schemas.microsoft.com/office/powerpoint/2010/main" val="121973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Fish</a:t>
            </a:r>
          </a:p>
        </p:txBody>
      </p:sp>
      <p:sp>
        <p:nvSpPr>
          <p:cNvPr id="6" name="TextBox 5">
            <a:extLst>
              <a:ext uri="{FF2B5EF4-FFF2-40B4-BE49-F238E27FC236}">
                <a16:creationId xmlns:a16="http://schemas.microsoft.com/office/drawing/2014/main" id="{DAC42ECA-9AAF-4840-9B77-B05305317F2D}"/>
              </a:ext>
            </a:extLst>
          </p:cNvPr>
          <p:cNvSpPr txBox="1"/>
          <p:nvPr/>
        </p:nvSpPr>
        <p:spPr>
          <a:xfrm>
            <a:off x="6096000" y="578671"/>
            <a:ext cx="3508513" cy="1200329"/>
          </a:xfrm>
          <a:prstGeom prst="rect">
            <a:avLst/>
          </a:prstGeom>
          <a:noFill/>
        </p:spPr>
        <p:txBody>
          <a:bodyPr wrap="square" rtlCol="0">
            <a:spAutoFit/>
          </a:bodyPr>
          <a:lstStyle/>
          <a:p>
            <a:pPr algn="ctr"/>
            <a:r>
              <a:rPr lang="en-US" sz="7200" dirty="0"/>
              <a:t>Chips</a:t>
            </a:r>
          </a:p>
        </p:txBody>
      </p:sp>
      <p:pic>
        <p:nvPicPr>
          <p:cNvPr id="1028" name="Picture 4" descr="Fish and Chips (Scottish Fish and Chip Shop Recipe) - Christina's Cucina">
            <a:extLst>
              <a:ext uri="{FF2B5EF4-FFF2-40B4-BE49-F238E27FC236}">
                <a16:creationId xmlns:a16="http://schemas.microsoft.com/office/drawing/2014/main" id="{1C11DEA7-AD93-2C41-BE12-C2C841F54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46" y="1945763"/>
            <a:ext cx="6220239" cy="414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84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graphicFrame>
        <p:nvGraphicFramePr>
          <p:cNvPr id="3" name="Table 3">
            <a:extLst>
              <a:ext uri="{FF2B5EF4-FFF2-40B4-BE49-F238E27FC236}">
                <a16:creationId xmlns:a16="http://schemas.microsoft.com/office/drawing/2014/main" id="{86E7D641-2E3C-854D-8DFB-D6B56957A438}"/>
              </a:ext>
            </a:extLst>
          </p:cNvPr>
          <p:cNvGraphicFramePr>
            <a:graphicFrameLocks noGrp="1"/>
          </p:cNvGraphicFramePr>
          <p:nvPr>
            <p:extLst>
              <p:ext uri="{D42A27DB-BD31-4B8C-83A1-F6EECF244321}">
                <p14:modId xmlns:p14="http://schemas.microsoft.com/office/powerpoint/2010/main" val="1276044397"/>
              </p:ext>
            </p:extLst>
          </p:nvPr>
        </p:nvGraphicFramePr>
        <p:xfrm>
          <a:off x="3508513" y="566161"/>
          <a:ext cx="8072783" cy="4886960"/>
        </p:xfrm>
        <a:graphic>
          <a:graphicData uri="http://schemas.openxmlformats.org/drawingml/2006/table">
            <a:tbl>
              <a:tblPr firstRow="1" bandRow="1">
                <a:tableStyleId>{5C22544A-7EE6-4342-B048-85BDC9FD1C3A}</a:tableStyleId>
              </a:tblPr>
              <a:tblGrid>
                <a:gridCol w="1818339">
                  <a:extLst>
                    <a:ext uri="{9D8B030D-6E8A-4147-A177-3AD203B41FA5}">
                      <a16:colId xmlns:a16="http://schemas.microsoft.com/office/drawing/2014/main" val="1706478698"/>
                    </a:ext>
                  </a:extLst>
                </a:gridCol>
                <a:gridCol w="6254444">
                  <a:extLst>
                    <a:ext uri="{9D8B030D-6E8A-4147-A177-3AD203B41FA5}">
                      <a16:colId xmlns:a16="http://schemas.microsoft.com/office/drawing/2014/main" val="2567043253"/>
                    </a:ext>
                  </a:extLst>
                </a:gridCol>
              </a:tblGrid>
              <a:tr h="0">
                <a:tc>
                  <a:txBody>
                    <a:bodyPr/>
                    <a:lstStyle/>
                    <a:p>
                      <a:pPr algn="ctr"/>
                      <a:r>
                        <a:rPr lang="en-US" sz="2800" dirty="0"/>
                        <a:t>Jesus prayed</a:t>
                      </a:r>
                    </a:p>
                  </a:txBody>
                  <a:tcPr/>
                </a:tc>
                <a:tc>
                  <a:txBody>
                    <a:bodyPr/>
                    <a:lstStyle/>
                    <a:p>
                      <a:endParaRPr lang="en-US"/>
                    </a:p>
                  </a:txBody>
                  <a:tcPr/>
                </a:tc>
                <a:extLst>
                  <a:ext uri="{0D108BD9-81ED-4DB2-BD59-A6C34878D82A}">
                    <a16:rowId xmlns:a16="http://schemas.microsoft.com/office/drawing/2014/main" val="91389936"/>
                  </a:ext>
                </a:extLst>
              </a:tr>
              <a:tr h="370840">
                <a:tc>
                  <a:txBody>
                    <a:bodyPr/>
                    <a:lstStyle/>
                    <a:p>
                      <a:r>
                        <a:rPr lang="en-US" dirty="0"/>
                        <a:t>After healing many people</a:t>
                      </a:r>
                    </a:p>
                  </a:txBody>
                  <a:tcPr/>
                </a:tc>
                <a:tc>
                  <a:txBody>
                    <a:bodyPr/>
                    <a:lstStyle/>
                    <a:p>
                      <a:r>
                        <a:rPr lang="en-US" dirty="0"/>
                        <a:t>Renewed vision and purpose … Let us go somewhere else so I can preach there also. That is why I have come. </a:t>
                      </a:r>
                    </a:p>
                  </a:txBody>
                  <a:tcPr/>
                </a:tc>
                <a:extLst>
                  <a:ext uri="{0D108BD9-81ED-4DB2-BD59-A6C34878D82A}">
                    <a16:rowId xmlns:a16="http://schemas.microsoft.com/office/drawing/2014/main" val="30898687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His baptism</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He was praying, the Holy spirit descended… and a voice came from heaven…</a:t>
                      </a:r>
                    </a:p>
                  </a:txBody>
                  <a:tcPr/>
                </a:tc>
                <a:extLst>
                  <a:ext uri="{0D108BD9-81ED-4DB2-BD59-A6C34878D82A}">
                    <a16:rowId xmlns:a16="http://schemas.microsoft.com/office/drawing/2014/main" val="1160088651"/>
                  </a:ext>
                </a:extLst>
              </a:tr>
              <a:tr h="370840">
                <a:tc>
                  <a:txBody>
                    <a:bodyPr/>
                    <a:lstStyle/>
                    <a:p>
                      <a:r>
                        <a:rPr lang="en-US" dirty="0"/>
                        <a:t>Before calling the disciples</a:t>
                      </a:r>
                    </a:p>
                  </a:txBody>
                  <a:tcPr/>
                </a:tc>
                <a:tc>
                  <a:txBody>
                    <a:bodyPr/>
                    <a:lstStyle/>
                    <a:p>
                      <a:r>
                        <a:rPr lang="en-US" dirty="0"/>
                        <a:t>Jesus spent the night praying to God.. When morning came He chose 12 of them</a:t>
                      </a:r>
                    </a:p>
                  </a:txBody>
                  <a:tcPr/>
                </a:tc>
                <a:extLst>
                  <a:ext uri="{0D108BD9-81ED-4DB2-BD59-A6C34878D82A}">
                    <a16:rowId xmlns:a16="http://schemas.microsoft.com/office/drawing/2014/main" val="2554362102"/>
                  </a:ext>
                </a:extLst>
              </a:tr>
              <a:tr h="370840">
                <a:tc>
                  <a:txBody>
                    <a:bodyPr/>
                    <a:lstStyle/>
                    <a:p>
                      <a:r>
                        <a:rPr lang="en-US" dirty="0"/>
                        <a:t>The transfiguration</a:t>
                      </a:r>
                    </a:p>
                  </a:txBody>
                  <a:tcPr/>
                </a:tc>
                <a:tc>
                  <a:txBody>
                    <a:bodyPr/>
                    <a:lstStyle/>
                    <a:p>
                      <a:r>
                        <a:rPr lang="en-US" dirty="0"/>
                        <a:t>As He was praying His face changed.. Glorious </a:t>
                      </a:r>
                      <a:r>
                        <a:rPr lang="en-US" dirty="0" err="1"/>
                        <a:t>splendour</a:t>
                      </a:r>
                      <a:r>
                        <a:rPr lang="en-US" dirty="0"/>
                        <a:t> – voice from heaven </a:t>
                      </a:r>
                    </a:p>
                  </a:txBody>
                  <a:tcPr/>
                </a:tc>
                <a:extLst>
                  <a:ext uri="{0D108BD9-81ED-4DB2-BD59-A6C34878D82A}">
                    <a16:rowId xmlns:a16="http://schemas.microsoft.com/office/drawing/2014/main" val="771936483"/>
                  </a:ext>
                </a:extLst>
              </a:tr>
              <a:tr h="370840">
                <a:tc>
                  <a:txBody>
                    <a:bodyPr/>
                    <a:lstStyle/>
                    <a:p>
                      <a:r>
                        <a:rPr lang="en-US" dirty="0"/>
                        <a:t>Before His trial</a:t>
                      </a:r>
                    </a:p>
                  </a:txBody>
                  <a:tcPr/>
                </a:tc>
                <a:tc>
                  <a:txBody>
                    <a:bodyPr/>
                    <a:lstStyle/>
                    <a:p>
                      <a:r>
                        <a:rPr lang="en-US" dirty="0"/>
                        <a:t>He knelt down and prayed– Father if you are willing take this cup from me, but not my will, yours be done …</a:t>
                      </a:r>
                    </a:p>
                  </a:txBody>
                  <a:tcPr/>
                </a:tc>
                <a:extLst>
                  <a:ext uri="{0D108BD9-81ED-4DB2-BD59-A6C34878D82A}">
                    <a16:rowId xmlns:a16="http://schemas.microsoft.com/office/drawing/2014/main" val="771987867"/>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76516092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401563104"/>
                  </a:ext>
                </a:extLst>
              </a:tr>
            </a:tbl>
          </a:graphicData>
        </a:graphic>
      </p:graphicFrame>
    </p:spTree>
    <p:extLst>
      <p:ext uri="{BB962C8B-B14F-4D97-AF65-F5344CB8AC3E}">
        <p14:creationId xmlns:p14="http://schemas.microsoft.com/office/powerpoint/2010/main" val="275708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F171EF6D-3F5F-2DD2-40A7-2AC784E70979}"/>
              </a:ext>
            </a:extLst>
          </p:cNvPr>
          <p:cNvSpPr txBox="1"/>
          <p:nvPr/>
        </p:nvSpPr>
        <p:spPr>
          <a:xfrm>
            <a:off x="3219450" y="638175"/>
            <a:ext cx="8905875" cy="2831544"/>
          </a:xfrm>
          <a:prstGeom prst="rect">
            <a:avLst/>
          </a:prstGeom>
          <a:noFill/>
        </p:spPr>
        <p:txBody>
          <a:bodyPr wrap="square" rtlCol="0">
            <a:spAutoFit/>
          </a:bodyPr>
          <a:lstStyle/>
          <a:p>
            <a:r>
              <a:rPr lang="en-GB" sz="4000" i="1" dirty="0">
                <a:effectLst/>
                <a:latin typeface="Calibri" panose="020F0502020204030204" pitchFamily="34" charset="0"/>
                <a:ea typeface="Calibri" panose="020F0502020204030204" pitchFamily="34" charset="0"/>
                <a:cs typeface="Times New Roman" panose="02020603050405020304" pitchFamily="18" charset="0"/>
              </a:rPr>
              <a:t>One day Jesus was praying in a certain place. When he finished, one of his disciples said to him, “Lord, teach us to pray, just as John taught his disciples.”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Luke 11:1-2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54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F171EF6D-3F5F-2DD2-40A7-2AC784E70979}"/>
              </a:ext>
            </a:extLst>
          </p:cNvPr>
          <p:cNvSpPr txBox="1"/>
          <p:nvPr/>
        </p:nvSpPr>
        <p:spPr>
          <a:xfrm>
            <a:off x="3219450" y="638175"/>
            <a:ext cx="8905875" cy="2831544"/>
          </a:xfrm>
          <a:prstGeom prst="rect">
            <a:avLst/>
          </a:prstGeom>
          <a:noFill/>
        </p:spPr>
        <p:txBody>
          <a:bodyPr wrap="square" rtlCol="0">
            <a:spAutoFit/>
          </a:bodyPr>
          <a:lstStyle/>
          <a:p>
            <a:r>
              <a:rPr lang="en-GB" sz="4000" i="1" dirty="0">
                <a:effectLst/>
                <a:latin typeface="Calibri" panose="020F0502020204030204" pitchFamily="34" charset="0"/>
                <a:ea typeface="Calibri" panose="020F0502020204030204" pitchFamily="34" charset="0"/>
                <a:cs typeface="Times New Roman" panose="02020603050405020304" pitchFamily="18" charset="0"/>
              </a:rPr>
              <a:t>One day Jesus was praying in a certain place. When he finished, one of his disciples said to him, “Lord, teach us to pray, just as John taught his disciples.”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Luke 11:1-2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235FCF9-038C-9045-8140-429DFE1C80A4}"/>
              </a:ext>
            </a:extLst>
          </p:cNvPr>
          <p:cNvSpPr txBox="1"/>
          <p:nvPr/>
        </p:nvSpPr>
        <p:spPr>
          <a:xfrm>
            <a:off x="4512365" y="4273826"/>
            <a:ext cx="5555974" cy="1015663"/>
          </a:xfrm>
          <a:prstGeom prst="rect">
            <a:avLst/>
          </a:prstGeom>
          <a:noFill/>
        </p:spPr>
        <p:txBody>
          <a:bodyPr wrap="square" rtlCol="0">
            <a:spAutoFit/>
          </a:bodyPr>
          <a:lstStyle/>
          <a:p>
            <a:pPr algn="ctr"/>
            <a:r>
              <a:rPr lang="en-US" sz="6000" dirty="0"/>
              <a:t>Our Father</a:t>
            </a:r>
          </a:p>
        </p:txBody>
      </p:sp>
    </p:spTree>
    <p:extLst>
      <p:ext uri="{BB962C8B-B14F-4D97-AF65-F5344CB8AC3E}">
        <p14:creationId xmlns:p14="http://schemas.microsoft.com/office/powerpoint/2010/main" val="302728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F171EF6D-3F5F-2DD2-40A7-2AC784E70979}"/>
              </a:ext>
            </a:extLst>
          </p:cNvPr>
          <p:cNvSpPr txBox="1"/>
          <p:nvPr/>
        </p:nvSpPr>
        <p:spPr>
          <a:xfrm>
            <a:off x="3219450" y="638175"/>
            <a:ext cx="8905875" cy="4678204"/>
          </a:xfrm>
          <a:prstGeom prst="rect">
            <a:avLst/>
          </a:prstGeom>
          <a:noFill/>
        </p:spPr>
        <p:txBody>
          <a:bodyPr wrap="square" rtlCol="0">
            <a:spAutoFit/>
          </a:bodyPr>
          <a:lstStyle/>
          <a:p>
            <a:r>
              <a:rPr lang="en-GB" sz="4000" i="1" dirty="0">
                <a:effectLst/>
                <a:latin typeface="Calibri" panose="020F0502020204030204" pitchFamily="34" charset="0"/>
                <a:ea typeface="Calibri" panose="020F0502020204030204" pitchFamily="34" charset="0"/>
                <a:cs typeface="Times New Roman" panose="02020603050405020304" pitchFamily="18" charset="0"/>
              </a:rPr>
              <a:t>“My prayer is not for them alone. I pray also for those who will believe in me through their message, that all of them may be one, Father, just as you are in me and I am in you. May they also be in us so that the world may believe that you have sent me.</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John 17:20-21</a:t>
            </a:r>
          </a:p>
        </p:txBody>
      </p:sp>
    </p:spTree>
    <p:extLst>
      <p:ext uri="{BB962C8B-B14F-4D97-AF65-F5344CB8AC3E}">
        <p14:creationId xmlns:p14="http://schemas.microsoft.com/office/powerpoint/2010/main" val="8127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a16="http://schemas.microsoft.com/office/drawing/2014/main" id="{F171EF6D-3F5F-2DD2-40A7-2AC784E70979}"/>
              </a:ext>
            </a:extLst>
          </p:cNvPr>
          <p:cNvSpPr txBox="1"/>
          <p:nvPr/>
        </p:nvSpPr>
        <p:spPr>
          <a:xfrm>
            <a:off x="3219450" y="638175"/>
            <a:ext cx="8905875" cy="5632311"/>
          </a:xfrm>
          <a:prstGeom prst="rect">
            <a:avLst/>
          </a:prstGeom>
          <a:noFill/>
        </p:spPr>
        <p:txBody>
          <a:bodyPr wrap="square" rtlCol="0">
            <a:spAutoFit/>
          </a:bodyPr>
          <a:lstStyle/>
          <a:p>
            <a:r>
              <a:rPr lang="en-GB" sz="4000" i="1" dirty="0">
                <a:effectLst/>
                <a:latin typeface="Calibri" panose="020F0502020204030204" pitchFamily="34" charset="0"/>
                <a:ea typeface="Calibri" panose="020F0502020204030204" pitchFamily="34" charset="0"/>
                <a:cs typeface="Times New Roman" panose="02020603050405020304" pitchFamily="18" charset="0"/>
              </a:rPr>
              <a:t>Who then is the one who condemns? No one. Christ Jesus who died—more than that, who was raised to life—is at the right hand of God and is also </a:t>
            </a:r>
            <a:r>
              <a:rPr lang="en-GB" sz="4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interceding</a:t>
            </a:r>
            <a:r>
              <a:rPr lang="en-GB" sz="4000" i="1" dirty="0">
                <a:effectLst/>
                <a:latin typeface="Calibri" panose="020F0502020204030204" pitchFamily="34" charset="0"/>
                <a:ea typeface="Calibri" panose="020F0502020204030204" pitchFamily="34" charset="0"/>
                <a:cs typeface="Times New Roman" panose="02020603050405020304" pitchFamily="18" charset="0"/>
              </a:rPr>
              <a:t> for us?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Romans 8:34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4000" i="1" dirty="0">
                <a:effectLst/>
                <a:latin typeface="Calibri" panose="020F0502020204030204" pitchFamily="34" charset="0"/>
                <a:ea typeface="Calibri" panose="020F0502020204030204" pitchFamily="34" charset="0"/>
                <a:cs typeface="Times New Roman" panose="02020603050405020304" pitchFamily="18" charset="0"/>
              </a:rPr>
              <a:t>Therefore he is able to save completely those who come to God through him, because he </a:t>
            </a:r>
            <a:r>
              <a:rPr lang="en-GB" sz="4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always lives to intercede </a:t>
            </a:r>
            <a:r>
              <a:rPr lang="en-GB" sz="4000" i="1" dirty="0">
                <a:effectLst/>
                <a:latin typeface="Calibri" panose="020F0502020204030204" pitchFamily="34" charset="0"/>
                <a:ea typeface="Calibri" panose="020F0502020204030204" pitchFamily="34" charset="0"/>
                <a:cs typeface="Times New Roman" panose="02020603050405020304" pitchFamily="18" charset="0"/>
              </a:rPr>
              <a:t>for them.</a:t>
            </a:r>
            <a:r>
              <a:rPr lang="en-GB" sz="40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Hebrews 7:25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287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57A1-F34F-E044-8150-353C80338E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8F3487-CC28-B342-8A21-5EAC0301BD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4139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2" name="TextBox 1">
            <a:extLst>
              <a:ext uri="{FF2B5EF4-FFF2-40B4-BE49-F238E27FC236}">
                <a16:creationId xmlns:a16="http://schemas.microsoft.com/office/drawing/2014/main" id="{FF3ABF13-00D8-CFC1-7CAA-3CDA5F5CE149}"/>
              </a:ext>
            </a:extLst>
          </p:cNvPr>
          <p:cNvSpPr txBox="1"/>
          <p:nvPr/>
        </p:nvSpPr>
        <p:spPr>
          <a:xfrm>
            <a:off x="1643061" y="942975"/>
            <a:ext cx="8905875" cy="707886"/>
          </a:xfrm>
          <a:prstGeom prst="rect">
            <a:avLst/>
          </a:prstGeom>
          <a:noFill/>
        </p:spPr>
        <p:txBody>
          <a:bodyPr wrap="square" rtlCol="0">
            <a:spAutoFit/>
          </a:bodyPr>
          <a:lstStyle/>
          <a:p>
            <a:r>
              <a:rPr lang="en-US" sz="4000" dirty="0">
                <a:latin typeface="Amasis MT Pro Black" panose="02040A04050005020304" pitchFamily="18" charset="0"/>
              </a:rPr>
              <a:t>The Kingdom is…</a:t>
            </a:r>
            <a:endParaRPr lang="en-GB" sz="4000" dirty="0">
              <a:latin typeface="Amasis MT Pro Black" panose="02040A04050005020304" pitchFamily="18" charset="0"/>
            </a:endParaRPr>
          </a:p>
        </p:txBody>
      </p:sp>
      <p:sp>
        <p:nvSpPr>
          <p:cNvPr id="3" name="TextBox 2"/>
          <p:cNvSpPr txBox="1"/>
          <p:nvPr/>
        </p:nvSpPr>
        <p:spPr>
          <a:xfrm>
            <a:off x="2770253" y="3192601"/>
            <a:ext cx="7520903" cy="892552"/>
          </a:xfrm>
          <a:prstGeom prst="rect">
            <a:avLst/>
          </a:prstGeom>
          <a:noFill/>
        </p:spPr>
        <p:txBody>
          <a:bodyPr wrap="square" rtlCol="0">
            <a:spAutoFit/>
          </a:bodyPr>
          <a:lstStyle/>
          <a:p>
            <a:r>
              <a:rPr lang="en-GB" sz="4000" dirty="0">
                <a:latin typeface="Amasis MT Pro Black" panose="02040A04050005020304"/>
              </a:rPr>
              <a:t>“…God’s creation healed” </a:t>
            </a:r>
            <a:endParaRPr lang="en-GB" sz="1200" dirty="0">
              <a:latin typeface="Amasis MT Pro Black" panose="02040A04050005020304"/>
            </a:endParaRPr>
          </a:p>
          <a:p>
            <a:r>
              <a:rPr lang="en-GB" sz="1200" dirty="0">
                <a:latin typeface="Amasis MT Pro Black" panose="02040A04050005020304"/>
              </a:rPr>
              <a:t>(Hans Kung, Swiss Priest)</a:t>
            </a:r>
          </a:p>
        </p:txBody>
      </p:sp>
    </p:spTree>
    <p:extLst>
      <p:ext uri="{BB962C8B-B14F-4D97-AF65-F5344CB8AC3E}">
        <p14:creationId xmlns:p14="http://schemas.microsoft.com/office/powerpoint/2010/main" val="3085159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FF3ABF13-00D8-CFC1-7CAA-3CDA5F5CE149}"/>
              </a:ext>
            </a:extLst>
          </p:cNvPr>
          <p:cNvSpPr txBox="1"/>
          <p:nvPr/>
        </p:nvSpPr>
        <p:spPr>
          <a:xfrm>
            <a:off x="1643061" y="942975"/>
            <a:ext cx="8905875" cy="707886"/>
          </a:xfrm>
          <a:prstGeom prst="rect">
            <a:avLst/>
          </a:prstGeom>
          <a:noFill/>
        </p:spPr>
        <p:txBody>
          <a:bodyPr wrap="square" rtlCol="0">
            <a:spAutoFit/>
          </a:bodyPr>
          <a:lstStyle/>
          <a:p>
            <a:r>
              <a:rPr lang="en-US" sz="4000" dirty="0">
                <a:latin typeface="Amasis MT Pro Black" panose="02040A04050005020304" pitchFamily="18" charset="0"/>
              </a:rPr>
              <a:t>“The Kingdom come near…”</a:t>
            </a:r>
            <a:endParaRPr lang="en-GB" sz="4000" dirty="0">
              <a:latin typeface="Amasis MT Pro Black" panose="02040A04050005020304" pitchFamily="18" charset="0"/>
            </a:endParaRPr>
          </a:p>
        </p:txBody>
      </p:sp>
      <p:sp>
        <p:nvSpPr>
          <p:cNvPr id="6" name="TextBox 5">
            <a:extLst>
              <a:ext uri="{FF2B5EF4-FFF2-40B4-BE49-F238E27FC236}">
                <a16:creationId xmlns:a16="http://schemas.microsoft.com/office/drawing/2014/main" id="{FF3ABF13-00D8-CFC1-7CAA-3CDA5F5CE149}"/>
              </a:ext>
            </a:extLst>
          </p:cNvPr>
          <p:cNvSpPr txBox="1"/>
          <p:nvPr/>
        </p:nvSpPr>
        <p:spPr>
          <a:xfrm>
            <a:off x="658353" y="2202766"/>
            <a:ext cx="4415965" cy="2554545"/>
          </a:xfrm>
          <a:prstGeom prst="rect">
            <a:avLst/>
          </a:prstGeom>
          <a:noFill/>
        </p:spPr>
        <p:txBody>
          <a:bodyPr wrap="square" rtlCol="0">
            <a:spAutoFit/>
          </a:bodyPr>
          <a:lstStyle/>
          <a:p>
            <a:r>
              <a:rPr lang="en-US" sz="4000" dirty="0">
                <a:latin typeface="Amasis MT Pro Black" panose="02040A04050005020304" pitchFamily="18" charset="0"/>
              </a:rPr>
              <a:t>Option A: It is about to come and we better get ready</a:t>
            </a:r>
            <a:endParaRPr lang="en-GB" sz="4000" dirty="0">
              <a:latin typeface="Amasis MT Pro Black" panose="02040A04050005020304" pitchFamily="18" charset="0"/>
            </a:endParaRPr>
          </a:p>
        </p:txBody>
      </p:sp>
      <p:sp>
        <p:nvSpPr>
          <p:cNvPr id="7" name="TextBox 6">
            <a:extLst>
              <a:ext uri="{FF2B5EF4-FFF2-40B4-BE49-F238E27FC236}">
                <a16:creationId xmlns:a16="http://schemas.microsoft.com/office/drawing/2014/main" id="{FF3ABF13-00D8-CFC1-7CAA-3CDA5F5CE149}"/>
              </a:ext>
            </a:extLst>
          </p:cNvPr>
          <p:cNvSpPr txBox="1"/>
          <p:nvPr/>
        </p:nvSpPr>
        <p:spPr>
          <a:xfrm>
            <a:off x="6433292" y="2207861"/>
            <a:ext cx="4415965" cy="2554545"/>
          </a:xfrm>
          <a:prstGeom prst="rect">
            <a:avLst/>
          </a:prstGeom>
          <a:noFill/>
        </p:spPr>
        <p:txBody>
          <a:bodyPr wrap="square" rtlCol="0">
            <a:spAutoFit/>
          </a:bodyPr>
          <a:lstStyle/>
          <a:p>
            <a:r>
              <a:rPr lang="en-US" sz="4000" dirty="0">
                <a:latin typeface="Amasis MT Pro Black" panose="02040A04050005020304" pitchFamily="18" charset="0"/>
              </a:rPr>
              <a:t>Option B: It is already here and you better grab hold of it</a:t>
            </a:r>
            <a:endParaRPr lang="en-GB" sz="4000" dirty="0">
              <a:latin typeface="Amasis MT Pro Black" panose="02040A04050005020304" pitchFamily="18" charset="0"/>
            </a:endParaRPr>
          </a:p>
        </p:txBody>
      </p:sp>
      <p:sp>
        <p:nvSpPr>
          <p:cNvPr id="9" name="TextBox 8">
            <a:extLst>
              <a:ext uri="{FF2B5EF4-FFF2-40B4-BE49-F238E27FC236}">
                <a16:creationId xmlns:a16="http://schemas.microsoft.com/office/drawing/2014/main" id="{FF3ABF13-00D8-CFC1-7CAA-3CDA5F5CE149}"/>
              </a:ext>
            </a:extLst>
          </p:cNvPr>
          <p:cNvSpPr txBox="1"/>
          <p:nvPr/>
        </p:nvSpPr>
        <p:spPr>
          <a:xfrm>
            <a:off x="1643060" y="5499645"/>
            <a:ext cx="8905875" cy="707886"/>
          </a:xfrm>
          <a:prstGeom prst="rect">
            <a:avLst/>
          </a:prstGeom>
          <a:noFill/>
        </p:spPr>
        <p:txBody>
          <a:bodyPr wrap="square" rtlCol="0">
            <a:spAutoFit/>
          </a:bodyPr>
          <a:lstStyle/>
          <a:p>
            <a:r>
              <a:rPr lang="en-US" sz="4000" dirty="0">
                <a:latin typeface="Amasis MT Pro Black" panose="02040A04050005020304" pitchFamily="18" charset="0"/>
              </a:rPr>
              <a:t>The tension: </a:t>
            </a:r>
            <a:r>
              <a:rPr lang="en-US" sz="4000" b="1" u="sng" dirty="0">
                <a:latin typeface="Amasis MT Pro Black" panose="02040A04050005020304" pitchFamily="18" charset="0"/>
              </a:rPr>
              <a:t>already-not yet</a:t>
            </a:r>
            <a:endParaRPr lang="en-GB" sz="4000" b="1" u="sng" dirty="0">
              <a:latin typeface="Amasis MT Pro Black" panose="02040A04050005020304" pitchFamily="18" charset="0"/>
            </a:endParaRPr>
          </a:p>
        </p:txBody>
      </p:sp>
    </p:spTree>
    <p:extLst>
      <p:ext uri="{BB962C8B-B14F-4D97-AF65-F5344CB8AC3E}">
        <p14:creationId xmlns:p14="http://schemas.microsoft.com/office/powerpoint/2010/main" val="4062713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FF3ABF13-00D8-CFC1-7CAA-3CDA5F5CE149}"/>
              </a:ext>
            </a:extLst>
          </p:cNvPr>
          <p:cNvSpPr txBox="1"/>
          <p:nvPr/>
        </p:nvSpPr>
        <p:spPr>
          <a:xfrm>
            <a:off x="1552913" y="39396"/>
            <a:ext cx="8905875" cy="707886"/>
          </a:xfrm>
          <a:prstGeom prst="rect">
            <a:avLst/>
          </a:prstGeom>
          <a:noFill/>
        </p:spPr>
        <p:txBody>
          <a:bodyPr wrap="square" rtlCol="0">
            <a:spAutoFit/>
          </a:bodyPr>
          <a:lstStyle/>
          <a:p>
            <a:r>
              <a:rPr lang="en-US" sz="4000" dirty="0">
                <a:latin typeface="Amasis MT Pro Black" panose="02040A04050005020304" pitchFamily="18" charset="0"/>
              </a:rPr>
              <a:t>The Kingdom come near…</a:t>
            </a:r>
            <a:endParaRPr lang="en-GB" sz="4000" dirty="0">
              <a:latin typeface="Amasis MT Pro Black" panose="02040A040500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44473534"/>
              </p:ext>
            </p:extLst>
          </p:nvPr>
        </p:nvGraphicFramePr>
        <p:xfrm>
          <a:off x="1204170" y="833120"/>
          <a:ext cx="9395295" cy="5562600"/>
        </p:xfrm>
        <a:graphic>
          <a:graphicData uri="http://schemas.openxmlformats.org/drawingml/2006/table">
            <a:tbl>
              <a:tblPr firstRow="1" bandRow="1">
                <a:tableStyleId>{21E4AEA4-8DFA-4A89-87EB-49C32662AFE0}</a:tableStyleId>
              </a:tblPr>
              <a:tblGrid>
                <a:gridCol w="1647243">
                  <a:extLst>
                    <a:ext uri="{9D8B030D-6E8A-4147-A177-3AD203B41FA5}">
                      <a16:colId xmlns:a16="http://schemas.microsoft.com/office/drawing/2014/main" val="1397165061"/>
                    </a:ext>
                  </a:extLst>
                </a:gridCol>
                <a:gridCol w="7748052">
                  <a:extLst>
                    <a:ext uri="{9D8B030D-6E8A-4147-A177-3AD203B41FA5}">
                      <a16:colId xmlns:a16="http://schemas.microsoft.com/office/drawing/2014/main" val="24513007"/>
                    </a:ext>
                  </a:extLst>
                </a:gridCol>
              </a:tblGrid>
              <a:tr h="370840">
                <a:tc>
                  <a:txBody>
                    <a:bodyPr/>
                    <a:lstStyle/>
                    <a:p>
                      <a:r>
                        <a:rPr lang="en-GB" dirty="0"/>
                        <a:t>Mark</a:t>
                      </a:r>
                    </a:p>
                  </a:txBody>
                  <a:tcPr/>
                </a:tc>
                <a:tc>
                  <a:txBody>
                    <a:bodyPr/>
                    <a:lstStyle/>
                    <a:p>
                      <a:r>
                        <a:rPr lang="en-GB" dirty="0"/>
                        <a:t>Healing</a:t>
                      </a:r>
                    </a:p>
                  </a:txBody>
                  <a:tcPr/>
                </a:tc>
                <a:extLst>
                  <a:ext uri="{0D108BD9-81ED-4DB2-BD59-A6C34878D82A}">
                    <a16:rowId xmlns:a16="http://schemas.microsoft.com/office/drawing/2014/main" val="2096172245"/>
                  </a:ext>
                </a:extLst>
              </a:tr>
              <a:tr h="370840">
                <a:tc>
                  <a:txBody>
                    <a:bodyPr/>
                    <a:lstStyle/>
                    <a:p>
                      <a:r>
                        <a:rPr lang="en-GB" dirty="0"/>
                        <a:t>1:21-28</a:t>
                      </a:r>
                    </a:p>
                  </a:txBody>
                  <a:tcPr/>
                </a:tc>
                <a:tc>
                  <a:txBody>
                    <a:bodyPr/>
                    <a:lstStyle/>
                    <a:p>
                      <a:r>
                        <a:rPr lang="en-GB" dirty="0"/>
                        <a:t>Drives</a:t>
                      </a:r>
                      <a:r>
                        <a:rPr lang="en-GB" baseline="0" dirty="0"/>
                        <a:t> out unclean spirit in synagogue</a:t>
                      </a:r>
                      <a:endParaRPr lang="en-GB" dirty="0"/>
                    </a:p>
                  </a:txBody>
                  <a:tcPr/>
                </a:tc>
                <a:extLst>
                  <a:ext uri="{0D108BD9-81ED-4DB2-BD59-A6C34878D82A}">
                    <a16:rowId xmlns:a16="http://schemas.microsoft.com/office/drawing/2014/main" val="186533631"/>
                  </a:ext>
                </a:extLst>
              </a:tr>
              <a:tr h="370840">
                <a:tc>
                  <a:txBody>
                    <a:bodyPr/>
                    <a:lstStyle/>
                    <a:p>
                      <a:r>
                        <a:rPr lang="en-GB" dirty="0"/>
                        <a:t>1:29-31</a:t>
                      </a:r>
                    </a:p>
                  </a:txBody>
                  <a:tcPr/>
                </a:tc>
                <a:tc>
                  <a:txBody>
                    <a:bodyPr/>
                    <a:lstStyle/>
                    <a:p>
                      <a:r>
                        <a:rPr lang="en-GB" dirty="0"/>
                        <a:t>Heals Simon-Peter’s mother-in-law</a:t>
                      </a:r>
                      <a:r>
                        <a:rPr lang="en-GB" baseline="0" dirty="0"/>
                        <a:t> of a fever</a:t>
                      </a:r>
                      <a:endParaRPr lang="en-GB" dirty="0"/>
                    </a:p>
                  </a:txBody>
                  <a:tcPr/>
                </a:tc>
                <a:extLst>
                  <a:ext uri="{0D108BD9-81ED-4DB2-BD59-A6C34878D82A}">
                    <a16:rowId xmlns:a16="http://schemas.microsoft.com/office/drawing/2014/main" val="3264705788"/>
                  </a:ext>
                </a:extLst>
              </a:tr>
              <a:tr h="370840">
                <a:tc>
                  <a:txBody>
                    <a:bodyPr/>
                    <a:lstStyle/>
                    <a:p>
                      <a:r>
                        <a:rPr lang="en-GB" dirty="0"/>
                        <a:t>1:32-34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Heals and drives out demons</a:t>
                      </a:r>
                      <a:r>
                        <a:rPr lang="en-GB" baseline="0" dirty="0"/>
                        <a:t> f</a:t>
                      </a:r>
                      <a:r>
                        <a:rPr lang="en-GB" dirty="0"/>
                        <a:t>or many in the village and</a:t>
                      </a:r>
                    </a:p>
                  </a:txBody>
                  <a:tcPr/>
                </a:tc>
                <a:extLst>
                  <a:ext uri="{0D108BD9-81ED-4DB2-BD59-A6C34878D82A}">
                    <a16:rowId xmlns:a16="http://schemas.microsoft.com/office/drawing/2014/main" val="1402845671"/>
                  </a:ext>
                </a:extLst>
              </a:tr>
              <a:tr h="370840">
                <a:tc>
                  <a:txBody>
                    <a:bodyPr/>
                    <a:lstStyle/>
                    <a:p>
                      <a:r>
                        <a:rPr lang="en-GB" dirty="0"/>
                        <a:t>1:40-45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Heals a man</a:t>
                      </a:r>
                      <a:r>
                        <a:rPr lang="en-GB" baseline="0" dirty="0"/>
                        <a:t> of leprosy</a:t>
                      </a:r>
                      <a:endParaRPr lang="en-GB" dirty="0"/>
                    </a:p>
                  </a:txBody>
                  <a:tcPr/>
                </a:tc>
                <a:extLst>
                  <a:ext uri="{0D108BD9-81ED-4DB2-BD59-A6C34878D82A}">
                    <a16:rowId xmlns:a16="http://schemas.microsoft.com/office/drawing/2014/main" val="39862512"/>
                  </a:ext>
                </a:extLst>
              </a:tr>
              <a:tr h="370840">
                <a:tc>
                  <a:txBody>
                    <a:bodyPr/>
                    <a:lstStyle/>
                    <a:p>
                      <a:r>
                        <a:rPr lang="en-GB" dirty="0"/>
                        <a:t>2:1-12</a:t>
                      </a:r>
                    </a:p>
                  </a:txBody>
                  <a:tcPr/>
                </a:tc>
                <a:tc>
                  <a:txBody>
                    <a:bodyPr/>
                    <a:lstStyle/>
                    <a:p>
                      <a:r>
                        <a:rPr lang="en-GB" dirty="0"/>
                        <a:t>Heals the paralytic</a:t>
                      </a:r>
                    </a:p>
                  </a:txBody>
                  <a:tcPr/>
                </a:tc>
                <a:extLst>
                  <a:ext uri="{0D108BD9-81ED-4DB2-BD59-A6C34878D82A}">
                    <a16:rowId xmlns:a16="http://schemas.microsoft.com/office/drawing/2014/main" val="2761395368"/>
                  </a:ext>
                </a:extLst>
              </a:tr>
              <a:tr h="370840">
                <a:tc>
                  <a:txBody>
                    <a:bodyPr/>
                    <a:lstStyle/>
                    <a:p>
                      <a:r>
                        <a:rPr lang="en-GB" dirty="0"/>
                        <a:t>3:1-6</a:t>
                      </a:r>
                    </a:p>
                  </a:txBody>
                  <a:tcPr/>
                </a:tc>
                <a:tc>
                  <a:txBody>
                    <a:bodyPr/>
                    <a:lstStyle/>
                    <a:p>
                      <a:r>
                        <a:rPr lang="en-GB" dirty="0"/>
                        <a:t>Heals the man with a shrivelled hand</a:t>
                      </a:r>
                    </a:p>
                  </a:txBody>
                  <a:tcPr/>
                </a:tc>
                <a:extLst>
                  <a:ext uri="{0D108BD9-81ED-4DB2-BD59-A6C34878D82A}">
                    <a16:rowId xmlns:a16="http://schemas.microsoft.com/office/drawing/2014/main" val="1886079156"/>
                  </a:ext>
                </a:extLst>
              </a:tr>
              <a:tr h="370840">
                <a:tc>
                  <a:txBody>
                    <a:bodyPr/>
                    <a:lstStyle/>
                    <a:p>
                      <a:r>
                        <a:rPr lang="en-GB" dirty="0"/>
                        <a:t>5:1-20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Heals the demoniac</a:t>
                      </a:r>
                    </a:p>
                  </a:txBody>
                  <a:tcPr/>
                </a:tc>
                <a:extLst>
                  <a:ext uri="{0D108BD9-81ED-4DB2-BD59-A6C34878D82A}">
                    <a16:rowId xmlns:a16="http://schemas.microsoft.com/office/drawing/2014/main" val="2337022532"/>
                  </a:ext>
                </a:extLst>
              </a:tr>
              <a:tr h="370840">
                <a:tc>
                  <a:txBody>
                    <a:bodyPr/>
                    <a:lstStyle/>
                    <a:p>
                      <a:r>
                        <a:rPr lang="en-GB" dirty="0"/>
                        <a:t>5:21-34</a:t>
                      </a:r>
                    </a:p>
                  </a:txBody>
                  <a:tcPr/>
                </a:tc>
                <a:tc>
                  <a:txBody>
                    <a:bodyPr/>
                    <a:lstStyle/>
                    <a:p>
                      <a:r>
                        <a:rPr lang="en-GB" dirty="0"/>
                        <a:t>Heals the woman haemorrhaging</a:t>
                      </a:r>
                    </a:p>
                  </a:txBody>
                  <a:tcPr/>
                </a:tc>
                <a:extLst>
                  <a:ext uri="{0D108BD9-81ED-4DB2-BD59-A6C34878D82A}">
                    <a16:rowId xmlns:a16="http://schemas.microsoft.com/office/drawing/2014/main" val="2272513771"/>
                  </a:ext>
                </a:extLst>
              </a:tr>
              <a:tr h="370840">
                <a:tc>
                  <a:txBody>
                    <a:bodyPr/>
                    <a:lstStyle/>
                    <a:p>
                      <a:r>
                        <a:rPr lang="en-GB" dirty="0"/>
                        <a:t>5:35-43</a:t>
                      </a:r>
                    </a:p>
                  </a:txBody>
                  <a:tcPr/>
                </a:tc>
                <a:tc>
                  <a:txBody>
                    <a:bodyPr/>
                    <a:lstStyle/>
                    <a:p>
                      <a:r>
                        <a:rPr lang="en-GB" dirty="0"/>
                        <a:t>Raises </a:t>
                      </a:r>
                      <a:r>
                        <a:rPr lang="en-GB" dirty="0" err="1"/>
                        <a:t>Jairus’s</a:t>
                      </a:r>
                      <a:r>
                        <a:rPr lang="en-GB" dirty="0"/>
                        <a:t> daughter from the dead</a:t>
                      </a:r>
                    </a:p>
                  </a:txBody>
                  <a:tcPr/>
                </a:tc>
                <a:extLst>
                  <a:ext uri="{0D108BD9-81ED-4DB2-BD59-A6C34878D82A}">
                    <a16:rowId xmlns:a16="http://schemas.microsoft.com/office/drawing/2014/main" val="632785949"/>
                  </a:ext>
                </a:extLst>
              </a:tr>
              <a:tr h="370840">
                <a:tc>
                  <a:txBody>
                    <a:bodyPr/>
                    <a:lstStyle/>
                    <a:p>
                      <a:r>
                        <a:rPr lang="en-GB" dirty="0"/>
                        <a:t>7:24-34</a:t>
                      </a:r>
                    </a:p>
                  </a:txBody>
                  <a:tcPr/>
                </a:tc>
                <a:tc>
                  <a:txBody>
                    <a:bodyPr/>
                    <a:lstStyle/>
                    <a:p>
                      <a:r>
                        <a:rPr lang="en-GB" dirty="0"/>
                        <a:t>Heals the </a:t>
                      </a:r>
                      <a:r>
                        <a:rPr lang="en-GB" dirty="0" err="1"/>
                        <a:t>Syrophoenician</a:t>
                      </a:r>
                      <a:r>
                        <a:rPr lang="en-GB" dirty="0"/>
                        <a:t> woman’s daughter</a:t>
                      </a:r>
                    </a:p>
                  </a:txBody>
                  <a:tcPr/>
                </a:tc>
                <a:extLst>
                  <a:ext uri="{0D108BD9-81ED-4DB2-BD59-A6C34878D82A}">
                    <a16:rowId xmlns:a16="http://schemas.microsoft.com/office/drawing/2014/main" val="3636277812"/>
                  </a:ext>
                </a:extLst>
              </a:tr>
              <a:tr h="370840">
                <a:tc>
                  <a:txBody>
                    <a:bodyPr/>
                    <a:lstStyle/>
                    <a:p>
                      <a:r>
                        <a:rPr lang="en-GB" dirty="0"/>
                        <a:t>7:31-37</a:t>
                      </a:r>
                    </a:p>
                  </a:txBody>
                  <a:tcPr/>
                </a:tc>
                <a:tc>
                  <a:txBody>
                    <a:bodyPr/>
                    <a:lstStyle/>
                    <a:p>
                      <a:r>
                        <a:rPr lang="en-GB" dirty="0"/>
                        <a:t>Heals man deaf and mute</a:t>
                      </a:r>
                    </a:p>
                  </a:txBody>
                  <a:tcPr/>
                </a:tc>
                <a:extLst>
                  <a:ext uri="{0D108BD9-81ED-4DB2-BD59-A6C34878D82A}">
                    <a16:rowId xmlns:a16="http://schemas.microsoft.com/office/drawing/2014/main" val="2723009774"/>
                  </a:ext>
                </a:extLst>
              </a:tr>
              <a:tr h="370840">
                <a:tc>
                  <a:txBody>
                    <a:bodyPr/>
                    <a:lstStyle/>
                    <a:p>
                      <a:r>
                        <a:rPr lang="en-GB" dirty="0"/>
                        <a:t>8:22-26</a:t>
                      </a:r>
                    </a:p>
                  </a:txBody>
                  <a:tcPr/>
                </a:tc>
                <a:tc>
                  <a:txBody>
                    <a:bodyPr/>
                    <a:lstStyle/>
                    <a:p>
                      <a:r>
                        <a:rPr lang="en-GB" dirty="0"/>
                        <a:t>Restores</a:t>
                      </a:r>
                      <a:r>
                        <a:rPr lang="en-GB" baseline="0" dirty="0"/>
                        <a:t> sight to the blind man at Bethsaida</a:t>
                      </a:r>
                      <a:endParaRPr lang="en-GB" dirty="0"/>
                    </a:p>
                  </a:txBody>
                  <a:tcPr/>
                </a:tc>
                <a:extLst>
                  <a:ext uri="{0D108BD9-81ED-4DB2-BD59-A6C34878D82A}">
                    <a16:rowId xmlns:a16="http://schemas.microsoft.com/office/drawing/2014/main" val="3143106822"/>
                  </a:ext>
                </a:extLst>
              </a:tr>
              <a:tr h="370840">
                <a:tc>
                  <a:txBody>
                    <a:bodyPr/>
                    <a:lstStyle/>
                    <a:p>
                      <a:r>
                        <a:rPr lang="en-GB" dirty="0"/>
                        <a:t>9:14-29</a:t>
                      </a:r>
                    </a:p>
                  </a:txBody>
                  <a:tcPr/>
                </a:tc>
                <a:tc>
                  <a:txBody>
                    <a:bodyPr/>
                    <a:lstStyle/>
                    <a:p>
                      <a:r>
                        <a:rPr lang="en-GB" dirty="0"/>
                        <a:t>Drives out impure spirit</a:t>
                      </a:r>
                      <a:r>
                        <a:rPr lang="en-GB" baseline="0" dirty="0"/>
                        <a:t> from a boy</a:t>
                      </a:r>
                      <a:endParaRPr lang="en-GB" dirty="0"/>
                    </a:p>
                  </a:txBody>
                  <a:tcPr/>
                </a:tc>
                <a:extLst>
                  <a:ext uri="{0D108BD9-81ED-4DB2-BD59-A6C34878D82A}">
                    <a16:rowId xmlns:a16="http://schemas.microsoft.com/office/drawing/2014/main" val="69957086"/>
                  </a:ext>
                </a:extLst>
              </a:tr>
              <a:tr h="370840">
                <a:tc>
                  <a:txBody>
                    <a:bodyPr/>
                    <a:lstStyle/>
                    <a:p>
                      <a:r>
                        <a:rPr lang="en-GB" dirty="0"/>
                        <a:t>10:46-52</a:t>
                      </a:r>
                    </a:p>
                  </a:txBody>
                  <a:tcPr/>
                </a:tc>
                <a:tc>
                  <a:txBody>
                    <a:bodyPr/>
                    <a:lstStyle/>
                    <a:p>
                      <a:r>
                        <a:rPr lang="en-GB" dirty="0"/>
                        <a:t>Gives sight to blind</a:t>
                      </a:r>
                      <a:r>
                        <a:rPr lang="en-GB" baseline="0" dirty="0"/>
                        <a:t> </a:t>
                      </a:r>
                      <a:r>
                        <a:rPr lang="en-GB" baseline="0" dirty="0" err="1"/>
                        <a:t>Bartimaeus</a:t>
                      </a:r>
                      <a:r>
                        <a:rPr lang="en-GB" baseline="0" dirty="0"/>
                        <a:t> on road to Jerusalem</a:t>
                      </a:r>
                      <a:endParaRPr lang="en-GB" dirty="0"/>
                    </a:p>
                  </a:txBody>
                  <a:tcPr/>
                </a:tc>
                <a:extLst>
                  <a:ext uri="{0D108BD9-81ED-4DB2-BD59-A6C34878D82A}">
                    <a16:rowId xmlns:a16="http://schemas.microsoft.com/office/drawing/2014/main" val="2146779289"/>
                  </a:ext>
                </a:extLst>
              </a:tr>
            </a:tbl>
          </a:graphicData>
        </a:graphic>
      </p:graphicFrame>
    </p:spTree>
    <p:extLst>
      <p:ext uri="{BB962C8B-B14F-4D97-AF65-F5344CB8AC3E}">
        <p14:creationId xmlns:p14="http://schemas.microsoft.com/office/powerpoint/2010/main" val="111181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FF3ABF13-00D8-CFC1-7CAA-3CDA5F5CE149}"/>
              </a:ext>
            </a:extLst>
          </p:cNvPr>
          <p:cNvSpPr txBox="1"/>
          <p:nvPr/>
        </p:nvSpPr>
        <p:spPr>
          <a:xfrm>
            <a:off x="1643061" y="942975"/>
            <a:ext cx="8905875" cy="707886"/>
          </a:xfrm>
          <a:prstGeom prst="rect">
            <a:avLst/>
          </a:prstGeom>
          <a:noFill/>
        </p:spPr>
        <p:txBody>
          <a:bodyPr wrap="square" rtlCol="0">
            <a:spAutoFit/>
          </a:bodyPr>
          <a:lstStyle/>
          <a:p>
            <a:r>
              <a:rPr lang="en-US" sz="4000" dirty="0">
                <a:latin typeface="Amasis MT Pro Black" panose="02040A04050005020304" pitchFamily="18" charset="0"/>
              </a:rPr>
              <a:t>Living in the tension (Mark 1:40-41)</a:t>
            </a:r>
            <a:endParaRPr lang="en-GB" sz="4000" dirty="0">
              <a:latin typeface="Amasis MT Pro Black" panose="02040A04050005020304" pitchFamily="18" charset="0"/>
            </a:endParaRPr>
          </a:p>
        </p:txBody>
      </p:sp>
      <p:sp>
        <p:nvSpPr>
          <p:cNvPr id="6" name="TextBox 5">
            <a:extLst>
              <a:ext uri="{FF2B5EF4-FFF2-40B4-BE49-F238E27FC236}">
                <a16:creationId xmlns:a16="http://schemas.microsoft.com/office/drawing/2014/main" id="{FF3ABF13-00D8-CFC1-7CAA-3CDA5F5CE149}"/>
              </a:ext>
            </a:extLst>
          </p:cNvPr>
          <p:cNvSpPr txBox="1"/>
          <p:nvPr/>
        </p:nvSpPr>
        <p:spPr>
          <a:xfrm>
            <a:off x="658353" y="2202766"/>
            <a:ext cx="4415965" cy="2554545"/>
          </a:xfrm>
          <a:prstGeom prst="rect">
            <a:avLst/>
          </a:prstGeom>
          <a:noFill/>
        </p:spPr>
        <p:txBody>
          <a:bodyPr wrap="square" rtlCol="0">
            <a:spAutoFit/>
          </a:bodyPr>
          <a:lstStyle/>
          <a:p>
            <a:r>
              <a:rPr lang="en-US" sz="4000" dirty="0">
                <a:latin typeface="Amasis MT Pro Black" panose="02040A04050005020304" pitchFamily="18" charset="0"/>
              </a:rPr>
              <a:t>The leper: “If you are willing, you can make me well”</a:t>
            </a:r>
            <a:endParaRPr lang="en-GB" sz="4000" dirty="0">
              <a:latin typeface="Amasis MT Pro Black" panose="02040A04050005020304" pitchFamily="18" charset="0"/>
            </a:endParaRPr>
          </a:p>
        </p:txBody>
      </p:sp>
      <p:sp>
        <p:nvSpPr>
          <p:cNvPr id="7" name="TextBox 6">
            <a:extLst>
              <a:ext uri="{FF2B5EF4-FFF2-40B4-BE49-F238E27FC236}">
                <a16:creationId xmlns:a16="http://schemas.microsoft.com/office/drawing/2014/main" id="{FF3ABF13-00D8-CFC1-7CAA-3CDA5F5CE149}"/>
              </a:ext>
            </a:extLst>
          </p:cNvPr>
          <p:cNvSpPr txBox="1"/>
          <p:nvPr/>
        </p:nvSpPr>
        <p:spPr>
          <a:xfrm>
            <a:off x="6433292" y="2207861"/>
            <a:ext cx="4415965" cy="1938992"/>
          </a:xfrm>
          <a:prstGeom prst="rect">
            <a:avLst/>
          </a:prstGeom>
          <a:noFill/>
        </p:spPr>
        <p:txBody>
          <a:bodyPr wrap="square" rtlCol="0">
            <a:spAutoFit/>
          </a:bodyPr>
          <a:lstStyle/>
          <a:p>
            <a:r>
              <a:rPr lang="en-US" sz="4000" dirty="0">
                <a:latin typeface="Amasis MT Pro Black" panose="02040A04050005020304" pitchFamily="18" charset="0"/>
              </a:rPr>
              <a:t>King Jesus: full of compassion and authority</a:t>
            </a:r>
            <a:endParaRPr lang="en-GB" sz="4000" dirty="0">
              <a:latin typeface="Amasis MT Pro Black" panose="02040A04050005020304" pitchFamily="18" charset="0"/>
            </a:endParaRPr>
          </a:p>
        </p:txBody>
      </p:sp>
    </p:spTree>
    <p:extLst>
      <p:ext uri="{BB962C8B-B14F-4D97-AF65-F5344CB8AC3E}">
        <p14:creationId xmlns:p14="http://schemas.microsoft.com/office/powerpoint/2010/main" val="107176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Sausage</a:t>
            </a:r>
          </a:p>
        </p:txBody>
      </p:sp>
    </p:spTree>
    <p:extLst>
      <p:ext uri="{BB962C8B-B14F-4D97-AF65-F5344CB8AC3E}">
        <p14:creationId xmlns:p14="http://schemas.microsoft.com/office/powerpoint/2010/main" val="3888369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3" name="TextBox 2">
            <a:extLst>
              <a:ext uri="{FF2B5EF4-FFF2-40B4-BE49-F238E27FC236}">
                <a16:creationId xmlns:a16="http://schemas.microsoft.com/office/drawing/2014/main" id="{FF3ABF13-00D8-CFC1-7CAA-3CDA5F5CE149}"/>
              </a:ext>
            </a:extLst>
          </p:cNvPr>
          <p:cNvSpPr txBox="1"/>
          <p:nvPr/>
        </p:nvSpPr>
        <p:spPr>
          <a:xfrm>
            <a:off x="4891227" y="1874509"/>
            <a:ext cx="5571137" cy="2554545"/>
          </a:xfrm>
          <a:prstGeom prst="rect">
            <a:avLst/>
          </a:prstGeom>
          <a:noFill/>
        </p:spPr>
        <p:txBody>
          <a:bodyPr wrap="square" rtlCol="0">
            <a:spAutoFit/>
          </a:bodyPr>
          <a:lstStyle/>
          <a:p>
            <a:r>
              <a:rPr lang="en-US" sz="4000" dirty="0">
                <a:latin typeface="Amasis MT Pro Black" panose="02040A04050005020304" pitchFamily="18" charset="0"/>
              </a:rPr>
              <a:t>Our prayer: “Your kingdom come, your will be done on earth as in heaven”</a:t>
            </a:r>
            <a:endParaRPr lang="en-GB" sz="4000" b="1" u="sng" dirty="0">
              <a:latin typeface="Amasis MT Pro Black" panose="02040A04050005020304" pitchFamily="18" charset="0"/>
            </a:endParaRPr>
          </a:p>
        </p:txBody>
      </p:sp>
    </p:spTree>
    <p:extLst>
      <p:ext uri="{BB962C8B-B14F-4D97-AF65-F5344CB8AC3E}">
        <p14:creationId xmlns:p14="http://schemas.microsoft.com/office/powerpoint/2010/main" val="3225250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3"/>
          <p:cNvPicPr>
            <a:picLocks noChangeAspect="1"/>
          </p:cNvPicPr>
          <p:nvPr/>
        </p:nvPicPr>
        <p:blipFill>
          <a:blip r:embed="rId3"/>
          <a:stretch>
            <a:fillRect/>
          </a:stretch>
        </p:blipFill>
        <p:spPr>
          <a:xfrm>
            <a:off x="2640399" y="124898"/>
            <a:ext cx="6405758" cy="6405758"/>
          </a:xfrm>
          <a:prstGeom prst="rect">
            <a:avLst/>
          </a:prstGeom>
        </p:spPr>
      </p:pic>
    </p:spTree>
    <p:extLst>
      <p:ext uri="{BB962C8B-B14F-4D97-AF65-F5344CB8AC3E}">
        <p14:creationId xmlns:p14="http://schemas.microsoft.com/office/powerpoint/2010/main" val="319857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Sausage</a:t>
            </a:r>
          </a:p>
        </p:txBody>
      </p:sp>
      <p:sp>
        <p:nvSpPr>
          <p:cNvPr id="6" name="TextBox 5">
            <a:extLst>
              <a:ext uri="{FF2B5EF4-FFF2-40B4-BE49-F238E27FC236}">
                <a16:creationId xmlns:a16="http://schemas.microsoft.com/office/drawing/2014/main" id="{DAC42ECA-9AAF-4840-9B77-B05305317F2D}"/>
              </a:ext>
            </a:extLst>
          </p:cNvPr>
          <p:cNvSpPr txBox="1"/>
          <p:nvPr/>
        </p:nvSpPr>
        <p:spPr>
          <a:xfrm>
            <a:off x="6096000" y="578671"/>
            <a:ext cx="3508513" cy="1200329"/>
          </a:xfrm>
          <a:prstGeom prst="rect">
            <a:avLst/>
          </a:prstGeom>
          <a:noFill/>
        </p:spPr>
        <p:txBody>
          <a:bodyPr wrap="square" rtlCol="0">
            <a:spAutoFit/>
          </a:bodyPr>
          <a:lstStyle/>
          <a:p>
            <a:pPr algn="ctr"/>
            <a:r>
              <a:rPr lang="en-US" sz="7200" dirty="0"/>
              <a:t>Mash</a:t>
            </a:r>
          </a:p>
        </p:txBody>
      </p:sp>
      <p:pic>
        <p:nvPicPr>
          <p:cNvPr id="3074" name="Picture 2" descr="Bangers and mash recipe - Kidspot">
            <a:extLst>
              <a:ext uri="{FF2B5EF4-FFF2-40B4-BE49-F238E27FC236}">
                <a16:creationId xmlns:a16="http://schemas.microsoft.com/office/drawing/2014/main" id="{8D291A25-1B10-FD49-B39D-5BADD9C49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094" y="2170168"/>
            <a:ext cx="6332607" cy="421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2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Ant </a:t>
            </a:r>
          </a:p>
        </p:txBody>
      </p:sp>
    </p:spTree>
    <p:extLst>
      <p:ext uri="{BB962C8B-B14F-4D97-AF65-F5344CB8AC3E}">
        <p14:creationId xmlns:p14="http://schemas.microsoft.com/office/powerpoint/2010/main" val="330800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Ant </a:t>
            </a:r>
          </a:p>
        </p:txBody>
      </p:sp>
      <p:sp>
        <p:nvSpPr>
          <p:cNvPr id="6" name="TextBox 5">
            <a:extLst>
              <a:ext uri="{FF2B5EF4-FFF2-40B4-BE49-F238E27FC236}">
                <a16:creationId xmlns:a16="http://schemas.microsoft.com/office/drawing/2014/main" id="{DAC42ECA-9AAF-4840-9B77-B05305317F2D}"/>
              </a:ext>
            </a:extLst>
          </p:cNvPr>
          <p:cNvSpPr txBox="1"/>
          <p:nvPr/>
        </p:nvSpPr>
        <p:spPr>
          <a:xfrm>
            <a:off x="6096000" y="578671"/>
            <a:ext cx="3508513" cy="1200329"/>
          </a:xfrm>
          <a:prstGeom prst="rect">
            <a:avLst/>
          </a:prstGeom>
          <a:noFill/>
        </p:spPr>
        <p:txBody>
          <a:bodyPr wrap="square" rtlCol="0">
            <a:spAutoFit/>
          </a:bodyPr>
          <a:lstStyle/>
          <a:p>
            <a:pPr algn="ctr"/>
            <a:r>
              <a:rPr lang="en-US" sz="7200" dirty="0"/>
              <a:t>Dec</a:t>
            </a:r>
          </a:p>
        </p:txBody>
      </p:sp>
      <p:pic>
        <p:nvPicPr>
          <p:cNvPr id="5122" name="Picture 2" descr="Ant and Dec could still be on TV together in their 80s, says David Walliams  - Mirror Online">
            <a:extLst>
              <a:ext uri="{FF2B5EF4-FFF2-40B4-BE49-F238E27FC236}">
                <a16:creationId xmlns:a16="http://schemas.microsoft.com/office/drawing/2014/main" id="{CA645BD0-C011-8645-BF9B-40996C0E3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251" y="1948709"/>
            <a:ext cx="6364357" cy="477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5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Romeo </a:t>
            </a:r>
          </a:p>
        </p:txBody>
      </p:sp>
    </p:spTree>
    <p:extLst>
      <p:ext uri="{BB962C8B-B14F-4D97-AF65-F5344CB8AC3E}">
        <p14:creationId xmlns:p14="http://schemas.microsoft.com/office/powerpoint/2010/main" val="336324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Romeo </a:t>
            </a:r>
          </a:p>
        </p:txBody>
      </p:sp>
      <p:sp>
        <p:nvSpPr>
          <p:cNvPr id="6" name="TextBox 5">
            <a:extLst>
              <a:ext uri="{FF2B5EF4-FFF2-40B4-BE49-F238E27FC236}">
                <a16:creationId xmlns:a16="http://schemas.microsoft.com/office/drawing/2014/main" id="{DAC42ECA-9AAF-4840-9B77-B05305317F2D}"/>
              </a:ext>
            </a:extLst>
          </p:cNvPr>
          <p:cNvSpPr txBox="1"/>
          <p:nvPr/>
        </p:nvSpPr>
        <p:spPr>
          <a:xfrm>
            <a:off x="6096000" y="578671"/>
            <a:ext cx="3508513" cy="1200329"/>
          </a:xfrm>
          <a:prstGeom prst="rect">
            <a:avLst/>
          </a:prstGeom>
          <a:noFill/>
        </p:spPr>
        <p:txBody>
          <a:bodyPr wrap="square" rtlCol="0">
            <a:spAutoFit/>
          </a:bodyPr>
          <a:lstStyle/>
          <a:p>
            <a:pPr algn="ctr"/>
            <a:r>
              <a:rPr lang="en-US" sz="7200" dirty="0"/>
              <a:t>Juliet</a:t>
            </a:r>
          </a:p>
        </p:txBody>
      </p:sp>
      <p:pic>
        <p:nvPicPr>
          <p:cNvPr id="8194" name="Picture 2" descr="Romeo &amp; Juliet (2013) - IMDb">
            <a:extLst>
              <a:ext uri="{FF2B5EF4-FFF2-40B4-BE49-F238E27FC236}">
                <a16:creationId xmlns:a16="http://schemas.microsoft.com/office/drawing/2014/main" id="{E8A55AD7-B578-4A42-B81E-F4439657E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174" y="2043531"/>
            <a:ext cx="3192739" cy="451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3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8965" y="6858000"/>
            <a:ext cx="12191999" cy="6858000"/>
          </a:xfrm>
          <a:prstGeom prst="rect">
            <a:avLst/>
          </a:prstGeom>
        </p:spPr>
      </p:pic>
      <p:sp>
        <p:nvSpPr>
          <p:cNvPr id="4" name="TextBox 3">
            <a:extLst>
              <a:ext uri="{FF2B5EF4-FFF2-40B4-BE49-F238E27FC236}">
                <a16:creationId xmlns:a16="http://schemas.microsoft.com/office/drawing/2014/main" id="{1D8EFEBC-1A5D-5547-A832-52D65F09E0C3}"/>
              </a:ext>
            </a:extLst>
          </p:cNvPr>
          <p:cNvSpPr txBox="1"/>
          <p:nvPr/>
        </p:nvSpPr>
        <p:spPr>
          <a:xfrm>
            <a:off x="765313" y="612357"/>
            <a:ext cx="4234070" cy="1200329"/>
          </a:xfrm>
          <a:prstGeom prst="rect">
            <a:avLst/>
          </a:prstGeom>
          <a:noFill/>
        </p:spPr>
        <p:txBody>
          <a:bodyPr wrap="square" rtlCol="0">
            <a:spAutoFit/>
          </a:bodyPr>
          <a:lstStyle/>
          <a:p>
            <a:pPr algn="ctr"/>
            <a:r>
              <a:rPr lang="en-US" sz="7200" dirty="0"/>
              <a:t>Jesus </a:t>
            </a:r>
          </a:p>
        </p:txBody>
      </p:sp>
      <p:sp>
        <p:nvSpPr>
          <p:cNvPr id="6" name="TextBox 5">
            <a:extLst>
              <a:ext uri="{FF2B5EF4-FFF2-40B4-BE49-F238E27FC236}">
                <a16:creationId xmlns:a16="http://schemas.microsoft.com/office/drawing/2014/main" id="{DAC42ECA-9AAF-4840-9B77-B05305317F2D}"/>
              </a:ext>
            </a:extLst>
          </p:cNvPr>
          <p:cNvSpPr txBox="1"/>
          <p:nvPr/>
        </p:nvSpPr>
        <p:spPr>
          <a:xfrm>
            <a:off x="6096000" y="578671"/>
            <a:ext cx="3508513" cy="1200329"/>
          </a:xfrm>
          <a:prstGeom prst="rect">
            <a:avLst/>
          </a:prstGeom>
          <a:noFill/>
        </p:spPr>
        <p:txBody>
          <a:bodyPr wrap="square" rtlCol="0">
            <a:spAutoFit/>
          </a:bodyPr>
          <a:lstStyle/>
          <a:p>
            <a:pPr algn="ctr"/>
            <a:r>
              <a:rPr lang="en-US" sz="7200" dirty="0"/>
              <a:t>???</a:t>
            </a:r>
          </a:p>
        </p:txBody>
      </p:sp>
    </p:spTree>
    <p:extLst>
      <p:ext uri="{BB962C8B-B14F-4D97-AF65-F5344CB8AC3E}">
        <p14:creationId xmlns:p14="http://schemas.microsoft.com/office/powerpoint/2010/main" val="1485103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959</Words>
  <Application>Microsoft Macintosh PowerPoint</Application>
  <PresentationFormat>Widescreen</PresentationFormat>
  <Paragraphs>125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Amasis MT Pro</vt:lpstr>
      <vt:lpstr>Amasis MT Pro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Bramwell</dc:creator>
  <cp:lastModifiedBy>Derek Macallan</cp:lastModifiedBy>
  <cp:revision>20</cp:revision>
  <dcterms:created xsi:type="dcterms:W3CDTF">2023-01-14T10:02:29Z</dcterms:created>
  <dcterms:modified xsi:type="dcterms:W3CDTF">2023-03-09T14:56:35Z</dcterms:modified>
</cp:coreProperties>
</file>