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79" r:id="rId14"/>
    <p:sldId id="280" r:id="rId15"/>
    <p:sldId id="278" r:id="rId16"/>
    <p:sldId id="281" r:id="rId17"/>
    <p:sldId id="282" r:id="rId18"/>
    <p:sldId id="283" r:id="rId19"/>
    <p:sldId id="284" r:id="rId20"/>
    <p:sldId id="285" r:id="rId21"/>
    <p:sldId id="286" r:id="rId22"/>
    <p:sldId id="287" r:id="rId23"/>
    <p:sldId id="288" r:id="rId24"/>
    <p:sldId id="289" r:id="rId25"/>
    <p:sldId id="290" r:id="rId26"/>
    <p:sldId id="292" r:id="rId27"/>
    <p:sldId id="294" r:id="rId28"/>
    <p:sldId id="293" r:id="rId29"/>
    <p:sldId id="295" r:id="rId30"/>
    <p:sldId id="29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020" autoAdjust="0"/>
  </p:normalViewPr>
  <p:slideViewPr>
    <p:cSldViewPr snapToGrid="0">
      <p:cViewPr varScale="1">
        <p:scale>
          <a:sx n="57" d="100"/>
          <a:sy n="57" d="100"/>
        </p:scale>
        <p:origin x="101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9334-588B-6D52-AFBD-B5AC97EDF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CD9605B-EABE-456B-26CA-C48C7DD3D4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86E0754-DB7A-49BD-3C97-B67B625FE8AD}"/>
              </a:ext>
            </a:extLst>
          </p:cNvPr>
          <p:cNvSpPr>
            <a:spLocks noGrp="1"/>
          </p:cNvSpPr>
          <p:nvPr>
            <p:ph type="dt" sz="half" idx="10"/>
          </p:nvPr>
        </p:nvSpPr>
        <p:spPr/>
        <p:txBody>
          <a:bodyPr/>
          <a:lstStyle/>
          <a:p>
            <a:fld id="{A520F55C-3228-46A4-ADBA-AF4EB8DEF1F4}" type="datetimeFigureOut">
              <a:rPr lang="en-GB" smtClean="0"/>
              <a:t>18/03/2023</a:t>
            </a:fld>
            <a:endParaRPr lang="en-GB"/>
          </a:p>
        </p:txBody>
      </p:sp>
      <p:sp>
        <p:nvSpPr>
          <p:cNvPr id="5" name="Footer Placeholder 4">
            <a:extLst>
              <a:ext uri="{FF2B5EF4-FFF2-40B4-BE49-F238E27FC236}">
                <a16:creationId xmlns:a16="http://schemas.microsoft.com/office/drawing/2014/main" id="{D5430628-08B8-E344-1BC9-5082CFE04D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F3A5CD-223E-BB1D-6E81-103655B1D971}"/>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7969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12E8C-EB41-4465-4A7B-130E9F99CE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C58FC9-D343-B0BA-9814-7700C76D29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09A3B2-E60E-3739-EC20-AD3E20BC1BDF}"/>
              </a:ext>
            </a:extLst>
          </p:cNvPr>
          <p:cNvSpPr>
            <a:spLocks noGrp="1"/>
          </p:cNvSpPr>
          <p:nvPr>
            <p:ph type="dt" sz="half" idx="10"/>
          </p:nvPr>
        </p:nvSpPr>
        <p:spPr/>
        <p:txBody>
          <a:bodyPr/>
          <a:lstStyle/>
          <a:p>
            <a:fld id="{A520F55C-3228-46A4-ADBA-AF4EB8DEF1F4}" type="datetimeFigureOut">
              <a:rPr lang="en-GB" smtClean="0"/>
              <a:t>18/03/2023</a:t>
            </a:fld>
            <a:endParaRPr lang="en-GB"/>
          </a:p>
        </p:txBody>
      </p:sp>
      <p:sp>
        <p:nvSpPr>
          <p:cNvPr id="5" name="Footer Placeholder 4">
            <a:extLst>
              <a:ext uri="{FF2B5EF4-FFF2-40B4-BE49-F238E27FC236}">
                <a16:creationId xmlns:a16="http://schemas.microsoft.com/office/drawing/2014/main" id="{199D7EDA-0FE4-E697-11D4-A2551DF099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4C99E3-76B9-4871-57B9-1A7372F61868}"/>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2394692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90DAA4-2AED-1676-1DF8-903D4D3964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20A3A9-DF2D-901D-0641-9E8F70DFFE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4F4142-8A68-85E2-CDA1-5253BB0A252E}"/>
              </a:ext>
            </a:extLst>
          </p:cNvPr>
          <p:cNvSpPr>
            <a:spLocks noGrp="1"/>
          </p:cNvSpPr>
          <p:nvPr>
            <p:ph type="dt" sz="half" idx="10"/>
          </p:nvPr>
        </p:nvSpPr>
        <p:spPr/>
        <p:txBody>
          <a:bodyPr/>
          <a:lstStyle/>
          <a:p>
            <a:fld id="{A520F55C-3228-46A4-ADBA-AF4EB8DEF1F4}" type="datetimeFigureOut">
              <a:rPr lang="en-GB" smtClean="0"/>
              <a:t>18/03/2023</a:t>
            </a:fld>
            <a:endParaRPr lang="en-GB"/>
          </a:p>
        </p:txBody>
      </p:sp>
      <p:sp>
        <p:nvSpPr>
          <p:cNvPr id="5" name="Footer Placeholder 4">
            <a:extLst>
              <a:ext uri="{FF2B5EF4-FFF2-40B4-BE49-F238E27FC236}">
                <a16:creationId xmlns:a16="http://schemas.microsoft.com/office/drawing/2014/main" id="{10CDD7EE-7268-28A8-4626-387F2129D6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25FFCF-7FFB-9138-6C12-B587143E0674}"/>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5060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C7493-901B-6ECC-8251-CABA827CA4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F00264-297F-28FE-FF46-8C3DBB962D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90F7DD-DC29-FDFA-E7BF-F4E7869B863A}"/>
              </a:ext>
            </a:extLst>
          </p:cNvPr>
          <p:cNvSpPr>
            <a:spLocks noGrp="1"/>
          </p:cNvSpPr>
          <p:nvPr>
            <p:ph type="dt" sz="half" idx="10"/>
          </p:nvPr>
        </p:nvSpPr>
        <p:spPr/>
        <p:txBody>
          <a:bodyPr/>
          <a:lstStyle/>
          <a:p>
            <a:fld id="{A520F55C-3228-46A4-ADBA-AF4EB8DEF1F4}" type="datetimeFigureOut">
              <a:rPr lang="en-GB" smtClean="0"/>
              <a:t>18/03/2023</a:t>
            </a:fld>
            <a:endParaRPr lang="en-GB"/>
          </a:p>
        </p:txBody>
      </p:sp>
      <p:sp>
        <p:nvSpPr>
          <p:cNvPr id="5" name="Footer Placeholder 4">
            <a:extLst>
              <a:ext uri="{FF2B5EF4-FFF2-40B4-BE49-F238E27FC236}">
                <a16:creationId xmlns:a16="http://schemas.microsoft.com/office/drawing/2014/main" id="{2518B579-AFEF-B742-58BC-55F4C0C087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BB2DB3-112A-A8BB-390C-96D358E2BD16}"/>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252395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BC3BA-6F53-A463-5956-961DD47C93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6A871C8-EF63-A11C-4EBF-513E11E282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6F7B98-F6BA-F0BD-0F02-7DC9BF07CBEC}"/>
              </a:ext>
            </a:extLst>
          </p:cNvPr>
          <p:cNvSpPr>
            <a:spLocks noGrp="1"/>
          </p:cNvSpPr>
          <p:nvPr>
            <p:ph type="dt" sz="half" idx="10"/>
          </p:nvPr>
        </p:nvSpPr>
        <p:spPr/>
        <p:txBody>
          <a:bodyPr/>
          <a:lstStyle/>
          <a:p>
            <a:fld id="{A520F55C-3228-46A4-ADBA-AF4EB8DEF1F4}" type="datetimeFigureOut">
              <a:rPr lang="en-GB" smtClean="0"/>
              <a:t>18/03/2023</a:t>
            </a:fld>
            <a:endParaRPr lang="en-GB"/>
          </a:p>
        </p:txBody>
      </p:sp>
      <p:sp>
        <p:nvSpPr>
          <p:cNvPr id="5" name="Footer Placeholder 4">
            <a:extLst>
              <a:ext uri="{FF2B5EF4-FFF2-40B4-BE49-F238E27FC236}">
                <a16:creationId xmlns:a16="http://schemas.microsoft.com/office/drawing/2014/main" id="{BAAEC736-B8E4-1CBC-56F5-7B06F94A61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7BD643-5FED-953A-7B29-7A888BC4C724}"/>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20719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12074-1B4F-D7D6-99CA-CCFF042648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53E46D-F5F1-3465-FF52-F8453DC448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A34A0D-1CBC-CA5B-B7DC-A1E73FBF34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1354856-F2C9-1200-09E8-542310DE9E99}"/>
              </a:ext>
            </a:extLst>
          </p:cNvPr>
          <p:cNvSpPr>
            <a:spLocks noGrp="1"/>
          </p:cNvSpPr>
          <p:nvPr>
            <p:ph type="dt" sz="half" idx="10"/>
          </p:nvPr>
        </p:nvSpPr>
        <p:spPr/>
        <p:txBody>
          <a:bodyPr/>
          <a:lstStyle/>
          <a:p>
            <a:fld id="{A520F55C-3228-46A4-ADBA-AF4EB8DEF1F4}" type="datetimeFigureOut">
              <a:rPr lang="en-GB" smtClean="0"/>
              <a:t>18/03/2023</a:t>
            </a:fld>
            <a:endParaRPr lang="en-GB"/>
          </a:p>
        </p:txBody>
      </p:sp>
      <p:sp>
        <p:nvSpPr>
          <p:cNvPr id="6" name="Footer Placeholder 5">
            <a:extLst>
              <a:ext uri="{FF2B5EF4-FFF2-40B4-BE49-F238E27FC236}">
                <a16:creationId xmlns:a16="http://schemas.microsoft.com/office/drawing/2014/main" id="{6F5B2206-6277-3521-3A12-05ADFEE797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BF2BF6-D4F4-8F27-8A99-981B4B46DAE2}"/>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14877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0116C-E50E-2468-BCDF-DDAE2467ECE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68E53D-727B-07D3-7850-5B052E0FBE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DAA7-D235-923A-B5E3-6444ADAF30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1D874F-E4DB-A951-B8A1-A5D6C0BB20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2EFAEE-A922-F6FF-F212-806E03A01B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B96CC8-8805-EAB6-CA9F-861D1F7C3928}"/>
              </a:ext>
            </a:extLst>
          </p:cNvPr>
          <p:cNvSpPr>
            <a:spLocks noGrp="1"/>
          </p:cNvSpPr>
          <p:nvPr>
            <p:ph type="dt" sz="half" idx="10"/>
          </p:nvPr>
        </p:nvSpPr>
        <p:spPr/>
        <p:txBody>
          <a:bodyPr/>
          <a:lstStyle/>
          <a:p>
            <a:fld id="{A520F55C-3228-46A4-ADBA-AF4EB8DEF1F4}" type="datetimeFigureOut">
              <a:rPr lang="en-GB" smtClean="0"/>
              <a:t>18/03/2023</a:t>
            </a:fld>
            <a:endParaRPr lang="en-GB"/>
          </a:p>
        </p:txBody>
      </p:sp>
      <p:sp>
        <p:nvSpPr>
          <p:cNvPr id="8" name="Footer Placeholder 7">
            <a:extLst>
              <a:ext uri="{FF2B5EF4-FFF2-40B4-BE49-F238E27FC236}">
                <a16:creationId xmlns:a16="http://schemas.microsoft.com/office/drawing/2014/main" id="{FDB14CCE-8799-64D5-164D-DA75836ABC7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2E832A-F8D7-CE12-2EDD-3C1D911E4705}"/>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05836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E25E4-5291-483C-AAA8-E5634808413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8B2542-889A-0BE4-9623-8007CE671BB8}"/>
              </a:ext>
            </a:extLst>
          </p:cNvPr>
          <p:cNvSpPr>
            <a:spLocks noGrp="1"/>
          </p:cNvSpPr>
          <p:nvPr>
            <p:ph type="dt" sz="half" idx="10"/>
          </p:nvPr>
        </p:nvSpPr>
        <p:spPr/>
        <p:txBody>
          <a:bodyPr/>
          <a:lstStyle/>
          <a:p>
            <a:fld id="{A520F55C-3228-46A4-ADBA-AF4EB8DEF1F4}" type="datetimeFigureOut">
              <a:rPr lang="en-GB" smtClean="0"/>
              <a:t>18/03/2023</a:t>
            </a:fld>
            <a:endParaRPr lang="en-GB"/>
          </a:p>
        </p:txBody>
      </p:sp>
      <p:sp>
        <p:nvSpPr>
          <p:cNvPr id="4" name="Footer Placeholder 3">
            <a:extLst>
              <a:ext uri="{FF2B5EF4-FFF2-40B4-BE49-F238E27FC236}">
                <a16:creationId xmlns:a16="http://schemas.microsoft.com/office/drawing/2014/main" id="{4DB40FCD-E3FE-4250-6C2F-1FDE56A63C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AA9731-51B0-1DD7-0B1B-611C620C5A85}"/>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114735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D8836C-8213-14EA-FDD3-E3D789755FDD}"/>
              </a:ext>
            </a:extLst>
          </p:cNvPr>
          <p:cNvSpPr>
            <a:spLocks noGrp="1"/>
          </p:cNvSpPr>
          <p:nvPr>
            <p:ph type="dt" sz="half" idx="10"/>
          </p:nvPr>
        </p:nvSpPr>
        <p:spPr/>
        <p:txBody>
          <a:bodyPr/>
          <a:lstStyle/>
          <a:p>
            <a:fld id="{A520F55C-3228-46A4-ADBA-AF4EB8DEF1F4}" type="datetimeFigureOut">
              <a:rPr lang="en-GB" smtClean="0"/>
              <a:t>18/03/2023</a:t>
            </a:fld>
            <a:endParaRPr lang="en-GB"/>
          </a:p>
        </p:txBody>
      </p:sp>
      <p:sp>
        <p:nvSpPr>
          <p:cNvPr id="3" name="Footer Placeholder 2">
            <a:extLst>
              <a:ext uri="{FF2B5EF4-FFF2-40B4-BE49-F238E27FC236}">
                <a16:creationId xmlns:a16="http://schemas.microsoft.com/office/drawing/2014/main" id="{4DD47232-C529-39C0-3DCB-CDD65EE31F3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B171053-1B0E-78F9-5805-51E6BFDCD9B5}"/>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467360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6D0AC-9F9A-8AC0-F4D5-DA1DDF90EE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6FCD6B-55D7-BF7F-5674-0D1F4B9839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1997DC2-9A92-6725-84A2-C5EA28CA7F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C89E2C-63AF-DD63-A5BF-0D76BF206C57}"/>
              </a:ext>
            </a:extLst>
          </p:cNvPr>
          <p:cNvSpPr>
            <a:spLocks noGrp="1"/>
          </p:cNvSpPr>
          <p:nvPr>
            <p:ph type="dt" sz="half" idx="10"/>
          </p:nvPr>
        </p:nvSpPr>
        <p:spPr/>
        <p:txBody>
          <a:bodyPr/>
          <a:lstStyle/>
          <a:p>
            <a:fld id="{A520F55C-3228-46A4-ADBA-AF4EB8DEF1F4}" type="datetimeFigureOut">
              <a:rPr lang="en-GB" smtClean="0"/>
              <a:t>18/03/2023</a:t>
            </a:fld>
            <a:endParaRPr lang="en-GB"/>
          </a:p>
        </p:txBody>
      </p:sp>
      <p:sp>
        <p:nvSpPr>
          <p:cNvPr id="6" name="Footer Placeholder 5">
            <a:extLst>
              <a:ext uri="{FF2B5EF4-FFF2-40B4-BE49-F238E27FC236}">
                <a16:creationId xmlns:a16="http://schemas.microsoft.com/office/drawing/2014/main" id="{77CF1DFB-C19E-EF85-7239-FFAB20BDFC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401226-D00D-A469-0A04-DFECB3EB1968}"/>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235392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AA2E8-E44C-E10A-29D1-38C0F0626C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CAC23CB-A2C6-8252-7A42-F77B680400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2BFF52-97BF-C1D2-77E6-C47B0BD15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05B4CE-A2BA-8738-E3C4-9DE321BCC29C}"/>
              </a:ext>
            </a:extLst>
          </p:cNvPr>
          <p:cNvSpPr>
            <a:spLocks noGrp="1"/>
          </p:cNvSpPr>
          <p:nvPr>
            <p:ph type="dt" sz="half" idx="10"/>
          </p:nvPr>
        </p:nvSpPr>
        <p:spPr/>
        <p:txBody>
          <a:bodyPr/>
          <a:lstStyle/>
          <a:p>
            <a:fld id="{A520F55C-3228-46A4-ADBA-AF4EB8DEF1F4}" type="datetimeFigureOut">
              <a:rPr lang="en-GB" smtClean="0"/>
              <a:t>18/03/2023</a:t>
            </a:fld>
            <a:endParaRPr lang="en-GB"/>
          </a:p>
        </p:txBody>
      </p:sp>
      <p:sp>
        <p:nvSpPr>
          <p:cNvPr id="6" name="Footer Placeholder 5">
            <a:extLst>
              <a:ext uri="{FF2B5EF4-FFF2-40B4-BE49-F238E27FC236}">
                <a16:creationId xmlns:a16="http://schemas.microsoft.com/office/drawing/2014/main" id="{DE290C9D-F451-BDDC-2E67-002CCC736A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897539-7896-2FBB-CA59-3344E22EFFFC}"/>
              </a:ext>
            </a:extLst>
          </p:cNvPr>
          <p:cNvSpPr>
            <a:spLocks noGrp="1"/>
          </p:cNvSpPr>
          <p:nvPr>
            <p:ph type="sldNum" sz="quarter" idx="12"/>
          </p:nvPr>
        </p:nvSpPr>
        <p:spPr/>
        <p:txBody>
          <a:bodyPr/>
          <a:lstStyle/>
          <a:p>
            <a:fld id="{4DDB8F4A-D926-4788-9751-1C46008895F2}" type="slidenum">
              <a:rPr lang="en-GB" smtClean="0"/>
              <a:t>‹#›</a:t>
            </a:fld>
            <a:endParaRPr lang="en-GB"/>
          </a:p>
        </p:txBody>
      </p:sp>
    </p:spTree>
    <p:extLst>
      <p:ext uri="{BB962C8B-B14F-4D97-AF65-F5344CB8AC3E}">
        <p14:creationId xmlns:p14="http://schemas.microsoft.com/office/powerpoint/2010/main" val="321175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7D31A1-02A4-ACC8-DF0D-2D0B170864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82C233-E211-F0B7-8865-862BE77EC7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6E2729-DEF8-259A-DC71-F9164D2C4E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0F55C-3228-46A4-ADBA-AF4EB8DEF1F4}" type="datetimeFigureOut">
              <a:rPr lang="en-GB" smtClean="0"/>
              <a:t>18/03/2023</a:t>
            </a:fld>
            <a:endParaRPr lang="en-GB"/>
          </a:p>
        </p:txBody>
      </p:sp>
      <p:sp>
        <p:nvSpPr>
          <p:cNvPr id="5" name="Footer Placeholder 4">
            <a:extLst>
              <a:ext uri="{FF2B5EF4-FFF2-40B4-BE49-F238E27FC236}">
                <a16:creationId xmlns:a16="http://schemas.microsoft.com/office/drawing/2014/main" id="{8E8ADFD2-9098-E0D3-BFAD-254A714C33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A6340C-5F27-5878-ADC5-EACE83885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B8F4A-D926-4788-9751-1C46008895F2}" type="slidenum">
              <a:rPr lang="en-GB" smtClean="0"/>
              <a:t>‹#›</a:t>
            </a:fld>
            <a:endParaRPr lang="en-GB"/>
          </a:p>
        </p:txBody>
      </p:sp>
    </p:spTree>
    <p:extLst>
      <p:ext uri="{BB962C8B-B14F-4D97-AF65-F5344CB8AC3E}">
        <p14:creationId xmlns:p14="http://schemas.microsoft.com/office/powerpoint/2010/main" val="2366790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2492990"/>
          </a:xfrm>
          <a:prstGeom prst="rect">
            <a:avLst/>
          </a:prstGeom>
          <a:noFill/>
        </p:spPr>
        <p:txBody>
          <a:bodyPr wrap="square" rtlCol="0">
            <a:spAutoFit/>
          </a:bodyPr>
          <a:lstStyle/>
          <a:p>
            <a:r>
              <a:rPr lang="en-US" sz="5400" dirty="0">
                <a:latin typeface="Amasis MT Pro Black" panose="02040A04050005020304" pitchFamily="18" charset="0"/>
              </a:rPr>
              <a:t>Whom are we following?</a:t>
            </a:r>
          </a:p>
          <a:p>
            <a:endParaRPr lang="en-US" sz="4800" dirty="0">
              <a:latin typeface="Amasis MT Pro Black" panose="02040A04050005020304" pitchFamily="18" charset="0"/>
            </a:endParaRPr>
          </a:p>
          <a:p>
            <a:r>
              <a:rPr lang="en-US" sz="5400" dirty="0">
                <a:latin typeface="Amasis MT Pro Black" panose="02040A04050005020304" pitchFamily="18" charset="0"/>
              </a:rPr>
              <a:t>Jesus…</a:t>
            </a:r>
            <a:endParaRPr lang="en-GB" sz="5400" dirty="0">
              <a:latin typeface="Amasis MT Pro Black" panose="02040A04050005020304" pitchFamily="18" charset="0"/>
            </a:endParaRPr>
          </a:p>
        </p:txBody>
      </p:sp>
    </p:spTree>
    <p:extLst>
      <p:ext uri="{BB962C8B-B14F-4D97-AF65-F5344CB8AC3E}">
        <p14:creationId xmlns:p14="http://schemas.microsoft.com/office/powerpoint/2010/main" val="1527074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86125" y="295275"/>
            <a:ext cx="8905875" cy="2585323"/>
          </a:xfrm>
          <a:prstGeom prst="rect">
            <a:avLst/>
          </a:prstGeom>
          <a:noFill/>
        </p:spPr>
        <p:txBody>
          <a:bodyPr wrap="square" rtlCol="0">
            <a:spAutoFit/>
          </a:bodyPr>
          <a:lstStyle/>
          <a:p>
            <a:r>
              <a:rPr lang="en-US" sz="5400" dirty="0">
                <a:latin typeface="Amasis MT Pro Black" panose="02040A04050005020304" pitchFamily="18" charset="0"/>
              </a:rPr>
              <a:t>Jesus…</a:t>
            </a:r>
          </a:p>
          <a:p>
            <a:pPr marL="914400" indent="-914400">
              <a:buAutoNum type="arabicPeriod"/>
            </a:pPr>
            <a:r>
              <a:rPr lang="en-US" sz="5400" dirty="0">
                <a:latin typeface="Amasis MT Pro Black" panose="02040A04050005020304" pitchFamily="18" charset="0"/>
              </a:rPr>
              <a:t>Confidence in his call</a:t>
            </a:r>
          </a:p>
          <a:p>
            <a:r>
              <a:rPr lang="en-US" sz="5400" dirty="0">
                <a:latin typeface="Amasis MT Pro Black" panose="02040A04050005020304" pitchFamily="18" charset="0"/>
              </a:rPr>
              <a:t>…embedded in Scripture</a:t>
            </a:r>
            <a:endParaRPr lang="en-GB" sz="5400" dirty="0">
              <a:latin typeface="Amasis MT Pro Black" panose="02040A04050005020304" pitchFamily="18" charset="0"/>
            </a:endParaRPr>
          </a:p>
        </p:txBody>
      </p:sp>
      <p:sp>
        <p:nvSpPr>
          <p:cNvPr id="3" name="TextBox 2">
            <a:extLst>
              <a:ext uri="{FF2B5EF4-FFF2-40B4-BE49-F238E27FC236}">
                <a16:creationId xmlns:a16="http://schemas.microsoft.com/office/drawing/2014/main" id="{A5418035-A92D-793A-A6A8-7B7529259B5B}"/>
              </a:ext>
            </a:extLst>
          </p:cNvPr>
          <p:cNvSpPr txBox="1"/>
          <p:nvPr/>
        </p:nvSpPr>
        <p:spPr>
          <a:xfrm>
            <a:off x="3147510" y="3206416"/>
            <a:ext cx="8724900"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masis MT Pro Black" panose="02040A04050005020304" pitchFamily="18" charset="0"/>
              </a:rPr>
              <a:t>Prepare the way for the Lord! (Isaiah 40:3 + Mark 1:3)</a:t>
            </a:r>
          </a:p>
          <a:p>
            <a:pPr marL="342900" indent="-342900">
              <a:buFont typeface="Arial" panose="020B0604020202020204" pitchFamily="34" charset="0"/>
              <a:buChar char="•"/>
            </a:pPr>
            <a:r>
              <a:rPr lang="en-GB" sz="2400" dirty="0">
                <a:effectLst/>
                <a:latin typeface="Amasis MT Pro Black" panose="02040A04050005020304" pitchFamily="18" charset="0"/>
                <a:ea typeface="Calibri" panose="020F0502020204030204" pitchFamily="34" charset="0"/>
              </a:rPr>
              <a:t>The Spirit of the Lord is on me because he has anointed me to proclaim good news to the poor…freedom for the prisoners and recovery of sight for the blind, to set the oppressed free and to proclaim the year of the Lord’s favour (Isaiah 61:1-3 + Luke 4:18-19)</a:t>
            </a:r>
            <a:endParaRPr lang="en-GB" dirty="0"/>
          </a:p>
        </p:txBody>
      </p:sp>
    </p:spTree>
    <p:extLst>
      <p:ext uri="{BB962C8B-B14F-4D97-AF65-F5344CB8AC3E}">
        <p14:creationId xmlns:p14="http://schemas.microsoft.com/office/powerpoint/2010/main" val="2042125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86125" y="295275"/>
            <a:ext cx="8905875" cy="4247317"/>
          </a:xfrm>
          <a:prstGeom prst="rect">
            <a:avLst/>
          </a:prstGeom>
          <a:noFill/>
        </p:spPr>
        <p:txBody>
          <a:bodyPr wrap="square" rtlCol="0">
            <a:spAutoFit/>
          </a:bodyPr>
          <a:lstStyle/>
          <a:p>
            <a:r>
              <a:rPr lang="en-US" sz="5400" dirty="0">
                <a:latin typeface="Amasis MT Pro Black" panose="02040A04050005020304" pitchFamily="18" charset="0"/>
              </a:rPr>
              <a:t>Jesus…</a:t>
            </a:r>
          </a:p>
          <a:p>
            <a:pPr marL="914400" indent="-914400">
              <a:buAutoNum type="arabicPeriod"/>
            </a:pPr>
            <a:r>
              <a:rPr lang="en-US" sz="5400" dirty="0">
                <a:latin typeface="Amasis MT Pro Black" panose="02040A04050005020304" pitchFamily="18" charset="0"/>
              </a:rPr>
              <a:t>Confidence in his call</a:t>
            </a:r>
          </a:p>
          <a:p>
            <a:r>
              <a:rPr lang="en-US" sz="5400" dirty="0">
                <a:latin typeface="Amasis MT Pro Black" panose="02040A04050005020304" pitchFamily="18" charset="0"/>
              </a:rPr>
              <a:t>… demonstrated by the anointing of the Holy Spirit at baptism</a:t>
            </a:r>
            <a:endParaRPr lang="en-GB" sz="5400" dirty="0">
              <a:latin typeface="Amasis MT Pro Black" panose="02040A04050005020304" pitchFamily="18" charset="0"/>
            </a:endParaRPr>
          </a:p>
        </p:txBody>
      </p:sp>
      <p:sp>
        <p:nvSpPr>
          <p:cNvPr id="3" name="TextBox 2">
            <a:extLst>
              <a:ext uri="{FF2B5EF4-FFF2-40B4-BE49-F238E27FC236}">
                <a16:creationId xmlns:a16="http://schemas.microsoft.com/office/drawing/2014/main" id="{A5418035-A92D-793A-A6A8-7B7529259B5B}"/>
              </a:ext>
            </a:extLst>
          </p:cNvPr>
          <p:cNvSpPr txBox="1"/>
          <p:nvPr/>
        </p:nvSpPr>
        <p:spPr>
          <a:xfrm>
            <a:off x="3027680" y="4729843"/>
            <a:ext cx="8724900" cy="1938992"/>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masis MT Pro Black" panose="02040A04050005020304" pitchFamily="18" charset="0"/>
              </a:rPr>
              <a:t>Just as Jesus was coming up out of the water, he saw heaven being torn open and the Holy Spirit descending on him like a dove. And a voice came from heaven: “You are my Son, whom I love; with you I am well pleased.” (Mark 1:10-11)</a:t>
            </a:r>
            <a:endParaRPr lang="en-GB" dirty="0"/>
          </a:p>
        </p:txBody>
      </p:sp>
    </p:spTree>
    <p:extLst>
      <p:ext uri="{BB962C8B-B14F-4D97-AF65-F5344CB8AC3E}">
        <p14:creationId xmlns:p14="http://schemas.microsoft.com/office/powerpoint/2010/main" val="4139290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86125" y="295275"/>
            <a:ext cx="8905875" cy="4247317"/>
          </a:xfrm>
          <a:prstGeom prst="rect">
            <a:avLst/>
          </a:prstGeom>
          <a:noFill/>
        </p:spPr>
        <p:txBody>
          <a:bodyPr wrap="square" rtlCol="0">
            <a:spAutoFit/>
          </a:bodyPr>
          <a:lstStyle/>
          <a:p>
            <a:r>
              <a:rPr lang="en-US" sz="5400" dirty="0">
                <a:latin typeface="Amasis MT Pro Black" panose="02040A04050005020304" pitchFamily="18" charset="0"/>
              </a:rPr>
              <a:t>Jesus…</a:t>
            </a:r>
          </a:p>
          <a:p>
            <a:pPr marL="914400" indent="-914400">
              <a:buAutoNum type="arabicPeriod"/>
            </a:pPr>
            <a:r>
              <a:rPr lang="en-US" sz="5400" dirty="0">
                <a:latin typeface="Amasis MT Pro Black" panose="02040A04050005020304" pitchFamily="18" charset="0"/>
              </a:rPr>
              <a:t>Confidence in his call</a:t>
            </a:r>
          </a:p>
          <a:p>
            <a:r>
              <a:rPr lang="en-US" sz="5400" dirty="0">
                <a:latin typeface="Amasis MT Pro Black" panose="02040A04050005020304" pitchFamily="18" charset="0"/>
              </a:rPr>
              <a:t>…confirmed by time spent alone with his Father in prayer</a:t>
            </a:r>
            <a:endParaRPr lang="en-GB" sz="5400" dirty="0">
              <a:latin typeface="Amasis MT Pro Black" panose="02040A04050005020304" pitchFamily="18" charset="0"/>
            </a:endParaRPr>
          </a:p>
        </p:txBody>
      </p:sp>
      <p:sp>
        <p:nvSpPr>
          <p:cNvPr id="3" name="TextBox 2">
            <a:extLst>
              <a:ext uri="{FF2B5EF4-FFF2-40B4-BE49-F238E27FC236}">
                <a16:creationId xmlns:a16="http://schemas.microsoft.com/office/drawing/2014/main" id="{A5418035-A92D-793A-A6A8-7B7529259B5B}"/>
              </a:ext>
            </a:extLst>
          </p:cNvPr>
          <p:cNvSpPr txBox="1"/>
          <p:nvPr/>
        </p:nvSpPr>
        <p:spPr>
          <a:xfrm>
            <a:off x="3027680" y="4729843"/>
            <a:ext cx="8724900" cy="1200329"/>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rgbClr val="000000"/>
                </a:solidFill>
                <a:effectLst/>
                <a:latin typeface="Amasis MT Pro Black" panose="02040A04050005020304" pitchFamily="18" charset="0"/>
                <a:ea typeface="Times New Roman" panose="02020603050405020304" pitchFamily="18" charset="0"/>
              </a:rPr>
              <a:t>Very early in the morning, while it was still dark, Jesus got up, left the house and went off to a solitary place, where he prayed. </a:t>
            </a:r>
            <a:r>
              <a:rPr lang="en-US" sz="2400" dirty="0">
                <a:latin typeface="Amasis MT Pro Black" panose="02040A04050005020304" pitchFamily="18" charset="0"/>
              </a:rPr>
              <a:t>(Mark 1:10-11)</a:t>
            </a:r>
            <a:endParaRPr lang="en-GB" dirty="0"/>
          </a:p>
        </p:txBody>
      </p:sp>
    </p:spTree>
    <p:extLst>
      <p:ext uri="{BB962C8B-B14F-4D97-AF65-F5344CB8AC3E}">
        <p14:creationId xmlns:p14="http://schemas.microsoft.com/office/powerpoint/2010/main" val="77763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86125" y="295275"/>
            <a:ext cx="8905875" cy="2585323"/>
          </a:xfrm>
          <a:prstGeom prst="rect">
            <a:avLst/>
          </a:prstGeom>
          <a:noFill/>
        </p:spPr>
        <p:txBody>
          <a:bodyPr wrap="square" rtlCol="0">
            <a:spAutoFit/>
          </a:bodyPr>
          <a:lstStyle/>
          <a:p>
            <a:r>
              <a:rPr lang="en-US" sz="5400" dirty="0">
                <a:latin typeface="Amasis MT Pro Black" panose="02040A04050005020304" pitchFamily="18" charset="0"/>
              </a:rPr>
              <a:t>Us…</a:t>
            </a:r>
          </a:p>
          <a:p>
            <a:r>
              <a:rPr lang="en-US" sz="5400" dirty="0">
                <a:latin typeface="Amasis MT Pro Black" panose="02040A04050005020304" pitchFamily="18" charset="0"/>
              </a:rPr>
              <a:t>Confidence in our call</a:t>
            </a:r>
          </a:p>
          <a:p>
            <a:pPr marL="685800" indent="-685800">
              <a:buFont typeface="Arial" panose="020B0604020202020204" pitchFamily="34" charset="0"/>
              <a:buChar char="•"/>
            </a:pPr>
            <a:r>
              <a:rPr lang="en-US" sz="5400" dirty="0">
                <a:latin typeface="Amasis MT Pro Black" panose="02040A04050005020304" pitchFamily="18" charset="0"/>
              </a:rPr>
              <a:t>embedded in Scripture</a:t>
            </a:r>
          </a:p>
        </p:txBody>
      </p:sp>
      <p:sp>
        <p:nvSpPr>
          <p:cNvPr id="3" name="TextBox 2">
            <a:extLst>
              <a:ext uri="{FF2B5EF4-FFF2-40B4-BE49-F238E27FC236}">
                <a16:creationId xmlns:a16="http://schemas.microsoft.com/office/drawing/2014/main" id="{1C3C7093-F9AD-0EF8-A4EA-FD89C0E92D97}"/>
              </a:ext>
            </a:extLst>
          </p:cNvPr>
          <p:cNvSpPr txBox="1"/>
          <p:nvPr/>
        </p:nvSpPr>
        <p:spPr>
          <a:xfrm>
            <a:off x="3209924" y="3194957"/>
            <a:ext cx="8905875" cy="1403718"/>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3000" dirty="0">
                <a:latin typeface="Amasis MT Pro Black" panose="02040A04050005020304" pitchFamily="18" charset="0"/>
              </a:rPr>
              <a:t>Pilgrims, priests, prophets (1 Peter 2:9-12)</a:t>
            </a:r>
          </a:p>
          <a:p>
            <a:pPr marL="342900" indent="-342900">
              <a:lnSpc>
                <a:spcPct val="150000"/>
              </a:lnSpc>
              <a:buFont typeface="Arial" panose="020B0604020202020204" pitchFamily="34" charset="0"/>
              <a:buChar char="•"/>
            </a:pPr>
            <a:r>
              <a:rPr lang="en-GB" sz="3000" dirty="0">
                <a:effectLst/>
                <a:latin typeface="Amasis MT Pro Black" panose="02040A04050005020304" pitchFamily="18" charset="0"/>
                <a:ea typeface="Calibri" panose="020F0502020204030204" pitchFamily="34" charset="0"/>
              </a:rPr>
              <a:t>The Great Commission (Matt 20:19-20)</a:t>
            </a:r>
            <a:endParaRPr lang="en-GB" sz="3000" dirty="0"/>
          </a:p>
        </p:txBody>
      </p:sp>
    </p:spTree>
    <p:extLst>
      <p:ext uri="{BB962C8B-B14F-4D97-AF65-F5344CB8AC3E}">
        <p14:creationId xmlns:p14="http://schemas.microsoft.com/office/powerpoint/2010/main" val="2498415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86125" y="295275"/>
            <a:ext cx="8905875" cy="3416320"/>
          </a:xfrm>
          <a:prstGeom prst="rect">
            <a:avLst/>
          </a:prstGeom>
          <a:noFill/>
        </p:spPr>
        <p:txBody>
          <a:bodyPr wrap="square" rtlCol="0">
            <a:spAutoFit/>
          </a:bodyPr>
          <a:lstStyle/>
          <a:p>
            <a:r>
              <a:rPr lang="en-US" sz="5400" dirty="0">
                <a:latin typeface="Amasis MT Pro Black" panose="02040A04050005020304" pitchFamily="18" charset="0"/>
              </a:rPr>
              <a:t>Us…</a:t>
            </a:r>
          </a:p>
          <a:p>
            <a:r>
              <a:rPr lang="en-US" sz="5400" dirty="0">
                <a:latin typeface="Amasis MT Pro Black" panose="02040A04050005020304" pitchFamily="18" charset="0"/>
              </a:rPr>
              <a:t>Confidence in our call</a:t>
            </a:r>
          </a:p>
          <a:p>
            <a:pPr marL="685800" indent="-685800">
              <a:buFont typeface="Arial" panose="020B0604020202020204" pitchFamily="34" charset="0"/>
              <a:buChar char="•"/>
            </a:pPr>
            <a:r>
              <a:rPr lang="en-US" sz="5400" dirty="0">
                <a:latin typeface="Amasis MT Pro Black" panose="02040A04050005020304" pitchFamily="18" charset="0"/>
              </a:rPr>
              <a:t>received through the Holy Spirit</a:t>
            </a:r>
          </a:p>
        </p:txBody>
      </p:sp>
      <p:sp>
        <p:nvSpPr>
          <p:cNvPr id="3" name="TextBox 2">
            <a:extLst>
              <a:ext uri="{FF2B5EF4-FFF2-40B4-BE49-F238E27FC236}">
                <a16:creationId xmlns:a16="http://schemas.microsoft.com/office/drawing/2014/main" id="{F30CF77E-AA1B-176E-DC3C-FE71907E7154}"/>
              </a:ext>
            </a:extLst>
          </p:cNvPr>
          <p:cNvSpPr txBox="1"/>
          <p:nvPr/>
        </p:nvSpPr>
        <p:spPr>
          <a:xfrm>
            <a:off x="3286125" y="3848100"/>
            <a:ext cx="8905875" cy="2400657"/>
          </a:xfrm>
          <a:prstGeom prst="rect">
            <a:avLst/>
          </a:prstGeom>
          <a:noFill/>
        </p:spPr>
        <p:txBody>
          <a:bodyPr wrap="square" rtlCol="0">
            <a:spAutoFit/>
          </a:bodyPr>
          <a:lstStyle/>
          <a:p>
            <a:pPr marL="342900" indent="-342900">
              <a:buFont typeface="Arial" panose="020B0604020202020204" pitchFamily="34" charset="0"/>
              <a:buChar char="•"/>
            </a:pPr>
            <a:r>
              <a:rPr lang="en-US" sz="3000" b="0" i="0" dirty="0">
                <a:solidFill>
                  <a:srgbClr val="000000"/>
                </a:solidFill>
                <a:effectLst/>
                <a:latin typeface="Amasis MT Pro Black" panose="02040A04050005020304" pitchFamily="18" charset="0"/>
              </a:rPr>
              <a:t>“As the Father has sent me, I am sending you.” And with that he breathed on them and said, “Receive the Holy Spirit.” </a:t>
            </a:r>
            <a:r>
              <a:rPr lang="en-US" sz="3000" dirty="0">
                <a:latin typeface="Amasis MT Pro Black" panose="02040A04050005020304" pitchFamily="18" charset="0"/>
              </a:rPr>
              <a:t>(John 20:21-22)</a:t>
            </a:r>
          </a:p>
          <a:p>
            <a:pPr marL="342900" indent="-342900">
              <a:buFont typeface="Arial" panose="020B0604020202020204" pitchFamily="34" charset="0"/>
              <a:buChar char="•"/>
            </a:pPr>
            <a:r>
              <a:rPr lang="en-GB" sz="3000" dirty="0">
                <a:effectLst/>
                <a:latin typeface="Amasis MT Pro Black" panose="02040A04050005020304" pitchFamily="18" charset="0"/>
                <a:ea typeface="Calibri" panose="020F0502020204030204" pitchFamily="34" charset="0"/>
              </a:rPr>
              <a:t>Promise and Pentecost (Acts 1:8, 2:1-4)</a:t>
            </a:r>
            <a:endParaRPr lang="en-GB" sz="3000" dirty="0">
              <a:latin typeface="Amasis MT Pro Black" panose="02040A04050005020304" pitchFamily="18" charset="0"/>
            </a:endParaRPr>
          </a:p>
        </p:txBody>
      </p:sp>
    </p:spTree>
    <p:extLst>
      <p:ext uri="{BB962C8B-B14F-4D97-AF65-F5344CB8AC3E}">
        <p14:creationId xmlns:p14="http://schemas.microsoft.com/office/powerpoint/2010/main" val="4203189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86125" y="295275"/>
            <a:ext cx="8905875" cy="3416320"/>
          </a:xfrm>
          <a:prstGeom prst="rect">
            <a:avLst/>
          </a:prstGeom>
          <a:noFill/>
        </p:spPr>
        <p:txBody>
          <a:bodyPr wrap="square" rtlCol="0">
            <a:spAutoFit/>
          </a:bodyPr>
          <a:lstStyle/>
          <a:p>
            <a:r>
              <a:rPr lang="en-US" sz="5400" dirty="0">
                <a:latin typeface="Amasis MT Pro Black" panose="02040A04050005020304" pitchFamily="18" charset="0"/>
              </a:rPr>
              <a:t>Us…</a:t>
            </a:r>
          </a:p>
          <a:p>
            <a:r>
              <a:rPr lang="en-US" sz="5400" dirty="0">
                <a:latin typeface="Amasis MT Pro Black" panose="02040A04050005020304" pitchFamily="18" charset="0"/>
              </a:rPr>
              <a:t>Confidence in our call</a:t>
            </a:r>
          </a:p>
          <a:p>
            <a:pPr marL="685800" indent="-685800">
              <a:buFont typeface="Arial" panose="020B0604020202020204" pitchFamily="34" charset="0"/>
              <a:buChar char="•"/>
            </a:pPr>
            <a:r>
              <a:rPr lang="en-US" sz="5400" dirty="0">
                <a:latin typeface="Amasis MT Pro Black" panose="02040A04050005020304" pitchFamily="18" charset="0"/>
              </a:rPr>
              <a:t>confirmed through prayer</a:t>
            </a:r>
            <a:endParaRPr lang="en-GB" sz="5400" dirty="0">
              <a:latin typeface="Amasis MT Pro Black" panose="02040A04050005020304" pitchFamily="18" charset="0"/>
            </a:endParaRPr>
          </a:p>
        </p:txBody>
      </p:sp>
      <p:sp>
        <p:nvSpPr>
          <p:cNvPr id="4" name="TextBox 3">
            <a:extLst>
              <a:ext uri="{FF2B5EF4-FFF2-40B4-BE49-F238E27FC236}">
                <a16:creationId xmlns:a16="http://schemas.microsoft.com/office/drawing/2014/main" id="{4FA80923-63C5-0B60-162C-23FD7282C079}"/>
              </a:ext>
            </a:extLst>
          </p:cNvPr>
          <p:cNvSpPr txBox="1"/>
          <p:nvPr/>
        </p:nvSpPr>
        <p:spPr>
          <a:xfrm>
            <a:off x="3286125" y="3848100"/>
            <a:ext cx="8905875" cy="553998"/>
          </a:xfrm>
          <a:prstGeom prst="rect">
            <a:avLst/>
          </a:prstGeom>
          <a:noFill/>
        </p:spPr>
        <p:txBody>
          <a:bodyPr wrap="square" rtlCol="0">
            <a:spAutoFit/>
          </a:bodyPr>
          <a:lstStyle/>
          <a:p>
            <a:pPr marL="342900" indent="-342900">
              <a:buFont typeface="Arial" panose="020B0604020202020204" pitchFamily="34" charset="0"/>
              <a:buChar char="•"/>
            </a:pPr>
            <a:r>
              <a:rPr lang="en-US" sz="3000" b="0" i="0" dirty="0">
                <a:solidFill>
                  <a:srgbClr val="000000"/>
                </a:solidFill>
                <a:effectLst/>
                <a:latin typeface="Amasis MT Pro Black" panose="02040A04050005020304" pitchFamily="18" charset="0"/>
              </a:rPr>
              <a:t>Praying as Jesus did </a:t>
            </a:r>
            <a:r>
              <a:rPr lang="en-US" sz="3000" dirty="0">
                <a:latin typeface="Amasis MT Pro Black" panose="02040A04050005020304" pitchFamily="18" charset="0"/>
              </a:rPr>
              <a:t>(Matt 6:9-13)</a:t>
            </a:r>
          </a:p>
        </p:txBody>
      </p:sp>
    </p:spTree>
    <p:extLst>
      <p:ext uri="{BB962C8B-B14F-4D97-AF65-F5344CB8AC3E}">
        <p14:creationId xmlns:p14="http://schemas.microsoft.com/office/powerpoint/2010/main" val="3304509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3416320"/>
          </a:xfrm>
          <a:prstGeom prst="rect">
            <a:avLst/>
          </a:prstGeom>
          <a:noFill/>
        </p:spPr>
        <p:txBody>
          <a:bodyPr wrap="square" rtlCol="0">
            <a:spAutoFit/>
          </a:bodyPr>
          <a:lstStyle/>
          <a:p>
            <a:r>
              <a:rPr lang="en-US" sz="5400" dirty="0">
                <a:latin typeface="Amasis MT Pro Black" panose="02040A04050005020304" pitchFamily="18" charset="0"/>
              </a:rPr>
              <a:t>Jesus + Us…</a:t>
            </a:r>
          </a:p>
          <a:p>
            <a:r>
              <a:rPr lang="en-US" sz="5400" dirty="0">
                <a:latin typeface="Amasis MT Pro Black" panose="02040A04050005020304" pitchFamily="18" charset="0"/>
              </a:rPr>
              <a:t>Confidence in our call to share in his Kingdom mission</a:t>
            </a:r>
            <a:endParaRPr lang="en-GB" sz="5400" dirty="0">
              <a:latin typeface="Amasis MT Pro Black" panose="02040A04050005020304" pitchFamily="18" charset="0"/>
            </a:endParaRPr>
          </a:p>
        </p:txBody>
      </p:sp>
    </p:spTree>
    <p:extLst>
      <p:ext uri="{BB962C8B-B14F-4D97-AF65-F5344CB8AC3E}">
        <p14:creationId xmlns:p14="http://schemas.microsoft.com/office/powerpoint/2010/main" val="3270355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2585323"/>
          </a:xfrm>
          <a:prstGeom prst="rect">
            <a:avLst/>
          </a:prstGeom>
          <a:noFill/>
        </p:spPr>
        <p:txBody>
          <a:bodyPr wrap="square" rtlCol="0">
            <a:spAutoFit/>
          </a:bodyPr>
          <a:lstStyle/>
          <a:p>
            <a:r>
              <a:rPr lang="en-US" sz="5400" dirty="0">
                <a:latin typeface="Amasis MT Pro Black" panose="02040A04050005020304" pitchFamily="18" charset="0"/>
              </a:rPr>
              <a:t>Jesus…</a:t>
            </a:r>
          </a:p>
          <a:p>
            <a:r>
              <a:rPr lang="en-US" sz="5400" dirty="0">
                <a:latin typeface="Amasis MT Pro Black" panose="02040A04050005020304" pitchFamily="18" charset="0"/>
              </a:rPr>
              <a:t>2. Committed to companionship</a:t>
            </a:r>
            <a:endParaRPr lang="en-GB" sz="5400" dirty="0">
              <a:latin typeface="Amasis MT Pro Black" panose="02040A04050005020304" pitchFamily="18" charset="0"/>
            </a:endParaRPr>
          </a:p>
        </p:txBody>
      </p:sp>
    </p:spTree>
    <p:extLst>
      <p:ext uri="{BB962C8B-B14F-4D97-AF65-F5344CB8AC3E}">
        <p14:creationId xmlns:p14="http://schemas.microsoft.com/office/powerpoint/2010/main" val="2600343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2585323"/>
          </a:xfrm>
          <a:prstGeom prst="rect">
            <a:avLst/>
          </a:prstGeom>
          <a:noFill/>
        </p:spPr>
        <p:txBody>
          <a:bodyPr wrap="square" rtlCol="0">
            <a:spAutoFit/>
          </a:bodyPr>
          <a:lstStyle/>
          <a:p>
            <a:r>
              <a:rPr lang="en-US" sz="5400" dirty="0">
                <a:latin typeface="Amasis MT Pro Black" panose="02040A04050005020304" pitchFamily="18" charset="0"/>
              </a:rPr>
              <a:t>Jesus…</a:t>
            </a:r>
          </a:p>
          <a:p>
            <a:r>
              <a:rPr lang="en-US" sz="5400" dirty="0">
                <a:latin typeface="Amasis MT Pro Black" panose="02040A04050005020304" pitchFamily="18" charset="0"/>
              </a:rPr>
              <a:t>2. Committed to companionship</a:t>
            </a:r>
            <a:endParaRPr lang="en-GB" sz="5400" dirty="0">
              <a:latin typeface="Amasis MT Pro Black" panose="02040A04050005020304" pitchFamily="18" charset="0"/>
            </a:endParaRPr>
          </a:p>
        </p:txBody>
      </p:sp>
      <p:sp>
        <p:nvSpPr>
          <p:cNvPr id="3" name="TextBox 2">
            <a:extLst>
              <a:ext uri="{FF2B5EF4-FFF2-40B4-BE49-F238E27FC236}">
                <a16:creationId xmlns:a16="http://schemas.microsoft.com/office/drawing/2014/main" id="{659D90C8-9902-5BDF-3761-75A2F6305E68}"/>
              </a:ext>
            </a:extLst>
          </p:cNvPr>
          <p:cNvSpPr txBox="1"/>
          <p:nvPr/>
        </p:nvSpPr>
        <p:spPr>
          <a:xfrm>
            <a:off x="3314699" y="3429000"/>
            <a:ext cx="8810626" cy="3046988"/>
          </a:xfrm>
          <a:prstGeom prst="rect">
            <a:avLst/>
          </a:prstGeom>
          <a:noFill/>
        </p:spPr>
        <p:txBody>
          <a:bodyPr wrap="square">
            <a:spAutoFit/>
          </a:bodyPr>
          <a:lstStyle/>
          <a:p>
            <a:r>
              <a:rPr lang="en-GB" sz="3200" b="1" baseline="30000" dirty="0">
                <a:solidFill>
                  <a:srgbClr val="000000"/>
                </a:solidFill>
                <a:effectLst/>
                <a:latin typeface="Amasis MT Pro Black" panose="02040A04050005020304" pitchFamily="18" charset="0"/>
                <a:ea typeface="Times New Roman" panose="02020603050405020304" pitchFamily="18" charset="0"/>
              </a:rPr>
              <a:t>38 </a:t>
            </a:r>
            <a:r>
              <a:rPr lang="en-GB" sz="3200" b="1" dirty="0">
                <a:solidFill>
                  <a:srgbClr val="000000"/>
                </a:solidFill>
                <a:effectLst/>
                <a:latin typeface="Amasis MT Pro Black" panose="02040A04050005020304" pitchFamily="18" charset="0"/>
                <a:ea typeface="Times New Roman" panose="02020603050405020304" pitchFamily="18" charset="0"/>
              </a:rPr>
              <a:t>Jesus replied, “Let </a:t>
            </a:r>
            <a:r>
              <a:rPr lang="en-GB" sz="3200" b="1" dirty="0">
                <a:solidFill>
                  <a:srgbClr val="000000"/>
                </a:solidFill>
                <a:effectLst/>
                <a:highlight>
                  <a:srgbClr val="FFFF00"/>
                </a:highlight>
                <a:latin typeface="Amasis MT Pro Black" panose="02040A04050005020304" pitchFamily="18" charset="0"/>
                <a:ea typeface="Times New Roman" panose="02020603050405020304" pitchFamily="18" charset="0"/>
              </a:rPr>
              <a:t>us</a:t>
            </a:r>
            <a:r>
              <a:rPr lang="en-GB" sz="3200" b="1" dirty="0">
                <a:solidFill>
                  <a:srgbClr val="000000"/>
                </a:solidFill>
                <a:effectLst/>
                <a:latin typeface="Amasis MT Pro Black" panose="02040A04050005020304" pitchFamily="18" charset="0"/>
                <a:ea typeface="Times New Roman" panose="02020603050405020304" pitchFamily="18" charset="0"/>
              </a:rPr>
              <a:t> go somewhere else—to the nearby villages—so I can preach there also. That is why I have come.” </a:t>
            </a:r>
            <a:r>
              <a:rPr lang="en-GB" sz="3200" b="1" baseline="30000" dirty="0">
                <a:solidFill>
                  <a:srgbClr val="000000"/>
                </a:solidFill>
                <a:effectLst/>
                <a:latin typeface="Amasis MT Pro Black" panose="02040A04050005020304" pitchFamily="18" charset="0"/>
                <a:ea typeface="Times New Roman" panose="02020603050405020304" pitchFamily="18" charset="0"/>
              </a:rPr>
              <a:t>39 </a:t>
            </a:r>
            <a:r>
              <a:rPr lang="en-GB" sz="3200" b="1" dirty="0">
                <a:solidFill>
                  <a:srgbClr val="000000"/>
                </a:solidFill>
                <a:effectLst/>
                <a:latin typeface="Amasis MT Pro Black" panose="02040A04050005020304" pitchFamily="18" charset="0"/>
                <a:ea typeface="Times New Roman" panose="02020603050405020304" pitchFamily="18" charset="0"/>
              </a:rPr>
              <a:t>So he travelled throughout Galilee, preaching in their synagogues and driving out demons.</a:t>
            </a:r>
            <a:endParaRPr lang="en-GB" sz="3200" b="1" dirty="0">
              <a:effectLst/>
              <a:latin typeface="Amasis MT Pro Black" panose="02040A04050005020304" pitchFamily="18" charset="0"/>
              <a:ea typeface="Times New Roman" panose="02020603050405020304" pitchFamily="18" charset="0"/>
            </a:endParaRPr>
          </a:p>
        </p:txBody>
      </p:sp>
    </p:spTree>
    <p:extLst>
      <p:ext uri="{BB962C8B-B14F-4D97-AF65-F5344CB8AC3E}">
        <p14:creationId xmlns:p14="http://schemas.microsoft.com/office/powerpoint/2010/main" val="2412904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2585323"/>
          </a:xfrm>
          <a:prstGeom prst="rect">
            <a:avLst/>
          </a:prstGeom>
          <a:noFill/>
        </p:spPr>
        <p:txBody>
          <a:bodyPr wrap="square" rtlCol="0">
            <a:spAutoFit/>
          </a:bodyPr>
          <a:lstStyle/>
          <a:p>
            <a:r>
              <a:rPr lang="en-US" sz="5400" dirty="0">
                <a:latin typeface="Amasis MT Pro Black" panose="02040A04050005020304" pitchFamily="18" charset="0"/>
              </a:rPr>
              <a:t>Jesus…</a:t>
            </a:r>
          </a:p>
          <a:p>
            <a:r>
              <a:rPr lang="en-US" sz="5400" dirty="0">
                <a:latin typeface="Amasis MT Pro Black" panose="02040A04050005020304" pitchFamily="18" charset="0"/>
              </a:rPr>
              <a:t>2. Committed to companionship, with…</a:t>
            </a:r>
            <a:endParaRPr lang="en-GB" sz="5400" dirty="0">
              <a:latin typeface="Amasis MT Pro Black" panose="02040A04050005020304" pitchFamily="18" charset="0"/>
            </a:endParaRPr>
          </a:p>
        </p:txBody>
      </p:sp>
      <p:sp>
        <p:nvSpPr>
          <p:cNvPr id="3" name="TextBox 2">
            <a:extLst>
              <a:ext uri="{FF2B5EF4-FFF2-40B4-BE49-F238E27FC236}">
                <a16:creationId xmlns:a16="http://schemas.microsoft.com/office/drawing/2014/main" id="{D8359CCC-843D-C4B6-B657-49717A40A425}"/>
              </a:ext>
            </a:extLst>
          </p:cNvPr>
          <p:cNvSpPr txBox="1"/>
          <p:nvPr/>
        </p:nvSpPr>
        <p:spPr>
          <a:xfrm>
            <a:off x="3705225" y="3429000"/>
            <a:ext cx="7867650" cy="3447098"/>
          </a:xfrm>
          <a:prstGeom prst="rect">
            <a:avLst/>
          </a:prstGeom>
          <a:noFill/>
        </p:spPr>
        <p:txBody>
          <a:bodyPr wrap="square" rtlCol="0">
            <a:spAutoFit/>
          </a:bodyPr>
          <a:lstStyle/>
          <a:p>
            <a:pPr marL="285750" indent="-285750">
              <a:buFont typeface="Arial" panose="020B0604020202020204" pitchFamily="34" charset="0"/>
              <a:buChar char="•"/>
            </a:pPr>
            <a:r>
              <a:rPr lang="en-US" sz="4000" dirty="0">
                <a:latin typeface="Amasis MT Pro Black" panose="02040A04050005020304" pitchFamily="18" charset="0"/>
              </a:rPr>
              <a:t>Disciples</a:t>
            </a:r>
          </a:p>
          <a:p>
            <a:pPr marL="285750" indent="-285750">
              <a:buFont typeface="Arial" panose="020B0604020202020204" pitchFamily="34" charset="0"/>
              <a:buChar char="•"/>
            </a:pPr>
            <a:r>
              <a:rPr lang="en-US" sz="4000" dirty="0">
                <a:latin typeface="Amasis MT Pro Black" panose="02040A04050005020304" pitchFamily="18" charset="0"/>
              </a:rPr>
              <a:t>Tax collectors and sinners</a:t>
            </a:r>
          </a:p>
          <a:p>
            <a:pPr marL="285750" indent="-285750">
              <a:buFont typeface="Arial" panose="020B0604020202020204" pitchFamily="34" charset="0"/>
              <a:buChar char="•"/>
            </a:pPr>
            <a:r>
              <a:rPr lang="en-US" sz="4000" dirty="0">
                <a:latin typeface="Amasis MT Pro Black" panose="02040A04050005020304" pitchFamily="18" charset="0"/>
              </a:rPr>
              <a:t>Children</a:t>
            </a:r>
          </a:p>
          <a:p>
            <a:pPr marL="285750" indent="-285750">
              <a:buFont typeface="Arial" panose="020B0604020202020204" pitchFamily="34" charset="0"/>
              <a:buChar char="•"/>
            </a:pPr>
            <a:r>
              <a:rPr lang="en-US" sz="4000" dirty="0">
                <a:latin typeface="Amasis MT Pro Black" panose="02040A04050005020304" pitchFamily="18" charset="0"/>
              </a:rPr>
              <a:t>Outsiders</a:t>
            </a:r>
          </a:p>
          <a:p>
            <a:pPr marL="285750" indent="-285750">
              <a:buFont typeface="Arial" panose="020B0604020202020204" pitchFamily="34" charset="0"/>
              <a:buChar char="•"/>
            </a:pPr>
            <a:r>
              <a:rPr lang="en-US" sz="4000" dirty="0">
                <a:latin typeface="Amasis MT Pro Black" panose="02040A04050005020304" pitchFamily="18" charset="0"/>
              </a:rPr>
              <a:t>Crowds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78634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1938992"/>
          </a:xfrm>
          <a:prstGeom prst="rect">
            <a:avLst/>
          </a:prstGeom>
          <a:noFill/>
        </p:spPr>
        <p:txBody>
          <a:bodyPr wrap="square" rtlCol="0">
            <a:spAutoFit/>
          </a:bodyPr>
          <a:lstStyle/>
          <a:p>
            <a:r>
              <a:rPr lang="en-US" sz="5400" dirty="0">
                <a:latin typeface="Amasis MT Pro Black" panose="02040A04050005020304" pitchFamily="18" charset="0"/>
              </a:rPr>
              <a:t>Whom are we following?</a:t>
            </a:r>
          </a:p>
          <a:p>
            <a:endParaRPr lang="en-US" sz="900" dirty="0">
              <a:latin typeface="Amasis MT Pro Black" panose="02040A04050005020304" pitchFamily="18" charset="0"/>
            </a:endParaRPr>
          </a:p>
          <a:p>
            <a:r>
              <a:rPr lang="en-US" sz="5400" dirty="0">
                <a:latin typeface="Amasis MT Pro Black" panose="02040A04050005020304" pitchFamily="18" charset="0"/>
              </a:rPr>
              <a:t>Jesus …</a:t>
            </a:r>
            <a:endParaRPr lang="en-GB" sz="5400" dirty="0">
              <a:latin typeface="Amasis MT Pro Black" panose="02040A04050005020304" pitchFamily="18" charset="0"/>
            </a:endParaRPr>
          </a:p>
        </p:txBody>
      </p:sp>
      <p:sp>
        <p:nvSpPr>
          <p:cNvPr id="4" name="TextBox 3">
            <a:extLst>
              <a:ext uri="{FF2B5EF4-FFF2-40B4-BE49-F238E27FC236}">
                <a16:creationId xmlns:a16="http://schemas.microsoft.com/office/drawing/2014/main" id="{6B64FCAB-313A-0E6E-4A27-47802718741F}"/>
              </a:ext>
            </a:extLst>
          </p:cNvPr>
          <p:cNvSpPr txBox="1"/>
          <p:nvPr/>
        </p:nvSpPr>
        <p:spPr>
          <a:xfrm>
            <a:off x="3467100" y="2549128"/>
            <a:ext cx="8324850" cy="4308872"/>
          </a:xfrm>
          <a:prstGeom prst="rect">
            <a:avLst/>
          </a:prstGeom>
          <a:noFill/>
        </p:spPr>
        <p:txBody>
          <a:bodyPr wrap="square" rtlCol="0">
            <a:spAutoFit/>
          </a:bodyPr>
          <a:lstStyle/>
          <a:p>
            <a:pPr marL="285750" indent="-285750">
              <a:buFont typeface="Arial" panose="020B0604020202020204" pitchFamily="34" charset="0"/>
              <a:buChar char="•"/>
            </a:pPr>
            <a:r>
              <a:rPr lang="en-US" sz="3200" dirty="0">
                <a:latin typeface="Amasis MT Pro Black" panose="02040A04050005020304" pitchFamily="18" charset="0"/>
              </a:rPr>
              <a:t>The Promised Messiah</a:t>
            </a:r>
          </a:p>
          <a:p>
            <a:pPr marL="285750" indent="-285750">
              <a:buFont typeface="Arial" panose="020B0604020202020204" pitchFamily="34" charset="0"/>
              <a:buChar char="•"/>
            </a:pPr>
            <a:r>
              <a:rPr lang="en-US" sz="3200" dirty="0">
                <a:latin typeface="Amasis MT Pro Black" panose="02040A04050005020304" pitchFamily="18" charset="0"/>
              </a:rPr>
              <a:t>God’s Beloved Son</a:t>
            </a:r>
          </a:p>
          <a:p>
            <a:pPr marL="285750" indent="-285750">
              <a:buFont typeface="Arial" panose="020B0604020202020204" pitchFamily="34" charset="0"/>
              <a:buChar char="•"/>
            </a:pPr>
            <a:r>
              <a:rPr lang="en-US" sz="3200" dirty="0">
                <a:latin typeface="Amasis MT Pro Black" panose="02040A04050005020304" pitchFamily="18" charset="0"/>
              </a:rPr>
              <a:t>The Bringer of Good News</a:t>
            </a:r>
          </a:p>
          <a:p>
            <a:pPr marL="285750" indent="-285750">
              <a:buFont typeface="Arial" panose="020B0604020202020204" pitchFamily="34" charset="0"/>
              <a:buChar char="•"/>
            </a:pPr>
            <a:r>
              <a:rPr lang="en-US" sz="3200" dirty="0">
                <a:latin typeface="Amasis MT Pro Black" panose="02040A04050005020304" pitchFamily="18" charset="0"/>
              </a:rPr>
              <a:t>The maker of disciples</a:t>
            </a:r>
          </a:p>
          <a:p>
            <a:pPr marL="285750" indent="-285750">
              <a:buFont typeface="Arial" panose="020B0604020202020204" pitchFamily="34" charset="0"/>
              <a:buChar char="•"/>
            </a:pPr>
            <a:r>
              <a:rPr lang="en-US" sz="3200" dirty="0">
                <a:latin typeface="Amasis MT Pro Black" panose="02040A04050005020304" pitchFamily="18" charset="0"/>
              </a:rPr>
              <a:t>The ultimate spiritual authority</a:t>
            </a:r>
          </a:p>
          <a:p>
            <a:pPr marL="285750" indent="-285750">
              <a:buFont typeface="Arial" panose="020B0604020202020204" pitchFamily="34" charset="0"/>
              <a:buChar char="•"/>
            </a:pPr>
            <a:r>
              <a:rPr lang="en-US" sz="3200" dirty="0">
                <a:latin typeface="Amasis MT Pro Black" panose="02040A04050005020304" pitchFamily="18" charset="0"/>
              </a:rPr>
              <a:t>The great preacher, teacher and healer</a:t>
            </a:r>
          </a:p>
          <a:p>
            <a:pPr marL="285750" indent="-285750">
              <a:buFont typeface="Arial" panose="020B0604020202020204" pitchFamily="34" charset="0"/>
              <a:buChar char="•"/>
            </a:pPr>
            <a:r>
              <a:rPr lang="en-US" sz="3200" dirty="0">
                <a:latin typeface="Amasis MT Pro Black" panose="02040A04050005020304" pitchFamily="18" charset="0"/>
              </a:rPr>
              <a:t>The Pray-er</a:t>
            </a:r>
          </a:p>
          <a:p>
            <a:endParaRPr lang="en-GB" dirty="0"/>
          </a:p>
        </p:txBody>
      </p:sp>
    </p:spTree>
    <p:extLst>
      <p:ext uri="{BB962C8B-B14F-4D97-AF65-F5344CB8AC3E}">
        <p14:creationId xmlns:p14="http://schemas.microsoft.com/office/powerpoint/2010/main" val="2390634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2585323"/>
          </a:xfrm>
          <a:prstGeom prst="rect">
            <a:avLst/>
          </a:prstGeom>
          <a:noFill/>
        </p:spPr>
        <p:txBody>
          <a:bodyPr wrap="square" rtlCol="0">
            <a:spAutoFit/>
          </a:bodyPr>
          <a:lstStyle/>
          <a:p>
            <a:r>
              <a:rPr lang="en-US" sz="5400" dirty="0">
                <a:latin typeface="Amasis MT Pro Black" panose="02040A04050005020304" pitchFamily="18" charset="0"/>
              </a:rPr>
              <a:t>Jesus…</a:t>
            </a:r>
          </a:p>
          <a:p>
            <a:r>
              <a:rPr lang="en-US" sz="5400" dirty="0">
                <a:latin typeface="Amasis MT Pro Black" panose="02040A04050005020304" pitchFamily="18" charset="0"/>
              </a:rPr>
              <a:t>2. Committed to companionship, with…</a:t>
            </a:r>
            <a:endParaRPr lang="en-GB" sz="5400" dirty="0">
              <a:latin typeface="Amasis MT Pro Black" panose="02040A04050005020304" pitchFamily="18" charset="0"/>
            </a:endParaRPr>
          </a:p>
        </p:txBody>
      </p:sp>
      <p:sp>
        <p:nvSpPr>
          <p:cNvPr id="3" name="TextBox 2">
            <a:extLst>
              <a:ext uri="{FF2B5EF4-FFF2-40B4-BE49-F238E27FC236}">
                <a16:creationId xmlns:a16="http://schemas.microsoft.com/office/drawing/2014/main" id="{D8359CCC-843D-C4B6-B657-49717A40A425}"/>
              </a:ext>
            </a:extLst>
          </p:cNvPr>
          <p:cNvSpPr txBox="1"/>
          <p:nvPr/>
        </p:nvSpPr>
        <p:spPr>
          <a:xfrm>
            <a:off x="3705225" y="3429000"/>
            <a:ext cx="7867650" cy="2215991"/>
          </a:xfrm>
          <a:prstGeom prst="rect">
            <a:avLst/>
          </a:prstGeom>
          <a:noFill/>
        </p:spPr>
        <p:txBody>
          <a:bodyPr wrap="square" rtlCol="0">
            <a:spAutoFit/>
          </a:bodyPr>
          <a:lstStyle/>
          <a:p>
            <a:pPr marL="285750" indent="-285750">
              <a:buFont typeface="Arial" panose="020B0604020202020204" pitchFamily="34" charset="0"/>
              <a:buChar char="•"/>
            </a:pPr>
            <a:r>
              <a:rPr lang="en-US" sz="4000" dirty="0">
                <a:latin typeface="Amasis MT Pro Black" panose="02040A04050005020304" pitchFamily="18" charset="0"/>
              </a:rPr>
              <a:t>You</a:t>
            </a:r>
          </a:p>
          <a:p>
            <a:pPr marL="285750" indent="-285750">
              <a:buFont typeface="Arial" panose="020B0604020202020204" pitchFamily="34" charset="0"/>
              <a:buChar char="•"/>
            </a:pPr>
            <a:r>
              <a:rPr lang="en-US" sz="4000" dirty="0">
                <a:latin typeface="Amasis MT Pro Black" panose="02040A04050005020304" pitchFamily="18" charset="0"/>
              </a:rPr>
              <a:t>Me</a:t>
            </a:r>
          </a:p>
          <a:p>
            <a:pPr marL="285750" indent="-285750">
              <a:buFont typeface="Arial" panose="020B0604020202020204" pitchFamily="34" charset="0"/>
              <a:buChar char="•"/>
            </a:pPr>
            <a:r>
              <a:rPr lang="en-US" sz="4000" dirty="0">
                <a:latin typeface="Amasis MT Pro Black" panose="02040A04050005020304" pitchFamily="18" charset="0"/>
              </a:rPr>
              <a:t>Us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14946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5078313"/>
          </a:xfrm>
          <a:prstGeom prst="rect">
            <a:avLst/>
          </a:prstGeom>
          <a:noFill/>
        </p:spPr>
        <p:txBody>
          <a:bodyPr wrap="square" rtlCol="0">
            <a:spAutoFit/>
          </a:bodyPr>
          <a:lstStyle/>
          <a:p>
            <a:r>
              <a:rPr lang="en-US" sz="5400" dirty="0">
                <a:latin typeface="Amasis MT Pro Black" panose="02040A04050005020304" pitchFamily="18" charset="0"/>
              </a:rPr>
              <a:t>Us…</a:t>
            </a:r>
          </a:p>
          <a:p>
            <a:r>
              <a:rPr lang="en-US" sz="5400" dirty="0">
                <a:latin typeface="Amasis MT Pro Black" panose="02040A04050005020304" pitchFamily="18" charset="0"/>
              </a:rPr>
              <a:t>Called to companionship…</a:t>
            </a:r>
          </a:p>
          <a:p>
            <a:endParaRPr lang="en-US" sz="5400" dirty="0">
              <a:latin typeface="Amasis MT Pro Black" panose="02040A04050005020304" pitchFamily="18" charset="0"/>
            </a:endParaRPr>
          </a:p>
          <a:p>
            <a:r>
              <a:rPr lang="en-US" sz="5400" dirty="0">
                <a:latin typeface="Amasis MT Pro Black" panose="02040A04050005020304" pitchFamily="18" charset="0"/>
              </a:rPr>
              <a:t>But not immune to loneliness…</a:t>
            </a:r>
            <a:endParaRPr lang="en-GB" sz="5400" dirty="0">
              <a:latin typeface="Amasis MT Pro Black" panose="02040A04050005020304" pitchFamily="18" charset="0"/>
            </a:endParaRPr>
          </a:p>
        </p:txBody>
      </p:sp>
    </p:spTree>
    <p:extLst>
      <p:ext uri="{BB962C8B-B14F-4D97-AF65-F5344CB8AC3E}">
        <p14:creationId xmlns:p14="http://schemas.microsoft.com/office/powerpoint/2010/main" val="2041924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6063198"/>
          </a:xfrm>
          <a:prstGeom prst="rect">
            <a:avLst/>
          </a:prstGeom>
          <a:noFill/>
        </p:spPr>
        <p:txBody>
          <a:bodyPr wrap="square" rtlCol="0">
            <a:spAutoFit/>
          </a:bodyPr>
          <a:lstStyle/>
          <a:p>
            <a:r>
              <a:rPr lang="en-US" sz="5400" dirty="0">
                <a:latin typeface="Amasis MT Pro Black" panose="02040A04050005020304" pitchFamily="18" charset="0"/>
              </a:rPr>
              <a:t>Jesus…</a:t>
            </a:r>
          </a:p>
          <a:p>
            <a:r>
              <a:rPr lang="en-US" sz="5400" dirty="0">
                <a:latin typeface="Amasis MT Pro Black" panose="02040A04050005020304" pitchFamily="18" charset="0"/>
              </a:rPr>
              <a:t>Committed to companionship…</a:t>
            </a:r>
          </a:p>
          <a:p>
            <a:endParaRPr lang="en-US" dirty="0">
              <a:latin typeface="Amasis MT Pro Black" panose="02040A04050005020304" pitchFamily="18" charset="0"/>
            </a:endParaRPr>
          </a:p>
          <a:p>
            <a:r>
              <a:rPr lang="en-US" sz="5400" dirty="0">
                <a:latin typeface="Amasis MT Pro Black" panose="02040A04050005020304" pitchFamily="18" charset="0"/>
              </a:rPr>
              <a:t>But not immune to loneliness…</a:t>
            </a:r>
          </a:p>
          <a:p>
            <a:endParaRPr lang="en-US" sz="1600" dirty="0">
              <a:latin typeface="Amasis MT Pro Black" panose="02040A04050005020304" pitchFamily="18" charset="0"/>
            </a:endParaRPr>
          </a:p>
          <a:p>
            <a:r>
              <a:rPr lang="en-US" sz="4000" dirty="0">
                <a:latin typeface="Amasis MT Pro Black" panose="02040A04050005020304" pitchFamily="18" charset="0"/>
              </a:rPr>
              <a:t>‘My God, my God, why have you forsaken me?’ (Mark 15:34)</a:t>
            </a:r>
            <a:endParaRPr lang="en-GB" sz="4000" dirty="0">
              <a:latin typeface="Amasis MT Pro Black" panose="02040A04050005020304" pitchFamily="18" charset="0"/>
            </a:endParaRPr>
          </a:p>
        </p:txBody>
      </p:sp>
    </p:spTree>
    <p:extLst>
      <p:ext uri="{BB962C8B-B14F-4D97-AF65-F5344CB8AC3E}">
        <p14:creationId xmlns:p14="http://schemas.microsoft.com/office/powerpoint/2010/main" val="2594665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5078313"/>
          </a:xfrm>
          <a:prstGeom prst="rect">
            <a:avLst/>
          </a:prstGeom>
          <a:noFill/>
        </p:spPr>
        <p:txBody>
          <a:bodyPr wrap="square" rtlCol="0">
            <a:spAutoFit/>
          </a:bodyPr>
          <a:lstStyle/>
          <a:p>
            <a:r>
              <a:rPr lang="en-US" sz="5400" dirty="0">
                <a:latin typeface="Amasis MT Pro Black" panose="02040A04050005020304" pitchFamily="18" charset="0"/>
              </a:rPr>
              <a:t>Jesus + Us…</a:t>
            </a:r>
          </a:p>
          <a:p>
            <a:r>
              <a:rPr lang="en-US" sz="5400" dirty="0">
                <a:latin typeface="Amasis MT Pro Black" panose="02040A04050005020304" pitchFamily="18" charset="0"/>
              </a:rPr>
              <a:t>A ministry of companionship…</a:t>
            </a:r>
          </a:p>
          <a:p>
            <a:endParaRPr lang="en-US" sz="5400" dirty="0">
              <a:latin typeface="Amasis MT Pro Black" panose="02040A04050005020304" pitchFamily="18" charset="0"/>
            </a:endParaRPr>
          </a:p>
          <a:p>
            <a:r>
              <a:rPr lang="en-US" sz="5400" dirty="0">
                <a:latin typeface="Amasis MT Pro Black" panose="02040A04050005020304" pitchFamily="18" charset="0"/>
              </a:rPr>
              <a:t>Are you being called to this ministry?...</a:t>
            </a:r>
          </a:p>
        </p:txBody>
      </p:sp>
    </p:spTree>
    <p:extLst>
      <p:ext uri="{BB962C8B-B14F-4D97-AF65-F5344CB8AC3E}">
        <p14:creationId xmlns:p14="http://schemas.microsoft.com/office/powerpoint/2010/main" val="2592160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2585323"/>
          </a:xfrm>
          <a:prstGeom prst="rect">
            <a:avLst/>
          </a:prstGeom>
          <a:noFill/>
        </p:spPr>
        <p:txBody>
          <a:bodyPr wrap="square" rtlCol="0">
            <a:spAutoFit/>
          </a:bodyPr>
          <a:lstStyle/>
          <a:p>
            <a:r>
              <a:rPr lang="en-US" sz="5400" dirty="0">
                <a:latin typeface="Amasis MT Pro Black" panose="02040A04050005020304" pitchFamily="18" charset="0"/>
              </a:rPr>
              <a:t>Jesus…</a:t>
            </a:r>
          </a:p>
          <a:p>
            <a:r>
              <a:rPr lang="en-US" sz="5400" dirty="0">
                <a:latin typeface="Amasis MT Pro Black" panose="02040A04050005020304" pitchFamily="18" charset="0"/>
              </a:rPr>
              <a:t>3. Continuation of Kingdom mission…</a:t>
            </a:r>
          </a:p>
        </p:txBody>
      </p:sp>
    </p:spTree>
    <p:extLst>
      <p:ext uri="{BB962C8B-B14F-4D97-AF65-F5344CB8AC3E}">
        <p14:creationId xmlns:p14="http://schemas.microsoft.com/office/powerpoint/2010/main" val="3649186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2585323"/>
          </a:xfrm>
          <a:prstGeom prst="rect">
            <a:avLst/>
          </a:prstGeom>
          <a:noFill/>
        </p:spPr>
        <p:txBody>
          <a:bodyPr wrap="square" rtlCol="0">
            <a:spAutoFit/>
          </a:bodyPr>
          <a:lstStyle/>
          <a:p>
            <a:r>
              <a:rPr lang="en-US" sz="5400" dirty="0">
                <a:latin typeface="Amasis MT Pro Black" panose="02040A04050005020304" pitchFamily="18" charset="0"/>
              </a:rPr>
              <a:t>Jesus…</a:t>
            </a:r>
          </a:p>
          <a:p>
            <a:r>
              <a:rPr lang="en-US" sz="5400" dirty="0">
                <a:latin typeface="Amasis MT Pro Black" panose="02040A04050005020304" pitchFamily="18" charset="0"/>
              </a:rPr>
              <a:t>3. Continuation of Kingdom mission…</a:t>
            </a:r>
          </a:p>
        </p:txBody>
      </p:sp>
      <p:sp>
        <p:nvSpPr>
          <p:cNvPr id="3" name="TextBox 2">
            <a:extLst>
              <a:ext uri="{FF2B5EF4-FFF2-40B4-BE49-F238E27FC236}">
                <a16:creationId xmlns:a16="http://schemas.microsoft.com/office/drawing/2014/main" id="{568FADF3-0120-E80F-FADA-E32C22BB8D47}"/>
              </a:ext>
            </a:extLst>
          </p:cNvPr>
          <p:cNvSpPr txBox="1"/>
          <p:nvPr/>
        </p:nvSpPr>
        <p:spPr>
          <a:xfrm>
            <a:off x="3219450" y="3355245"/>
            <a:ext cx="8810626" cy="3046988"/>
          </a:xfrm>
          <a:prstGeom prst="rect">
            <a:avLst/>
          </a:prstGeom>
          <a:noFill/>
        </p:spPr>
        <p:txBody>
          <a:bodyPr wrap="square">
            <a:spAutoFit/>
          </a:bodyPr>
          <a:lstStyle/>
          <a:p>
            <a:r>
              <a:rPr lang="en-GB" sz="3200" b="1" baseline="30000" dirty="0">
                <a:solidFill>
                  <a:srgbClr val="000000"/>
                </a:solidFill>
                <a:effectLst/>
                <a:latin typeface="Amasis MT Pro Black" panose="02040A04050005020304" pitchFamily="18" charset="0"/>
                <a:ea typeface="Times New Roman" panose="02020603050405020304" pitchFamily="18" charset="0"/>
              </a:rPr>
              <a:t>38 </a:t>
            </a:r>
            <a:r>
              <a:rPr lang="en-GB" sz="3200" b="1" dirty="0">
                <a:solidFill>
                  <a:srgbClr val="000000"/>
                </a:solidFill>
                <a:effectLst/>
                <a:latin typeface="Amasis MT Pro Black" panose="02040A04050005020304" pitchFamily="18" charset="0"/>
                <a:ea typeface="Times New Roman" panose="02020603050405020304" pitchFamily="18" charset="0"/>
              </a:rPr>
              <a:t>Jesus replied, “Let us go somewhere else—to the nearby villages—so I can preach there also. That is why I have come.” </a:t>
            </a:r>
            <a:r>
              <a:rPr lang="en-GB" sz="3200" b="1" baseline="30000" dirty="0">
                <a:solidFill>
                  <a:srgbClr val="000000"/>
                </a:solidFill>
                <a:effectLst/>
                <a:latin typeface="Amasis MT Pro Black" panose="02040A04050005020304" pitchFamily="18" charset="0"/>
                <a:ea typeface="Times New Roman" panose="02020603050405020304" pitchFamily="18" charset="0"/>
              </a:rPr>
              <a:t>39 </a:t>
            </a:r>
            <a:r>
              <a:rPr lang="en-GB" sz="3200" b="1" dirty="0">
                <a:solidFill>
                  <a:srgbClr val="000000"/>
                </a:solidFill>
                <a:effectLst/>
                <a:highlight>
                  <a:srgbClr val="FFFF00"/>
                </a:highlight>
                <a:latin typeface="Amasis MT Pro Black" panose="02040A04050005020304" pitchFamily="18" charset="0"/>
                <a:ea typeface="Times New Roman" panose="02020603050405020304" pitchFamily="18" charset="0"/>
              </a:rPr>
              <a:t>So he travelled throughout Galilee, preaching in their synagogues and driving out demons.</a:t>
            </a:r>
            <a:endParaRPr lang="en-GB" sz="3200" b="1" dirty="0">
              <a:effectLst/>
              <a:highlight>
                <a:srgbClr val="FFFF00"/>
              </a:highlight>
              <a:latin typeface="Amasis MT Pro Black" panose="02040A04050005020304" pitchFamily="18" charset="0"/>
              <a:ea typeface="Times New Roman" panose="02020603050405020304" pitchFamily="18" charset="0"/>
            </a:endParaRPr>
          </a:p>
        </p:txBody>
      </p:sp>
    </p:spTree>
    <p:extLst>
      <p:ext uri="{BB962C8B-B14F-4D97-AF65-F5344CB8AC3E}">
        <p14:creationId xmlns:p14="http://schemas.microsoft.com/office/powerpoint/2010/main" val="1026532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2585323"/>
          </a:xfrm>
          <a:prstGeom prst="rect">
            <a:avLst/>
          </a:prstGeom>
          <a:noFill/>
        </p:spPr>
        <p:txBody>
          <a:bodyPr wrap="square" rtlCol="0">
            <a:spAutoFit/>
          </a:bodyPr>
          <a:lstStyle/>
          <a:p>
            <a:r>
              <a:rPr lang="en-US" sz="5400" dirty="0">
                <a:latin typeface="Amasis MT Pro Black" panose="02040A04050005020304" pitchFamily="18" charset="0"/>
              </a:rPr>
              <a:t>Jesus…</a:t>
            </a:r>
          </a:p>
          <a:p>
            <a:r>
              <a:rPr lang="en-US" sz="5400" dirty="0">
                <a:latin typeface="Amasis MT Pro Black" panose="02040A04050005020304" pitchFamily="18" charset="0"/>
              </a:rPr>
              <a:t>3. Continuation of Kingdom mission…</a:t>
            </a:r>
          </a:p>
        </p:txBody>
      </p:sp>
      <p:sp>
        <p:nvSpPr>
          <p:cNvPr id="3" name="TextBox 2">
            <a:extLst>
              <a:ext uri="{FF2B5EF4-FFF2-40B4-BE49-F238E27FC236}">
                <a16:creationId xmlns:a16="http://schemas.microsoft.com/office/drawing/2014/main" id="{568FADF3-0120-E80F-FADA-E32C22BB8D47}"/>
              </a:ext>
            </a:extLst>
          </p:cNvPr>
          <p:cNvSpPr txBox="1"/>
          <p:nvPr/>
        </p:nvSpPr>
        <p:spPr>
          <a:xfrm>
            <a:off x="3219450" y="3355245"/>
            <a:ext cx="8810626" cy="2221762"/>
          </a:xfrm>
          <a:prstGeom prst="rect">
            <a:avLst/>
          </a:prstGeom>
          <a:noFill/>
        </p:spPr>
        <p:txBody>
          <a:bodyPr wrap="square">
            <a:spAutoFit/>
          </a:bodyPr>
          <a:lstStyle/>
          <a:p>
            <a:pPr>
              <a:lnSpc>
                <a:spcPct val="150000"/>
              </a:lnSpc>
            </a:pPr>
            <a:r>
              <a:rPr lang="en-GB" sz="3200" b="1" dirty="0">
                <a:solidFill>
                  <a:srgbClr val="000000"/>
                </a:solidFill>
                <a:highlight>
                  <a:srgbClr val="FFFF00"/>
                </a:highlight>
                <a:latin typeface="Amasis MT Pro Black" panose="02040A04050005020304" pitchFamily="18" charset="0"/>
                <a:ea typeface="Times New Roman" panose="02020603050405020304" pitchFamily="18" charset="0"/>
              </a:rPr>
              <a:t>Kingdom proclaimed </a:t>
            </a:r>
            <a:r>
              <a:rPr lang="en-GB" sz="3200" b="1" dirty="0">
                <a:solidFill>
                  <a:srgbClr val="000000"/>
                </a:solidFill>
                <a:latin typeface="Amasis MT Pro Black" panose="02040A04050005020304" pitchFamily="18" charset="0"/>
                <a:ea typeface="Times New Roman" panose="02020603050405020304" pitchFamily="18" charset="0"/>
              </a:rPr>
              <a:t>+ </a:t>
            </a:r>
            <a:r>
              <a:rPr lang="en-GB" sz="3200" b="1" dirty="0">
                <a:solidFill>
                  <a:srgbClr val="000000"/>
                </a:solidFill>
                <a:highlight>
                  <a:srgbClr val="FFFF00"/>
                </a:highlight>
                <a:latin typeface="Amasis MT Pro Black" panose="02040A04050005020304" pitchFamily="18" charset="0"/>
                <a:ea typeface="Times New Roman" panose="02020603050405020304" pitchFamily="18" charset="0"/>
              </a:rPr>
              <a:t>demonstrated</a:t>
            </a:r>
            <a:r>
              <a:rPr lang="en-GB" sz="3200" b="1" dirty="0">
                <a:solidFill>
                  <a:srgbClr val="000000"/>
                </a:solidFill>
                <a:latin typeface="Amasis MT Pro Black" panose="02040A04050005020304" pitchFamily="18" charset="0"/>
                <a:ea typeface="Times New Roman" panose="02020603050405020304" pitchFamily="18" charset="0"/>
              </a:rPr>
              <a:t>…</a:t>
            </a:r>
          </a:p>
          <a:p>
            <a:pPr>
              <a:lnSpc>
                <a:spcPct val="150000"/>
              </a:lnSpc>
            </a:pPr>
            <a:r>
              <a:rPr lang="en-GB" sz="3200" b="1" dirty="0">
                <a:solidFill>
                  <a:srgbClr val="000000"/>
                </a:solidFill>
                <a:effectLst/>
                <a:latin typeface="Amasis MT Pro Black" panose="02040A04050005020304" pitchFamily="18" charset="0"/>
                <a:ea typeface="Times New Roman" panose="02020603050405020304" pitchFamily="18" charset="0"/>
              </a:rPr>
              <a:t>Through Galilee, through Judea…</a:t>
            </a:r>
          </a:p>
          <a:p>
            <a:pPr>
              <a:lnSpc>
                <a:spcPct val="150000"/>
              </a:lnSpc>
            </a:pPr>
            <a:r>
              <a:rPr lang="en-GB" sz="3200" b="1" dirty="0">
                <a:solidFill>
                  <a:srgbClr val="000000"/>
                </a:solidFill>
                <a:latin typeface="Amasis MT Pro Black" panose="02040A04050005020304" pitchFamily="18" charset="0"/>
                <a:ea typeface="Times New Roman" panose="02020603050405020304" pitchFamily="18" charset="0"/>
              </a:rPr>
              <a:t>And on…</a:t>
            </a:r>
            <a:endParaRPr lang="en-GB" sz="3200" b="1" dirty="0">
              <a:effectLst/>
              <a:latin typeface="Amasis MT Pro Black" panose="02040A04050005020304" pitchFamily="18" charset="0"/>
              <a:ea typeface="Times New Roman" panose="02020603050405020304" pitchFamily="18" charset="0"/>
            </a:endParaRPr>
          </a:p>
        </p:txBody>
      </p:sp>
      <p:pic>
        <p:nvPicPr>
          <p:cNvPr id="6" name="Picture 5" descr="A picture containing text, nature, sunset, clouds&#10;&#10;Description automatically generated">
            <a:extLst>
              <a:ext uri="{FF2B5EF4-FFF2-40B4-BE49-F238E27FC236}">
                <a16:creationId xmlns:a16="http://schemas.microsoft.com/office/drawing/2014/main" id="{9D39C84D-95BD-82ED-7C0F-C9E6459CCB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7040" y="4927600"/>
            <a:ext cx="2641600" cy="1818640"/>
          </a:xfrm>
          <a:prstGeom prst="rect">
            <a:avLst/>
          </a:prstGeom>
          <a:ln>
            <a:noFill/>
          </a:ln>
          <a:effectLst>
            <a:softEdge rad="112500"/>
          </a:effectLst>
        </p:spPr>
      </p:pic>
    </p:spTree>
    <p:extLst>
      <p:ext uri="{BB962C8B-B14F-4D97-AF65-F5344CB8AC3E}">
        <p14:creationId xmlns:p14="http://schemas.microsoft.com/office/powerpoint/2010/main" val="3028140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2431435"/>
          </a:xfrm>
          <a:prstGeom prst="rect">
            <a:avLst/>
          </a:prstGeom>
          <a:noFill/>
        </p:spPr>
        <p:txBody>
          <a:bodyPr wrap="square" rtlCol="0">
            <a:spAutoFit/>
          </a:bodyPr>
          <a:lstStyle/>
          <a:p>
            <a:r>
              <a:rPr lang="en-US" sz="6000" dirty="0">
                <a:latin typeface="Amasis MT Pro Black" panose="02040A04050005020304" pitchFamily="18" charset="0"/>
              </a:rPr>
              <a:t>Jesus…</a:t>
            </a:r>
          </a:p>
          <a:p>
            <a:endParaRPr lang="en-US" sz="3200" dirty="0">
              <a:latin typeface="Amasis MT Pro Black" panose="02040A04050005020304" pitchFamily="18" charset="0"/>
            </a:endParaRPr>
          </a:p>
          <a:p>
            <a:r>
              <a:rPr lang="en-US" sz="6000" dirty="0">
                <a:highlight>
                  <a:srgbClr val="FFFF00"/>
                </a:highlight>
                <a:latin typeface="Amasis MT Pro Black" panose="02040A04050005020304" pitchFamily="18" charset="0"/>
              </a:rPr>
              <a:t>Good news!…</a:t>
            </a:r>
          </a:p>
        </p:txBody>
      </p:sp>
      <p:sp>
        <p:nvSpPr>
          <p:cNvPr id="3" name="TextBox 2">
            <a:extLst>
              <a:ext uri="{FF2B5EF4-FFF2-40B4-BE49-F238E27FC236}">
                <a16:creationId xmlns:a16="http://schemas.microsoft.com/office/drawing/2014/main" id="{568FADF3-0120-E80F-FADA-E32C22BB8D47}"/>
              </a:ext>
            </a:extLst>
          </p:cNvPr>
          <p:cNvSpPr txBox="1"/>
          <p:nvPr/>
        </p:nvSpPr>
        <p:spPr>
          <a:xfrm>
            <a:off x="3267074" y="4174931"/>
            <a:ext cx="8810626" cy="1314975"/>
          </a:xfrm>
          <a:prstGeom prst="rect">
            <a:avLst/>
          </a:prstGeom>
          <a:noFill/>
        </p:spPr>
        <p:txBody>
          <a:bodyPr wrap="square">
            <a:spAutoFit/>
          </a:bodyPr>
          <a:lstStyle/>
          <a:p>
            <a:pPr>
              <a:lnSpc>
                <a:spcPct val="150000"/>
              </a:lnSpc>
            </a:pPr>
            <a:r>
              <a:rPr lang="en-US" sz="6000" b="1" dirty="0">
                <a:solidFill>
                  <a:srgbClr val="000000"/>
                </a:solidFill>
                <a:latin typeface="Amasis MT Pro Black" panose="02040A04050005020304" pitchFamily="18" charset="0"/>
                <a:ea typeface="Times New Roman" panose="02020603050405020304" pitchFamily="18" charset="0"/>
              </a:rPr>
              <a:t>Kingdom +</a:t>
            </a:r>
            <a:endParaRPr lang="en-GB" sz="6000" b="1" dirty="0">
              <a:solidFill>
                <a:srgbClr val="000000"/>
              </a:solidFill>
              <a:latin typeface="Amasis MT Pro Black" panose="02040A04050005020304" pitchFamily="18" charset="0"/>
              <a:ea typeface="Times New Roman" panose="02020603050405020304" pitchFamily="18" charset="0"/>
            </a:endParaRPr>
          </a:p>
        </p:txBody>
      </p:sp>
      <p:pic>
        <p:nvPicPr>
          <p:cNvPr id="7" name="Picture 6">
            <a:extLst>
              <a:ext uri="{FF2B5EF4-FFF2-40B4-BE49-F238E27FC236}">
                <a16:creationId xmlns:a16="http://schemas.microsoft.com/office/drawing/2014/main" id="{C6166F8A-630E-35A4-3765-988CAB66397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872730" y="4094905"/>
            <a:ext cx="3393440" cy="1908810"/>
          </a:xfrm>
          <a:prstGeom prst="rect">
            <a:avLst/>
          </a:prstGeom>
          <a:ln>
            <a:noFill/>
          </a:ln>
          <a:effectLst>
            <a:softEdge rad="112500"/>
          </a:effectLst>
        </p:spPr>
      </p:pic>
    </p:spTree>
    <p:extLst>
      <p:ext uri="{BB962C8B-B14F-4D97-AF65-F5344CB8AC3E}">
        <p14:creationId xmlns:p14="http://schemas.microsoft.com/office/powerpoint/2010/main" val="398102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3077766"/>
          </a:xfrm>
          <a:prstGeom prst="rect">
            <a:avLst/>
          </a:prstGeom>
          <a:noFill/>
        </p:spPr>
        <p:txBody>
          <a:bodyPr wrap="square" rtlCol="0">
            <a:spAutoFit/>
          </a:bodyPr>
          <a:lstStyle/>
          <a:p>
            <a:r>
              <a:rPr lang="en-US" sz="6000" dirty="0">
                <a:latin typeface="Amasis MT Pro Black" panose="02040A04050005020304" pitchFamily="18" charset="0"/>
              </a:rPr>
              <a:t>Jesus…</a:t>
            </a:r>
          </a:p>
          <a:p>
            <a:endParaRPr lang="en-US" sz="1400" dirty="0">
              <a:latin typeface="Amasis MT Pro Black" panose="02040A04050005020304" pitchFamily="18" charset="0"/>
            </a:endParaRPr>
          </a:p>
          <a:p>
            <a:r>
              <a:rPr lang="en-US" sz="6000" dirty="0">
                <a:highlight>
                  <a:srgbClr val="FFFF00"/>
                </a:highlight>
                <a:latin typeface="Amasis MT Pro Black" panose="02040A04050005020304" pitchFamily="18" charset="0"/>
              </a:rPr>
              <a:t>Kingdom mission fulfilled!!…</a:t>
            </a:r>
          </a:p>
        </p:txBody>
      </p:sp>
      <p:sp>
        <p:nvSpPr>
          <p:cNvPr id="3" name="TextBox 2">
            <a:extLst>
              <a:ext uri="{FF2B5EF4-FFF2-40B4-BE49-F238E27FC236}">
                <a16:creationId xmlns:a16="http://schemas.microsoft.com/office/drawing/2014/main" id="{568FADF3-0120-E80F-FADA-E32C22BB8D47}"/>
              </a:ext>
            </a:extLst>
          </p:cNvPr>
          <p:cNvSpPr txBox="1"/>
          <p:nvPr/>
        </p:nvSpPr>
        <p:spPr>
          <a:xfrm>
            <a:off x="3267074" y="4174931"/>
            <a:ext cx="8810626" cy="1437253"/>
          </a:xfrm>
          <a:prstGeom prst="rect">
            <a:avLst/>
          </a:prstGeom>
          <a:noFill/>
        </p:spPr>
        <p:txBody>
          <a:bodyPr wrap="square">
            <a:spAutoFit/>
          </a:bodyPr>
          <a:lstStyle/>
          <a:p>
            <a:pPr algn="ctr">
              <a:lnSpc>
                <a:spcPct val="150000"/>
              </a:lnSpc>
            </a:pPr>
            <a:r>
              <a:rPr lang="en-US" sz="6600" b="1" dirty="0">
                <a:solidFill>
                  <a:srgbClr val="000000"/>
                </a:solidFill>
                <a:latin typeface="Amasis MT Pro Black" panose="02040A04050005020304" pitchFamily="18" charset="0"/>
                <a:ea typeface="Times New Roman" panose="02020603050405020304" pitchFamily="18" charset="0"/>
              </a:rPr>
              <a:t>+</a:t>
            </a:r>
            <a:endParaRPr lang="en-GB" sz="6600" b="1" dirty="0">
              <a:solidFill>
                <a:srgbClr val="000000"/>
              </a:solidFill>
              <a:latin typeface="Amasis MT Pro Black" panose="02040A04050005020304" pitchFamily="18" charset="0"/>
              <a:ea typeface="Times New Roman" panose="02020603050405020304" pitchFamily="18" charset="0"/>
            </a:endParaRPr>
          </a:p>
        </p:txBody>
      </p:sp>
      <p:pic>
        <p:nvPicPr>
          <p:cNvPr id="6" name="Picture 5" descr="A picture containing text, nature, sunset, clouds&#10;&#10;Description automatically generated">
            <a:extLst>
              <a:ext uri="{FF2B5EF4-FFF2-40B4-BE49-F238E27FC236}">
                <a16:creationId xmlns:a16="http://schemas.microsoft.com/office/drawing/2014/main" id="{9D39C84D-95BD-82ED-7C0F-C9E6459CCB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8292" y="3987153"/>
            <a:ext cx="3139167" cy="2409825"/>
          </a:xfrm>
          <a:prstGeom prst="rect">
            <a:avLst/>
          </a:prstGeom>
          <a:ln>
            <a:noFill/>
          </a:ln>
          <a:effectLst>
            <a:softEdge rad="112500"/>
          </a:effectLst>
        </p:spPr>
      </p:pic>
      <p:pic>
        <p:nvPicPr>
          <p:cNvPr id="7" name="Picture 6">
            <a:extLst>
              <a:ext uri="{FF2B5EF4-FFF2-40B4-BE49-F238E27FC236}">
                <a16:creationId xmlns:a16="http://schemas.microsoft.com/office/drawing/2014/main" id="{C6166F8A-630E-35A4-3765-988CAB66397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463280" y="3987153"/>
            <a:ext cx="3393440" cy="2409825"/>
          </a:xfrm>
          <a:prstGeom prst="rect">
            <a:avLst/>
          </a:prstGeom>
          <a:ln>
            <a:noFill/>
          </a:ln>
          <a:effectLst>
            <a:softEdge rad="112500"/>
          </a:effectLst>
        </p:spPr>
      </p:pic>
    </p:spTree>
    <p:extLst>
      <p:ext uri="{BB962C8B-B14F-4D97-AF65-F5344CB8AC3E}">
        <p14:creationId xmlns:p14="http://schemas.microsoft.com/office/powerpoint/2010/main" val="875398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3077766"/>
          </a:xfrm>
          <a:prstGeom prst="rect">
            <a:avLst/>
          </a:prstGeom>
          <a:noFill/>
        </p:spPr>
        <p:txBody>
          <a:bodyPr wrap="square" rtlCol="0">
            <a:spAutoFit/>
          </a:bodyPr>
          <a:lstStyle/>
          <a:p>
            <a:r>
              <a:rPr lang="en-US" sz="6000" dirty="0">
                <a:latin typeface="Amasis MT Pro Black" panose="02040A04050005020304" pitchFamily="18" charset="0"/>
              </a:rPr>
              <a:t>Jesus + Us…</a:t>
            </a:r>
          </a:p>
          <a:p>
            <a:endParaRPr lang="en-US" sz="1400" dirty="0">
              <a:latin typeface="Amasis MT Pro Black" panose="02040A04050005020304" pitchFamily="18" charset="0"/>
            </a:endParaRPr>
          </a:p>
          <a:p>
            <a:r>
              <a:rPr lang="en-US" sz="6000" dirty="0">
                <a:highlight>
                  <a:srgbClr val="FFFF00"/>
                </a:highlight>
                <a:latin typeface="Amasis MT Pro Black" panose="02040A04050005020304" pitchFamily="18" charset="0"/>
              </a:rPr>
              <a:t>Fulfilled Kingdom mission shared!!!…</a:t>
            </a:r>
          </a:p>
        </p:txBody>
      </p:sp>
      <p:sp>
        <p:nvSpPr>
          <p:cNvPr id="3" name="TextBox 2">
            <a:extLst>
              <a:ext uri="{FF2B5EF4-FFF2-40B4-BE49-F238E27FC236}">
                <a16:creationId xmlns:a16="http://schemas.microsoft.com/office/drawing/2014/main" id="{568FADF3-0120-E80F-FADA-E32C22BB8D47}"/>
              </a:ext>
            </a:extLst>
          </p:cNvPr>
          <p:cNvSpPr txBox="1"/>
          <p:nvPr/>
        </p:nvSpPr>
        <p:spPr>
          <a:xfrm>
            <a:off x="1019174" y="3850319"/>
            <a:ext cx="8810626" cy="1437253"/>
          </a:xfrm>
          <a:prstGeom prst="rect">
            <a:avLst/>
          </a:prstGeom>
          <a:noFill/>
        </p:spPr>
        <p:txBody>
          <a:bodyPr wrap="square">
            <a:spAutoFit/>
          </a:bodyPr>
          <a:lstStyle/>
          <a:p>
            <a:pPr algn="ctr">
              <a:lnSpc>
                <a:spcPct val="150000"/>
              </a:lnSpc>
            </a:pPr>
            <a:r>
              <a:rPr lang="en-US" sz="6600" b="1" dirty="0">
                <a:solidFill>
                  <a:srgbClr val="000000"/>
                </a:solidFill>
                <a:latin typeface="Amasis MT Pro Black" panose="02040A04050005020304" pitchFamily="18" charset="0"/>
                <a:ea typeface="Times New Roman" panose="02020603050405020304" pitchFamily="18" charset="0"/>
              </a:rPr>
              <a:t>+</a:t>
            </a:r>
            <a:endParaRPr lang="en-GB" sz="6600" b="1" dirty="0">
              <a:solidFill>
                <a:srgbClr val="000000"/>
              </a:solidFill>
              <a:latin typeface="Amasis MT Pro Black" panose="02040A04050005020304" pitchFamily="18" charset="0"/>
              <a:ea typeface="Times New Roman" panose="02020603050405020304" pitchFamily="18" charset="0"/>
            </a:endParaRPr>
          </a:p>
        </p:txBody>
      </p:sp>
      <p:pic>
        <p:nvPicPr>
          <p:cNvPr id="6" name="Picture 5" descr="A picture containing text, nature, sunset, clouds&#10;&#10;Description automatically generated">
            <a:extLst>
              <a:ext uri="{FF2B5EF4-FFF2-40B4-BE49-F238E27FC236}">
                <a16:creationId xmlns:a16="http://schemas.microsoft.com/office/drawing/2014/main" id="{9D39C84D-95BD-82ED-7C0F-C9E6459CCB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8179" y="4149509"/>
            <a:ext cx="1918608" cy="1261122"/>
          </a:xfrm>
          <a:prstGeom prst="rect">
            <a:avLst/>
          </a:prstGeom>
          <a:ln>
            <a:noFill/>
          </a:ln>
          <a:effectLst>
            <a:softEdge rad="112500"/>
          </a:effectLst>
        </p:spPr>
      </p:pic>
      <p:pic>
        <p:nvPicPr>
          <p:cNvPr id="7" name="Picture 6">
            <a:extLst>
              <a:ext uri="{FF2B5EF4-FFF2-40B4-BE49-F238E27FC236}">
                <a16:creationId xmlns:a16="http://schemas.microsoft.com/office/drawing/2014/main" id="{C6166F8A-630E-35A4-3765-988CAB66397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766752" y="4133478"/>
            <a:ext cx="2201544" cy="1261122"/>
          </a:xfrm>
          <a:prstGeom prst="rect">
            <a:avLst/>
          </a:prstGeom>
          <a:ln>
            <a:noFill/>
          </a:ln>
          <a:effectLst>
            <a:softEdge rad="112500"/>
          </a:effectLst>
        </p:spPr>
      </p:pic>
      <p:sp>
        <p:nvSpPr>
          <p:cNvPr id="4" name="TextBox 3">
            <a:extLst>
              <a:ext uri="{FF2B5EF4-FFF2-40B4-BE49-F238E27FC236}">
                <a16:creationId xmlns:a16="http://schemas.microsoft.com/office/drawing/2014/main" id="{9EE098A1-C279-33D8-87E3-9DEF513FD79F}"/>
              </a:ext>
            </a:extLst>
          </p:cNvPr>
          <p:cNvSpPr txBox="1"/>
          <p:nvPr/>
        </p:nvSpPr>
        <p:spPr>
          <a:xfrm>
            <a:off x="4046854" y="3850318"/>
            <a:ext cx="8810626" cy="1437253"/>
          </a:xfrm>
          <a:prstGeom prst="rect">
            <a:avLst/>
          </a:prstGeom>
          <a:noFill/>
        </p:spPr>
        <p:txBody>
          <a:bodyPr wrap="square">
            <a:spAutoFit/>
          </a:bodyPr>
          <a:lstStyle/>
          <a:p>
            <a:pPr algn="ctr">
              <a:lnSpc>
                <a:spcPct val="150000"/>
              </a:lnSpc>
            </a:pPr>
            <a:r>
              <a:rPr lang="en-US" sz="6600" b="1" dirty="0">
                <a:solidFill>
                  <a:srgbClr val="000000"/>
                </a:solidFill>
                <a:latin typeface="Amasis MT Pro Black" panose="02040A04050005020304" pitchFamily="18" charset="0"/>
                <a:ea typeface="Times New Roman" panose="02020603050405020304" pitchFamily="18" charset="0"/>
              </a:rPr>
              <a:t>=</a:t>
            </a:r>
            <a:endParaRPr lang="en-GB" sz="6600" b="1" dirty="0">
              <a:solidFill>
                <a:srgbClr val="000000"/>
              </a:solidFill>
              <a:latin typeface="Amasis MT Pro Black" panose="02040A04050005020304" pitchFamily="18" charset="0"/>
              <a:ea typeface="Times New Roman" panose="02020603050405020304" pitchFamily="18" charset="0"/>
            </a:endParaRPr>
          </a:p>
        </p:txBody>
      </p:sp>
      <p:pic>
        <p:nvPicPr>
          <p:cNvPr id="9" name="Picture 8" descr="A picture containing arrow&#10;&#10;Description automatically generated">
            <a:extLst>
              <a:ext uri="{FF2B5EF4-FFF2-40B4-BE49-F238E27FC236}">
                <a16:creationId xmlns:a16="http://schemas.microsoft.com/office/drawing/2014/main" id="{84E2D574-9B7B-4E5F-C0EC-B1651D257B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99047" y="3841924"/>
            <a:ext cx="3027681" cy="1898475"/>
          </a:xfrm>
          <a:prstGeom prst="rect">
            <a:avLst/>
          </a:prstGeom>
        </p:spPr>
      </p:pic>
    </p:spTree>
    <p:extLst>
      <p:ext uri="{BB962C8B-B14F-4D97-AF65-F5344CB8AC3E}">
        <p14:creationId xmlns:p14="http://schemas.microsoft.com/office/powerpoint/2010/main" val="384172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16B49837-F39F-EE2A-BB81-CE03717D1100}"/>
              </a:ext>
            </a:extLst>
          </p:cNvPr>
          <p:cNvSpPr txBox="1"/>
          <p:nvPr/>
        </p:nvSpPr>
        <p:spPr>
          <a:xfrm>
            <a:off x="3219450" y="638175"/>
            <a:ext cx="8905875" cy="1323439"/>
          </a:xfrm>
          <a:prstGeom prst="rect">
            <a:avLst/>
          </a:prstGeom>
          <a:noFill/>
        </p:spPr>
        <p:txBody>
          <a:bodyPr wrap="square" rtlCol="0">
            <a:spAutoFit/>
          </a:bodyPr>
          <a:lstStyle/>
          <a:p>
            <a:r>
              <a:rPr lang="en-US" sz="4000" dirty="0">
                <a:latin typeface="Amasis MT Pro Black" panose="02040A04050005020304" pitchFamily="18" charset="0"/>
              </a:rPr>
              <a:t>Mark 1…</a:t>
            </a:r>
          </a:p>
          <a:p>
            <a:r>
              <a:rPr lang="en-US" sz="4000" dirty="0">
                <a:latin typeface="Amasis MT Pro Black" panose="02040A04050005020304" pitchFamily="18" charset="0"/>
              </a:rPr>
              <a:t>Four statements of Jesus</a:t>
            </a:r>
            <a:endParaRPr lang="en-GB" sz="4000" dirty="0">
              <a:latin typeface="Amasis MT Pro Black" panose="02040A04050005020304" pitchFamily="18" charset="0"/>
            </a:endParaRPr>
          </a:p>
        </p:txBody>
      </p:sp>
      <p:sp>
        <p:nvSpPr>
          <p:cNvPr id="3" name="TextBox 2">
            <a:extLst>
              <a:ext uri="{FF2B5EF4-FFF2-40B4-BE49-F238E27FC236}">
                <a16:creationId xmlns:a16="http://schemas.microsoft.com/office/drawing/2014/main" id="{E3EC9BA4-49A9-84E7-BAAD-C33C60B6A75C}"/>
              </a:ext>
            </a:extLst>
          </p:cNvPr>
          <p:cNvSpPr txBox="1"/>
          <p:nvPr/>
        </p:nvSpPr>
        <p:spPr>
          <a:xfrm>
            <a:off x="3400424" y="2343150"/>
            <a:ext cx="8410575" cy="3785652"/>
          </a:xfrm>
          <a:prstGeom prst="rect">
            <a:avLst/>
          </a:prstGeom>
          <a:noFill/>
        </p:spPr>
        <p:txBody>
          <a:bodyPr wrap="square" rtlCol="0">
            <a:spAutoFit/>
          </a:bodyPr>
          <a:lstStyle/>
          <a:p>
            <a:r>
              <a:rPr lang="en-GB" sz="4000" b="1" dirty="0">
                <a:solidFill>
                  <a:srgbClr val="000000"/>
                </a:solidFill>
                <a:effectLst/>
                <a:latin typeface="Amasis MT Pro Black" panose="02040A04050005020304" pitchFamily="18" charset="0"/>
                <a:ea typeface="Calibri" panose="020F0502020204030204" pitchFamily="34" charset="0"/>
              </a:rPr>
              <a:t>1. ‘The </a:t>
            </a:r>
            <a:r>
              <a:rPr lang="en-GB" sz="4000" b="1" u="sng" dirty="0">
                <a:solidFill>
                  <a:srgbClr val="000000"/>
                </a:solidFill>
                <a:effectLst/>
                <a:latin typeface="Amasis MT Pro Black" panose="02040A04050005020304" pitchFamily="18" charset="0"/>
                <a:ea typeface="Calibri" panose="020F0502020204030204" pitchFamily="34" charset="0"/>
              </a:rPr>
              <a:t>kingdom of God has come near</a:t>
            </a:r>
            <a:r>
              <a:rPr lang="en-GB" sz="4000" b="1" dirty="0">
                <a:solidFill>
                  <a:srgbClr val="000000"/>
                </a:solidFill>
                <a:effectLst/>
                <a:latin typeface="Amasis MT Pro Black" panose="02040A04050005020304" pitchFamily="18" charset="0"/>
                <a:ea typeface="Calibri" panose="020F0502020204030204" pitchFamily="34" charset="0"/>
              </a:rPr>
              <a:t>. </a:t>
            </a:r>
            <a:r>
              <a:rPr lang="en-GB" sz="4000" b="1" u="sng" dirty="0">
                <a:solidFill>
                  <a:srgbClr val="000000"/>
                </a:solidFill>
                <a:effectLst/>
                <a:latin typeface="Amasis MT Pro Black" panose="02040A04050005020304" pitchFamily="18" charset="0"/>
                <a:ea typeface="Calibri" panose="020F0502020204030204" pitchFamily="34" charset="0"/>
              </a:rPr>
              <a:t>Repent</a:t>
            </a:r>
            <a:r>
              <a:rPr lang="en-GB" sz="4000" b="1" dirty="0">
                <a:solidFill>
                  <a:srgbClr val="000000"/>
                </a:solidFill>
                <a:effectLst/>
                <a:latin typeface="Amasis MT Pro Black" panose="02040A04050005020304" pitchFamily="18" charset="0"/>
                <a:ea typeface="Calibri" panose="020F0502020204030204" pitchFamily="34" charset="0"/>
              </a:rPr>
              <a:t> and </a:t>
            </a:r>
            <a:r>
              <a:rPr lang="en-GB" sz="4000" b="1" u="sng" dirty="0">
                <a:solidFill>
                  <a:srgbClr val="000000"/>
                </a:solidFill>
                <a:effectLst/>
                <a:latin typeface="Amasis MT Pro Black" panose="02040A04050005020304" pitchFamily="18" charset="0"/>
                <a:ea typeface="Calibri" panose="020F0502020204030204" pitchFamily="34" charset="0"/>
              </a:rPr>
              <a:t>believe the good news</a:t>
            </a:r>
            <a:r>
              <a:rPr lang="en-GB" sz="4000" b="1" dirty="0">
                <a:solidFill>
                  <a:srgbClr val="000000"/>
                </a:solidFill>
                <a:effectLst/>
                <a:latin typeface="Amasis MT Pro Black" panose="02040A04050005020304" pitchFamily="18" charset="0"/>
                <a:ea typeface="Calibri" panose="020F0502020204030204" pitchFamily="34" charset="0"/>
              </a:rPr>
              <a:t>!’ (Mark 1:15)</a:t>
            </a:r>
          </a:p>
          <a:p>
            <a:pPr algn="ctr"/>
            <a:r>
              <a:rPr lang="en-GB" sz="4000" b="1" dirty="0">
                <a:solidFill>
                  <a:srgbClr val="000000"/>
                </a:solidFill>
                <a:latin typeface="Amasis MT Pro Black" panose="02040A04050005020304" pitchFamily="18" charset="0"/>
              </a:rPr>
              <a:t>=</a:t>
            </a:r>
          </a:p>
          <a:p>
            <a:r>
              <a:rPr lang="en-GB" sz="4000" b="1" dirty="0">
                <a:solidFill>
                  <a:srgbClr val="000000"/>
                </a:solidFill>
                <a:highlight>
                  <a:srgbClr val="FFFF00"/>
                </a:highlight>
                <a:latin typeface="Amasis MT Pro Black" panose="02040A04050005020304" pitchFamily="18" charset="0"/>
              </a:rPr>
              <a:t>Kingdom mission proclaimed</a:t>
            </a:r>
          </a:p>
          <a:p>
            <a:endParaRPr lang="en-GB" sz="4000" dirty="0">
              <a:latin typeface="Amasis MT Pro Black" panose="02040A04050005020304" pitchFamily="18" charset="0"/>
            </a:endParaRPr>
          </a:p>
        </p:txBody>
      </p:sp>
    </p:spTree>
    <p:extLst>
      <p:ext uri="{BB962C8B-B14F-4D97-AF65-F5344CB8AC3E}">
        <p14:creationId xmlns:p14="http://schemas.microsoft.com/office/powerpoint/2010/main" val="627610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pic>
        <p:nvPicPr>
          <p:cNvPr id="3" name="Picture 2" descr="Text, letter&#10;&#10;Description automatically generated">
            <a:extLst>
              <a:ext uri="{FF2B5EF4-FFF2-40B4-BE49-F238E27FC236}">
                <a16:creationId xmlns:a16="http://schemas.microsoft.com/office/drawing/2014/main" id="{4DAE8D04-CBFD-E1BF-34A8-AEB54FA80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0947" y="0"/>
            <a:ext cx="5791199" cy="6858000"/>
          </a:xfrm>
          <a:prstGeom prst="rect">
            <a:avLst/>
          </a:prstGeom>
        </p:spPr>
      </p:pic>
    </p:spTree>
    <p:extLst>
      <p:ext uri="{BB962C8B-B14F-4D97-AF65-F5344CB8AC3E}">
        <p14:creationId xmlns:p14="http://schemas.microsoft.com/office/powerpoint/2010/main" val="2520469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16B49837-F39F-EE2A-BB81-CE03717D1100}"/>
              </a:ext>
            </a:extLst>
          </p:cNvPr>
          <p:cNvSpPr txBox="1"/>
          <p:nvPr/>
        </p:nvSpPr>
        <p:spPr>
          <a:xfrm>
            <a:off x="3219450" y="638175"/>
            <a:ext cx="8905875" cy="1323439"/>
          </a:xfrm>
          <a:prstGeom prst="rect">
            <a:avLst/>
          </a:prstGeom>
          <a:noFill/>
        </p:spPr>
        <p:txBody>
          <a:bodyPr wrap="square" rtlCol="0">
            <a:spAutoFit/>
          </a:bodyPr>
          <a:lstStyle/>
          <a:p>
            <a:r>
              <a:rPr lang="en-US" sz="4000" dirty="0">
                <a:latin typeface="Amasis MT Pro Black" panose="02040A04050005020304" pitchFamily="18" charset="0"/>
              </a:rPr>
              <a:t>Mark 1…</a:t>
            </a:r>
          </a:p>
          <a:p>
            <a:r>
              <a:rPr lang="en-US" sz="4000" dirty="0">
                <a:latin typeface="Amasis MT Pro Black" panose="02040A04050005020304" pitchFamily="18" charset="0"/>
              </a:rPr>
              <a:t>Four statements of Jesus</a:t>
            </a:r>
            <a:endParaRPr lang="en-GB" sz="4000" dirty="0">
              <a:latin typeface="Amasis MT Pro Black" panose="02040A04050005020304" pitchFamily="18" charset="0"/>
            </a:endParaRPr>
          </a:p>
        </p:txBody>
      </p:sp>
      <p:sp>
        <p:nvSpPr>
          <p:cNvPr id="3" name="TextBox 2">
            <a:extLst>
              <a:ext uri="{FF2B5EF4-FFF2-40B4-BE49-F238E27FC236}">
                <a16:creationId xmlns:a16="http://schemas.microsoft.com/office/drawing/2014/main" id="{E3EC9BA4-49A9-84E7-BAAD-C33C60B6A75C}"/>
              </a:ext>
            </a:extLst>
          </p:cNvPr>
          <p:cNvSpPr txBox="1"/>
          <p:nvPr/>
        </p:nvSpPr>
        <p:spPr>
          <a:xfrm>
            <a:off x="3400424" y="2343150"/>
            <a:ext cx="8410575" cy="3785652"/>
          </a:xfrm>
          <a:prstGeom prst="rect">
            <a:avLst/>
          </a:prstGeom>
          <a:noFill/>
        </p:spPr>
        <p:txBody>
          <a:bodyPr wrap="square" rtlCol="0">
            <a:spAutoFit/>
          </a:bodyPr>
          <a:lstStyle/>
          <a:p>
            <a:r>
              <a:rPr lang="en-GB" sz="4000" b="1" dirty="0">
                <a:solidFill>
                  <a:srgbClr val="000000"/>
                </a:solidFill>
                <a:effectLst/>
                <a:latin typeface="Amasis MT Pro Black" panose="02040A04050005020304" pitchFamily="18" charset="0"/>
                <a:ea typeface="Calibri" panose="020F0502020204030204" pitchFamily="34" charset="0"/>
              </a:rPr>
              <a:t>2. ‘Come, follow me,’ Jesus said, ‘and I will send </a:t>
            </a:r>
            <a:r>
              <a:rPr lang="en-GB" sz="4000" b="1" u="sng" dirty="0">
                <a:solidFill>
                  <a:srgbClr val="000000"/>
                </a:solidFill>
                <a:effectLst/>
                <a:latin typeface="Amasis MT Pro Black" panose="02040A04050005020304" pitchFamily="18" charset="0"/>
                <a:ea typeface="Calibri" panose="020F0502020204030204" pitchFamily="34" charset="0"/>
              </a:rPr>
              <a:t>you</a:t>
            </a:r>
            <a:r>
              <a:rPr lang="en-GB" sz="4000" b="1" dirty="0">
                <a:solidFill>
                  <a:srgbClr val="000000"/>
                </a:solidFill>
                <a:effectLst/>
                <a:latin typeface="Amasis MT Pro Black" panose="02040A04050005020304" pitchFamily="18" charset="0"/>
                <a:ea typeface="Calibri" panose="020F0502020204030204" pitchFamily="34" charset="0"/>
              </a:rPr>
              <a:t> out to fish for people.’ (Mark 1:17)</a:t>
            </a:r>
          </a:p>
          <a:p>
            <a:pPr algn="ctr"/>
            <a:r>
              <a:rPr lang="en-GB" sz="4000" b="1" dirty="0">
                <a:solidFill>
                  <a:srgbClr val="000000"/>
                </a:solidFill>
                <a:latin typeface="Amasis MT Pro Black" panose="02040A04050005020304" pitchFamily="18" charset="0"/>
              </a:rPr>
              <a:t>=</a:t>
            </a:r>
          </a:p>
          <a:p>
            <a:r>
              <a:rPr lang="en-GB" sz="4000" b="1" dirty="0">
                <a:solidFill>
                  <a:srgbClr val="000000"/>
                </a:solidFill>
                <a:highlight>
                  <a:srgbClr val="FFFF00"/>
                </a:highlight>
                <a:latin typeface="Amasis MT Pro Black" panose="02040A04050005020304" pitchFamily="18" charset="0"/>
              </a:rPr>
              <a:t>Kingdom mission shared</a:t>
            </a:r>
          </a:p>
          <a:p>
            <a:endParaRPr lang="en-GB" sz="4000" dirty="0">
              <a:latin typeface="Amasis MT Pro Black" panose="02040A04050005020304" pitchFamily="18" charset="0"/>
            </a:endParaRPr>
          </a:p>
        </p:txBody>
      </p:sp>
    </p:spTree>
    <p:extLst>
      <p:ext uri="{BB962C8B-B14F-4D97-AF65-F5344CB8AC3E}">
        <p14:creationId xmlns:p14="http://schemas.microsoft.com/office/powerpoint/2010/main" val="445557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16B49837-F39F-EE2A-BB81-CE03717D1100}"/>
              </a:ext>
            </a:extLst>
          </p:cNvPr>
          <p:cNvSpPr txBox="1"/>
          <p:nvPr/>
        </p:nvSpPr>
        <p:spPr>
          <a:xfrm>
            <a:off x="3219450" y="638175"/>
            <a:ext cx="8905875" cy="1323439"/>
          </a:xfrm>
          <a:prstGeom prst="rect">
            <a:avLst/>
          </a:prstGeom>
          <a:noFill/>
        </p:spPr>
        <p:txBody>
          <a:bodyPr wrap="square" rtlCol="0">
            <a:spAutoFit/>
          </a:bodyPr>
          <a:lstStyle/>
          <a:p>
            <a:r>
              <a:rPr lang="en-US" sz="4000" dirty="0">
                <a:latin typeface="Amasis MT Pro Black" panose="02040A04050005020304" pitchFamily="18" charset="0"/>
              </a:rPr>
              <a:t>Mark 1…</a:t>
            </a:r>
          </a:p>
          <a:p>
            <a:r>
              <a:rPr lang="en-US" sz="4000" dirty="0">
                <a:latin typeface="Amasis MT Pro Black" panose="02040A04050005020304" pitchFamily="18" charset="0"/>
              </a:rPr>
              <a:t>Four statements of Jesus</a:t>
            </a:r>
            <a:endParaRPr lang="en-GB" sz="4000" dirty="0">
              <a:latin typeface="Amasis MT Pro Black" panose="02040A04050005020304" pitchFamily="18" charset="0"/>
            </a:endParaRPr>
          </a:p>
        </p:txBody>
      </p:sp>
      <p:sp>
        <p:nvSpPr>
          <p:cNvPr id="3" name="TextBox 2">
            <a:extLst>
              <a:ext uri="{FF2B5EF4-FFF2-40B4-BE49-F238E27FC236}">
                <a16:creationId xmlns:a16="http://schemas.microsoft.com/office/drawing/2014/main" id="{E3EC9BA4-49A9-84E7-BAAD-C33C60B6A75C}"/>
              </a:ext>
            </a:extLst>
          </p:cNvPr>
          <p:cNvSpPr txBox="1"/>
          <p:nvPr/>
        </p:nvSpPr>
        <p:spPr>
          <a:xfrm>
            <a:off x="3400424" y="2343150"/>
            <a:ext cx="8410575" cy="3170099"/>
          </a:xfrm>
          <a:prstGeom prst="rect">
            <a:avLst/>
          </a:prstGeom>
          <a:noFill/>
        </p:spPr>
        <p:txBody>
          <a:bodyPr wrap="square" rtlCol="0">
            <a:spAutoFit/>
          </a:bodyPr>
          <a:lstStyle/>
          <a:p>
            <a:r>
              <a:rPr lang="en-GB" sz="4000" b="1" dirty="0">
                <a:solidFill>
                  <a:srgbClr val="000000"/>
                </a:solidFill>
                <a:effectLst/>
                <a:latin typeface="Amasis MT Pro Black" panose="02040A04050005020304" pitchFamily="18" charset="0"/>
                <a:ea typeface="Calibri" panose="020F0502020204030204" pitchFamily="34" charset="0"/>
              </a:rPr>
              <a:t>3. </a:t>
            </a:r>
            <a:r>
              <a:rPr lang="en-GB" sz="4000" b="1" dirty="0">
                <a:effectLst/>
                <a:latin typeface="Amasis MT Pro Black" panose="02040A04050005020304" pitchFamily="18" charset="0"/>
                <a:ea typeface="Calibri" panose="020F0502020204030204" pitchFamily="34" charset="0"/>
              </a:rPr>
              <a:t>‘</a:t>
            </a:r>
            <a:r>
              <a:rPr lang="en-GB" sz="4000" b="1" u="sng" dirty="0">
                <a:effectLst/>
                <a:latin typeface="Amasis MT Pro Black" panose="02040A04050005020304" pitchFamily="18" charset="0"/>
                <a:ea typeface="Calibri" panose="020F0502020204030204" pitchFamily="34" charset="0"/>
              </a:rPr>
              <a:t>Be quiet! Come out</a:t>
            </a:r>
            <a:r>
              <a:rPr lang="en-GB" sz="4000" b="1" dirty="0">
                <a:effectLst/>
                <a:latin typeface="Amasis MT Pro Black" panose="02040A04050005020304" pitchFamily="18" charset="0"/>
                <a:ea typeface="Calibri" panose="020F0502020204030204" pitchFamily="34" charset="0"/>
              </a:rPr>
              <a:t> of him’ (Mark 1:25)</a:t>
            </a:r>
          </a:p>
          <a:p>
            <a:pPr algn="ctr"/>
            <a:r>
              <a:rPr lang="en-GB" sz="4000" b="1" dirty="0">
                <a:solidFill>
                  <a:srgbClr val="000000"/>
                </a:solidFill>
                <a:latin typeface="Amasis MT Pro Black" panose="02040A04050005020304" pitchFamily="18" charset="0"/>
              </a:rPr>
              <a:t>=</a:t>
            </a:r>
          </a:p>
          <a:p>
            <a:r>
              <a:rPr lang="en-GB" sz="4000" b="1" dirty="0">
                <a:solidFill>
                  <a:srgbClr val="000000"/>
                </a:solidFill>
                <a:highlight>
                  <a:srgbClr val="FFFF00"/>
                </a:highlight>
                <a:latin typeface="Amasis MT Pro Black" panose="02040A04050005020304" pitchFamily="18" charset="0"/>
              </a:rPr>
              <a:t>Kingdom mission demonstrated</a:t>
            </a:r>
          </a:p>
          <a:p>
            <a:endParaRPr lang="en-GB" sz="4000" dirty="0">
              <a:latin typeface="Amasis MT Pro Black" panose="02040A04050005020304" pitchFamily="18" charset="0"/>
            </a:endParaRPr>
          </a:p>
        </p:txBody>
      </p:sp>
    </p:spTree>
    <p:extLst>
      <p:ext uri="{BB962C8B-B14F-4D97-AF65-F5344CB8AC3E}">
        <p14:creationId xmlns:p14="http://schemas.microsoft.com/office/powerpoint/2010/main" val="41746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16B49837-F39F-EE2A-BB81-CE03717D1100}"/>
              </a:ext>
            </a:extLst>
          </p:cNvPr>
          <p:cNvSpPr txBox="1"/>
          <p:nvPr/>
        </p:nvSpPr>
        <p:spPr>
          <a:xfrm>
            <a:off x="3219450" y="638175"/>
            <a:ext cx="8905875" cy="1323439"/>
          </a:xfrm>
          <a:prstGeom prst="rect">
            <a:avLst/>
          </a:prstGeom>
          <a:noFill/>
        </p:spPr>
        <p:txBody>
          <a:bodyPr wrap="square" rtlCol="0">
            <a:spAutoFit/>
          </a:bodyPr>
          <a:lstStyle/>
          <a:p>
            <a:r>
              <a:rPr lang="en-US" sz="4000" dirty="0">
                <a:latin typeface="Amasis MT Pro Black" panose="02040A04050005020304" pitchFamily="18" charset="0"/>
              </a:rPr>
              <a:t>Mark 1…</a:t>
            </a:r>
          </a:p>
          <a:p>
            <a:r>
              <a:rPr lang="en-US" sz="4000" dirty="0">
                <a:latin typeface="Amasis MT Pro Black" panose="02040A04050005020304" pitchFamily="18" charset="0"/>
              </a:rPr>
              <a:t>Four statements of Jesus</a:t>
            </a:r>
            <a:endParaRPr lang="en-GB" sz="4000" dirty="0">
              <a:latin typeface="Amasis MT Pro Black" panose="02040A04050005020304" pitchFamily="18" charset="0"/>
            </a:endParaRPr>
          </a:p>
        </p:txBody>
      </p:sp>
      <p:sp>
        <p:nvSpPr>
          <p:cNvPr id="3" name="TextBox 2">
            <a:extLst>
              <a:ext uri="{FF2B5EF4-FFF2-40B4-BE49-F238E27FC236}">
                <a16:creationId xmlns:a16="http://schemas.microsoft.com/office/drawing/2014/main" id="{E3EC9BA4-49A9-84E7-BAAD-C33C60B6A75C}"/>
              </a:ext>
            </a:extLst>
          </p:cNvPr>
          <p:cNvSpPr txBox="1"/>
          <p:nvPr/>
        </p:nvSpPr>
        <p:spPr>
          <a:xfrm>
            <a:off x="3400424" y="2343150"/>
            <a:ext cx="8410575" cy="5016758"/>
          </a:xfrm>
          <a:prstGeom prst="rect">
            <a:avLst/>
          </a:prstGeom>
          <a:noFill/>
        </p:spPr>
        <p:txBody>
          <a:bodyPr wrap="square" rtlCol="0">
            <a:spAutoFit/>
          </a:bodyPr>
          <a:lstStyle/>
          <a:p>
            <a:r>
              <a:rPr lang="en-GB" sz="4000" b="1" dirty="0">
                <a:solidFill>
                  <a:srgbClr val="000000"/>
                </a:solidFill>
                <a:effectLst/>
                <a:latin typeface="Amasis MT Pro Black" panose="02040A04050005020304" pitchFamily="18" charset="0"/>
                <a:ea typeface="Calibri" panose="020F0502020204030204" pitchFamily="34" charset="0"/>
              </a:rPr>
              <a:t>4. </a:t>
            </a:r>
            <a:r>
              <a:rPr lang="en-GB" sz="4000" b="1" dirty="0">
                <a:effectLst/>
                <a:latin typeface="Amasis MT Pro Black" panose="02040A04050005020304" pitchFamily="18" charset="0"/>
                <a:ea typeface="Calibri" panose="020F0502020204030204" pitchFamily="34" charset="0"/>
              </a:rPr>
              <a:t>‘</a:t>
            </a:r>
            <a:r>
              <a:rPr lang="en-GB" sz="4000" b="1" dirty="0">
                <a:solidFill>
                  <a:srgbClr val="000000"/>
                </a:solidFill>
                <a:effectLst/>
                <a:latin typeface="Amasis MT Pro Black" panose="02040A04050005020304" pitchFamily="18" charset="0"/>
                <a:ea typeface="Calibri" panose="020F0502020204030204" pitchFamily="34" charset="0"/>
              </a:rPr>
              <a:t>Let </a:t>
            </a:r>
            <a:r>
              <a:rPr lang="en-GB" sz="4000" b="1" u="sng" dirty="0">
                <a:solidFill>
                  <a:srgbClr val="000000"/>
                </a:solidFill>
                <a:effectLst/>
                <a:latin typeface="Amasis MT Pro Black" panose="02040A04050005020304" pitchFamily="18" charset="0"/>
                <a:ea typeface="Calibri" panose="020F0502020204030204" pitchFamily="34" charset="0"/>
              </a:rPr>
              <a:t>us</a:t>
            </a:r>
            <a:r>
              <a:rPr lang="en-GB" sz="4000" b="1" dirty="0">
                <a:solidFill>
                  <a:srgbClr val="000000"/>
                </a:solidFill>
                <a:effectLst/>
                <a:latin typeface="Amasis MT Pro Black" panose="02040A04050005020304" pitchFamily="18" charset="0"/>
                <a:ea typeface="Calibri" panose="020F0502020204030204" pitchFamily="34" charset="0"/>
              </a:rPr>
              <a:t> go somewhere else—to the nearby villages—</a:t>
            </a:r>
            <a:r>
              <a:rPr lang="en-GB" sz="4000" b="1" u="sng" dirty="0">
                <a:solidFill>
                  <a:srgbClr val="000000"/>
                </a:solidFill>
                <a:effectLst/>
                <a:latin typeface="Amasis MT Pro Black" panose="02040A04050005020304" pitchFamily="18" charset="0"/>
                <a:ea typeface="Calibri" panose="020F0502020204030204" pitchFamily="34" charset="0"/>
              </a:rPr>
              <a:t>so I can preach</a:t>
            </a:r>
            <a:r>
              <a:rPr lang="en-GB" sz="4000" b="1" dirty="0">
                <a:solidFill>
                  <a:srgbClr val="000000"/>
                </a:solidFill>
                <a:effectLst/>
                <a:latin typeface="Amasis MT Pro Black" panose="02040A04050005020304" pitchFamily="18" charset="0"/>
                <a:ea typeface="Calibri" panose="020F0502020204030204" pitchFamily="34" charset="0"/>
              </a:rPr>
              <a:t> there also. </a:t>
            </a:r>
            <a:r>
              <a:rPr lang="en-GB" sz="4000" b="1" u="sng" dirty="0">
                <a:solidFill>
                  <a:srgbClr val="000000"/>
                </a:solidFill>
                <a:effectLst/>
                <a:latin typeface="Amasis MT Pro Black" panose="02040A04050005020304" pitchFamily="18" charset="0"/>
                <a:ea typeface="Calibri" panose="020F0502020204030204" pitchFamily="34" charset="0"/>
              </a:rPr>
              <a:t>That is why I have come</a:t>
            </a:r>
            <a:r>
              <a:rPr lang="en-GB" sz="4000" b="1" dirty="0">
                <a:solidFill>
                  <a:srgbClr val="000000"/>
                </a:solidFill>
                <a:effectLst/>
                <a:latin typeface="Amasis MT Pro Black" panose="02040A04050005020304" pitchFamily="18" charset="0"/>
                <a:ea typeface="Calibri" panose="020F0502020204030204" pitchFamily="34" charset="0"/>
              </a:rPr>
              <a:t>.’ (Mark 1:38)</a:t>
            </a:r>
          </a:p>
          <a:p>
            <a:pPr algn="ctr"/>
            <a:r>
              <a:rPr lang="en-GB" sz="4000" b="1" dirty="0">
                <a:solidFill>
                  <a:srgbClr val="000000"/>
                </a:solidFill>
                <a:latin typeface="Amasis MT Pro Black" panose="02040A04050005020304" pitchFamily="18" charset="0"/>
              </a:rPr>
              <a:t>=</a:t>
            </a:r>
          </a:p>
          <a:p>
            <a:r>
              <a:rPr lang="en-GB" sz="4000" b="1" dirty="0">
                <a:solidFill>
                  <a:srgbClr val="000000"/>
                </a:solidFill>
                <a:highlight>
                  <a:srgbClr val="FFFF00"/>
                </a:highlight>
                <a:latin typeface="Amasis MT Pro Black" panose="02040A04050005020304" pitchFamily="18" charset="0"/>
              </a:rPr>
              <a:t>Shared Kingdom mission confirmed</a:t>
            </a:r>
          </a:p>
          <a:p>
            <a:endParaRPr lang="en-GB" sz="4000" dirty="0">
              <a:latin typeface="Amasis MT Pro Black" panose="02040A04050005020304" pitchFamily="18" charset="0"/>
            </a:endParaRPr>
          </a:p>
        </p:txBody>
      </p:sp>
    </p:spTree>
    <p:extLst>
      <p:ext uri="{BB962C8B-B14F-4D97-AF65-F5344CB8AC3E}">
        <p14:creationId xmlns:p14="http://schemas.microsoft.com/office/powerpoint/2010/main" val="1012016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16B49837-F39F-EE2A-BB81-CE03717D1100}"/>
              </a:ext>
            </a:extLst>
          </p:cNvPr>
          <p:cNvSpPr txBox="1"/>
          <p:nvPr/>
        </p:nvSpPr>
        <p:spPr>
          <a:xfrm>
            <a:off x="3219450" y="200025"/>
            <a:ext cx="8905875" cy="6494085"/>
          </a:xfrm>
          <a:prstGeom prst="rect">
            <a:avLst/>
          </a:prstGeom>
          <a:noFill/>
        </p:spPr>
        <p:txBody>
          <a:bodyPr wrap="square" rtlCol="0">
            <a:spAutoFit/>
          </a:bodyPr>
          <a:lstStyle/>
          <a:p>
            <a:r>
              <a:rPr lang="en-GB" sz="3200" baseline="30000" dirty="0">
                <a:solidFill>
                  <a:srgbClr val="000000"/>
                </a:solidFill>
                <a:effectLst/>
                <a:latin typeface="Amasis MT Pro Black" panose="02040A04050005020304" pitchFamily="18" charset="0"/>
                <a:ea typeface="Times New Roman" panose="02020603050405020304" pitchFamily="18" charset="0"/>
              </a:rPr>
              <a:t>35 </a:t>
            </a:r>
            <a:r>
              <a:rPr lang="en-GB" sz="3200" dirty="0">
                <a:solidFill>
                  <a:srgbClr val="000000"/>
                </a:solidFill>
                <a:effectLst/>
                <a:latin typeface="Amasis MT Pro Black" panose="02040A04050005020304" pitchFamily="18" charset="0"/>
                <a:ea typeface="Times New Roman" panose="02020603050405020304" pitchFamily="18" charset="0"/>
              </a:rPr>
              <a:t>Very early in the morning, while it was still dark, Jesus got up, left the house and went off to a solitary place, where he prayed. </a:t>
            </a:r>
            <a:r>
              <a:rPr lang="en-GB" sz="3200" baseline="30000" dirty="0">
                <a:solidFill>
                  <a:srgbClr val="000000"/>
                </a:solidFill>
                <a:effectLst/>
                <a:latin typeface="Amasis MT Pro Black" panose="02040A04050005020304" pitchFamily="18" charset="0"/>
                <a:ea typeface="Times New Roman" panose="02020603050405020304" pitchFamily="18" charset="0"/>
              </a:rPr>
              <a:t>36 </a:t>
            </a:r>
            <a:r>
              <a:rPr lang="en-GB" sz="3200" dirty="0">
                <a:solidFill>
                  <a:srgbClr val="000000"/>
                </a:solidFill>
                <a:effectLst/>
                <a:latin typeface="Amasis MT Pro Black" panose="02040A04050005020304" pitchFamily="18" charset="0"/>
                <a:ea typeface="Times New Roman" panose="02020603050405020304" pitchFamily="18" charset="0"/>
              </a:rPr>
              <a:t>Simon and his companions went to look for him, </a:t>
            </a:r>
            <a:r>
              <a:rPr lang="en-GB" sz="3200" baseline="30000" dirty="0">
                <a:solidFill>
                  <a:srgbClr val="000000"/>
                </a:solidFill>
                <a:effectLst/>
                <a:latin typeface="Amasis MT Pro Black" panose="02040A04050005020304" pitchFamily="18" charset="0"/>
                <a:ea typeface="Times New Roman" panose="02020603050405020304" pitchFamily="18" charset="0"/>
              </a:rPr>
              <a:t>37 </a:t>
            </a:r>
            <a:r>
              <a:rPr lang="en-GB" sz="3200" dirty="0">
                <a:solidFill>
                  <a:srgbClr val="000000"/>
                </a:solidFill>
                <a:effectLst/>
                <a:latin typeface="Amasis MT Pro Black" panose="02040A04050005020304" pitchFamily="18" charset="0"/>
                <a:ea typeface="Times New Roman" panose="02020603050405020304" pitchFamily="18" charset="0"/>
              </a:rPr>
              <a:t>and when they found him, they exclaimed: “Everyone is looking for you!”</a:t>
            </a:r>
            <a:endParaRPr lang="en-GB" sz="3200" dirty="0">
              <a:effectLst/>
              <a:latin typeface="Amasis MT Pro Black" panose="02040A04050005020304" pitchFamily="18" charset="0"/>
              <a:ea typeface="Times New Roman" panose="02020603050405020304" pitchFamily="18" charset="0"/>
            </a:endParaRPr>
          </a:p>
          <a:p>
            <a:r>
              <a:rPr lang="en-GB" sz="3200" b="1" baseline="30000" dirty="0">
                <a:solidFill>
                  <a:srgbClr val="000000"/>
                </a:solidFill>
                <a:effectLst/>
                <a:highlight>
                  <a:srgbClr val="FFFF00"/>
                </a:highlight>
                <a:latin typeface="Amasis MT Pro Black" panose="02040A04050005020304" pitchFamily="18" charset="0"/>
                <a:ea typeface="Times New Roman" panose="02020603050405020304" pitchFamily="18" charset="0"/>
              </a:rPr>
              <a:t>38 </a:t>
            </a:r>
            <a:r>
              <a:rPr lang="en-GB" sz="3200" b="1" dirty="0">
                <a:solidFill>
                  <a:srgbClr val="000000"/>
                </a:solidFill>
                <a:effectLst/>
                <a:highlight>
                  <a:srgbClr val="FFFF00"/>
                </a:highlight>
                <a:latin typeface="Amasis MT Pro Black" panose="02040A04050005020304" pitchFamily="18" charset="0"/>
                <a:ea typeface="Times New Roman" panose="02020603050405020304" pitchFamily="18" charset="0"/>
              </a:rPr>
              <a:t>Jesus replied, “Let us go somewhere else—to the nearby villages—so I can preach there also. That is why I have come.” </a:t>
            </a:r>
            <a:r>
              <a:rPr lang="en-GB" sz="3200" b="1" baseline="30000" dirty="0">
                <a:solidFill>
                  <a:srgbClr val="000000"/>
                </a:solidFill>
                <a:effectLst/>
                <a:highlight>
                  <a:srgbClr val="FFFF00"/>
                </a:highlight>
                <a:latin typeface="Amasis MT Pro Black" panose="02040A04050005020304" pitchFamily="18" charset="0"/>
                <a:ea typeface="Times New Roman" panose="02020603050405020304" pitchFamily="18" charset="0"/>
              </a:rPr>
              <a:t>39 </a:t>
            </a:r>
            <a:r>
              <a:rPr lang="en-GB" sz="3200" b="1" dirty="0">
                <a:solidFill>
                  <a:srgbClr val="000000"/>
                </a:solidFill>
                <a:effectLst/>
                <a:highlight>
                  <a:srgbClr val="FFFF00"/>
                </a:highlight>
                <a:latin typeface="Amasis MT Pro Black" panose="02040A04050005020304" pitchFamily="18" charset="0"/>
                <a:ea typeface="Times New Roman" panose="02020603050405020304" pitchFamily="18" charset="0"/>
              </a:rPr>
              <a:t>So he travelled throughout Galilee, preaching in their synagogues and driving out demons.</a:t>
            </a:r>
            <a:endParaRPr lang="en-GB" sz="3200" b="1" dirty="0">
              <a:effectLst/>
              <a:highlight>
                <a:srgbClr val="FFFF00"/>
              </a:highlight>
              <a:latin typeface="Amasis MT Pro Black" panose="02040A04050005020304" pitchFamily="18" charset="0"/>
              <a:ea typeface="Times New Roman" panose="02020603050405020304" pitchFamily="18" charset="0"/>
            </a:endParaRPr>
          </a:p>
        </p:txBody>
      </p:sp>
    </p:spTree>
    <p:extLst>
      <p:ext uri="{BB962C8B-B14F-4D97-AF65-F5344CB8AC3E}">
        <p14:creationId xmlns:p14="http://schemas.microsoft.com/office/powerpoint/2010/main" val="371959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1754326"/>
          </a:xfrm>
          <a:prstGeom prst="rect">
            <a:avLst/>
          </a:prstGeom>
          <a:noFill/>
        </p:spPr>
        <p:txBody>
          <a:bodyPr wrap="square" rtlCol="0">
            <a:spAutoFit/>
          </a:bodyPr>
          <a:lstStyle/>
          <a:p>
            <a:r>
              <a:rPr lang="en-US" sz="5400" dirty="0">
                <a:latin typeface="Amasis MT Pro Black" panose="02040A04050005020304" pitchFamily="18" charset="0"/>
              </a:rPr>
              <a:t>Jesus…</a:t>
            </a:r>
          </a:p>
          <a:p>
            <a:r>
              <a:rPr lang="en-US" sz="5400" dirty="0">
                <a:latin typeface="Amasis MT Pro Black" panose="02040A04050005020304" pitchFamily="18" charset="0"/>
              </a:rPr>
              <a:t>1. Confidence in his call</a:t>
            </a:r>
            <a:endParaRPr lang="en-GB" sz="5400" dirty="0">
              <a:latin typeface="Amasis MT Pro Black" panose="02040A04050005020304" pitchFamily="18" charset="0"/>
            </a:endParaRPr>
          </a:p>
        </p:txBody>
      </p:sp>
    </p:spTree>
    <p:extLst>
      <p:ext uri="{BB962C8B-B14F-4D97-AF65-F5344CB8AC3E}">
        <p14:creationId xmlns:p14="http://schemas.microsoft.com/office/powerpoint/2010/main" val="2744729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water, person, person&#10;&#10;Description automatically generated">
            <a:extLst>
              <a:ext uri="{FF2B5EF4-FFF2-40B4-BE49-F238E27FC236}">
                <a16:creationId xmlns:a16="http://schemas.microsoft.com/office/drawing/2014/main" id="{0EF6A113-1406-A905-5293-64A3BE93F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3027680" cy="6858000"/>
          </a:xfrm>
        </p:spPr>
      </p:pic>
      <p:sp>
        <p:nvSpPr>
          <p:cNvPr id="2" name="TextBox 1">
            <a:extLst>
              <a:ext uri="{FF2B5EF4-FFF2-40B4-BE49-F238E27FC236}">
                <a16:creationId xmlns:a16="http://schemas.microsoft.com/office/drawing/2014/main" id="{F171EF6D-3F5F-2DD2-40A7-2AC784E70979}"/>
              </a:ext>
            </a:extLst>
          </p:cNvPr>
          <p:cNvSpPr txBox="1"/>
          <p:nvPr/>
        </p:nvSpPr>
        <p:spPr>
          <a:xfrm>
            <a:off x="3219450" y="638175"/>
            <a:ext cx="8905875" cy="1754326"/>
          </a:xfrm>
          <a:prstGeom prst="rect">
            <a:avLst/>
          </a:prstGeom>
          <a:noFill/>
        </p:spPr>
        <p:txBody>
          <a:bodyPr wrap="square" rtlCol="0">
            <a:spAutoFit/>
          </a:bodyPr>
          <a:lstStyle/>
          <a:p>
            <a:r>
              <a:rPr lang="en-US" sz="5400" dirty="0">
                <a:latin typeface="Amasis MT Pro Black" panose="02040A04050005020304" pitchFamily="18" charset="0"/>
              </a:rPr>
              <a:t>Jesus…</a:t>
            </a:r>
          </a:p>
          <a:p>
            <a:r>
              <a:rPr lang="en-US" sz="5400" dirty="0">
                <a:latin typeface="Amasis MT Pro Black" panose="02040A04050005020304" pitchFamily="18" charset="0"/>
              </a:rPr>
              <a:t>1. Confidence in his call</a:t>
            </a:r>
            <a:endParaRPr lang="en-GB" sz="5400" dirty="0">
              <a:latin typeface="Amasis MT Pro Black" panose="02040A04050005020304" pitchFamily="18" charset="0"/>
            </a:endParaRPr>
          </a:p>
        </p:txBody>
      </p:sp>
      <p:sp>
        <p:nvSpPr>
          <p:cNvPr id="4" name="TextBox 3">
            <a:extLst>
              <a:ext uri="{FF2B5EF4-FFF2-40B4-BE49-F238E27FC236}">
                <a16:creationId xmlns:a16="http://schemas.microsoft.com/office/drawing/2014/main" id="{DF730AE4-7781-2889-C7EF-590EDAD12153}"/>
              </a:ext>
            </a:extLst>
          </p:cNvPr>
          <p:cNvSpPr txBox="1"/>
          <p:nvPr/>
        </p:nvSpPr>
        <p:spPr>
          <a:xfrm>
            <a:off x="3219449" y="2666724"/>
            <a:ext cx="8810626" cy="3539430"/>
          </a:xfrm>
          <a:prstGeom prst="rect">
            <a:avLst/>
          </a:prstGeom>
          <a:noFill/>
        </p:spPr>
        <p:txBody>
          <a:bodyPr wrap="square">
            <a:spAutoFit/>
          </a:bodyPr>
          <a:lstStyle/>
          <a:p>
            <a:r>
              <a:rPr lang="en-GB" sz="2800" baseline="30000" dirty="0">
                <a:solidFill>
                  <a:srgbClr val="000000"/>
                </a:solidFill>
                <a:effectLst/>
                <a:latin typeface="Amasis MT Pro Black" panose="02040A04050005020304" pitchFamily="18" charset="0"/>
                <a:ea typeface="Times New Roman" panose="02020603050405020304" pitchFamily="18" charset="0"/>
              </a:rPr>
              <a:t>36 </a:t>
            </a:r>
            <a:r>
              <a:rPr lang="en-GB" sz="2800" dirty="0">
                <a:solidFill>
                  <a:srgbClr val="000000"/>
                </a:solidFill>
                <a:effectLst/>
                <a:latin typeface="Amasis MT Pro Black" panose="02040A04050005020304" pitchFamily="18" charset="0"/>
                <a:ea typeface="Times New Roman" panose="02020603050405020304" pitchFamily="18" charset="0"/>
              </a:rPr>
              <a:t>Simon and his companions went to look for him, </a:t>
            </a:r>
            <a:r>
              <a:rPr lang="en-GB" sz="2800" baseline="30000" dirty="0">
                <a:solidFill>
                  <a:srgbClr val="000000"/>
                </a:solidFill>
                <a:effectLst/>
                <a:latin typeface="Amasis MT Pro Black" panose="02040A04050005020304" pitchFamily="18" charset="0"/>
                <a:ea typeface="Times New Roman" panose="02020603050405020304" pitchFamily="18" charset="0"/>
              </a:rPr>
              <a:t>37 </a:t>
            </a:r>
            <a:r>
              <a:rPr lang="en-GB" sz="2800" dirty="0">
                <a:solidFill>
                  <a:srgbClr val="000000"/>
                </a:solidFill>
                <a:effectLst/>
                <a:latin typeface="Amasis MT Pro Black" panose="02040A04050005020304" pitchFamily="18" charset="0"/>
                <a:ea typeface="Times New Roman" panose="02020603050405020304" pitchFamily="18" charset="0"/>
              </a:rPr>
              <a:t>and when they found him, they exclaimed: “</a:t>
            </a:r>
            <a:r>
              <a:rPr lang="en-GB" sz="2800" dirty="0">
                <a:solidFill>
                  <a:srgbClr val="000000"/>
                </a:solidFill>
                <a:effectLst/>
                <a:highlight>
                  <a:srgbClr val="00FF00"/>
                </a:highlight>
                <a:latin typeface="Amasis MT Pro Black" panose="02040A04050005020304" pitchFamily="18" charset="0"/>
                <a:ea typeface="Times New Roman" panose="02020603050405020304" pitchFamily="18" charset="0"/>
              </a:rPr>
              <a:t>Everyone is looking for you!</a:t>
            </a:r>
            <a:r>
              <a:rPr lang="en-GB" sz="2800" dirty="0">
                <a:solidFill>
                  <a:srgbClr val="000000"/>
                </a:solidFill>
                <a:effectLst/>
                <a:latin typeface="Amasis MT Pro Black" panose="02040A04050005020304" pitchFamily="18" charset="0"/>
                <a:ea typeface="Times New Roman" panose="02020603050405020304" pitchFamily="18" charset="0"/>
              </a:rPr>
              <a:t>”</a:t>
            </a:r>
            <a:endParaRPr lang="en-GB" sz="2800" dirty="0">
              <a:effectLst/>
              <a:latin typeface="Amasis MT Pro Black" panose="02040A04050005020304" pitchFamily="18" charset="0"/>
              <a:ea typeface="Times New Roman" panose="02020603050405020304" pitchFamily="18" charset="0"/>
            </a:endParaRPr>
          </a:p>
          <a:p>
            <a:r>
              <a:rPr lang="en-GB" sz="2800" b="1" baseline="30000" dirty="0">
                <a:solidFill>
                  <a:srgbClr val="000000"/>
                </a:solidFill>
                <a:effectLst/>
                <a:latin typeface="Amasis MT Pro Black" panose="02040A04050005020304" pitchFamily="18" charset="0"/>
                <a:ea typeface="Times New Roman" panose="02020603050405020304" pitchFamily="18" charset="0"/>
              </a:rPr>
              <a:t>38 </a:t>
            </a:r>
            <a:r>
              <a:rPr lang="en-GB" sz="2800" b="1" dirty="0">
                <a:solidFill>
                  <a:srgbClr val="000000"/>
                </a:solidFill>
                <a:effectLst/>
                <a:latin typeface="Amasis MT Pro Black" panose="02040A04050005020304" pitchFamily="18" charset="0"/>
                <a:ea typeface="Times New Roman" panose="02020603050405020304" pitchFamily="18" charset="0"/>
              </a:rPr>
              <a:t>Jesus replied, “</a:t>
            </a:r>
            <a:r>
              <a:rPr lang="en-GB" sz="2800" b="1" dirty="0">
                <a:solidFill>
                  <a:srgbClr val="000000"/>
                </a:solidFill>
                <a:effectLst/>
                <a:highlight>
                  <a:srgbClr val="FFFF00"/>
                </a:highlight>
                <a:latin typeface="Amasis MT Pro Black" panose="02040A04050005020304" pitchFamily="18" charset="0"/>
                <a:ea typeface="Times New Roman" panose="02020603050405020304" pitchFamily="18" charset="0"/>
              </a:rPr>
              <a:t>Let us go somewhere else—to the nearby villages—so I can preach there also. That is why I have come.</a:t>
            </a:r>
            <a:r>
              <a:rPr lang="en-GB" sz="2800" b="1" dirty="0">
                <a:solidFill>
                  <a:srgbClr val="000000"/>
                </a:solidFill>
                <a:effectLst/>
                <a:latin typeface="Amasis MT Pro Black" panose="02040A04050005020304" pitchFamily="18" charset="0"/>
                <a:ea typeface="Times New Roman" panose="02020603050405020304" pitchFamily="18" charset="0"/>
              </a:rPr>
              <a:t>” </a:t>
            </a:r>
            <a:r>
              <a:rPr lang="en-GB" sz="2800" b="1" baseline="30000" dirty="0">
                <a:solidFill>
                  <a:srgbClr val="000000"/>
                </a:solidFill>
                <a:effectLst/>
                <a:latin typeface="Amasis MT Pro Black" panose="02040A04050005020304" pitchFamily="18" charset="0"/>
                <a:ea typeface="Times New Roman" panose="02020603050405020304" pitchFamily="18" charset="0"/>
              </a:rPr>
              <a:t>39 </a:t>
            </a:r>
            <a:r>
              <a:rPr lang="en-GB" sz="2800" b="1" dirty="0">
                <a:solidFill>
                  <a:srgbClr val="000000"/>
                </a:solidFill>
                <a:effectLst/>
                <a:latin typeface="Amasis MT Pro Black" panose="02040A04050005020304" pitchFamily="18" charset="0"/>
                <a:ea typeface="Times New Roman" panose="02020603050405020304" pitchFamily="18" charset="0"/>
              </a:rPr>
              <a:t>So he travelled throughout Galilee, preaching in their synagogues and driving out demons.</a:t>
            </a:r>
            <a:endParaRPr lang="en-GB" sz="2800" b="1" dirty="0">
              <a:effectLst/>
              <a:latin typeface="Amasis MT Pro Black" panose="02040A04050005020304" pitchFamily="18" charset="0"/>
              <a:ea typeface="Times New Roman" panose="02020603050405020304" pitchFamily="18" charset="0"/>
            </a:endParaRPr>
          </a:p>
        </p:txBody>
      </p:sp>
    </p:spTree>
    <p:extLst>
      <p:ext uri="{BB962C8B-B14F-4D97-AF65-F5344CB8AC3E}">
        <p14:creationId xmlns:p14="http://schemas.microsoft.com/office/powerpoint/2010/main" val="3549961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953</Words>
  <Application>Microsoft Office PowerPoint</Application>
  <PresentationFormat>Widescreen</PresentationFormat>
  <Paragraphs>124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Amasis MT Pro Black</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Bramwell</dc:creator>
  <cp:lastModifiedBy>Simon Bramwell</cp:lastModifiedBy>
  <cp:revision>3</cp:revision>
  <dcterms:created xsi:type="dcterms:W3CDTF">2023-01-14T10:02:29Z</dcterms:created>
  <dcterms:modified xsi:type="dcterms:W3CDTF">2023-03-18T20:49:36Z</dcterms:modified>
</cp:coreProperties>
</file>