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303" r:id="rId3"/>
    <p:sldId id="271" r:id="rId4"/>
    <p:sldId id="304" r:id="rId5"/>
    <p:sldId id="305" r:id="rId6"/>
    <p:sldId id="306" r:id="rId7"/>
    <p:sldId id="307" r:id="rId8"/>
    <p:sldId id="308" r:id="rId9"/>
    <p:sldId id="309" r:id="rId10"/>
    <p:sldId id="310" r:id="rId11"/>
    <p:sldId id="311" r:id="rId12"/>
    <p:sldId id="312" r:id="rId13"/>
    <p:sldId id="313" r:id="rId14"/>
    <p:sldId id="314" r:id="rId15"/>
    <p:sldId id="315" r:id="rId16"/>
    <p:sldId id="316" r:id="rId17"/>
    <p:sldId id="317" r:id="rId18"/>
    <p:sldId id="318" r:id="rId19"/>
    <p:sldId id="321" r:id="rId20"/>
    <p:sldId id="322" r:id="rId21"/>
    <p:sldId id="323" r:id="rId22"/>
    <p:sldId id="324" r:id="rId23"/>
    <p:sldId id="325" r:id="rId24"/>
    <p:sldId id="326" r:id="rId25"/>
    <p:sldId id="327" r:id="rId26"/>
    <p:sldId id="328" r:id="rId27"/>
    <p:sldId id="273" r:id="rId28"/>
    <p:sldId id="272" r:id="rId29"/>
    <p:sldId id="26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Bramwell" userId="bca58ee0-e8a9-4cba-a1a5-7dc7b1466e81" providerId="ADAL" clId="{C502159E-F80F-42ED-A985-61A0536596A9}"/>
    <pc:docChg chg="undo redo custSel addSld delSld modSld sldOrd">
      <pc:chgData name="Simon Bramwell" userId="bca58ee0-e8a9-4cba-a1a5-7dc7b1466e81" providerId="ADAL" clId="{C502159E-F80F-42ED-A985-61A0536596A9}" dt="2023-07-08T05:48:50.389" v="1841" actId="47"/>
      <pc:docMkLst>
        <pc:docMk/>
      </pc:docMkLst>
      <pc:sldChg chg="del">
        <pc:chgData name="Simon Bramwell" userId="bca58ee0-e8a9-4cba-a1a5-7dc7b1466e81" providerId="ADAL" clId="{C502159E-F80F-42ED-A985-61A0536596A9}" dt="2023-07-08T05:48:50.389" v="1841" actId="47"/>
        <pc:sldMkLst>
          <pc:docMk/>
          <pc:sldMk cId="2552038239" sldId="258"/>
        </pc:sldMkLst>
      </pc:sldChg>
      <pc:sldChg chg="del">
        <pc:chgData name="Simon Bramwell" userId="bca58ee0-e8a9-4cba-a1a5-7dc7b1466e81" providerId="ADAL" clId="{C502159E-F80F-42ED-A985-61A0536596A9}" dt="2023-07-08T05:48:43.247" v="1837" actId="47"/>
        <pc:sldMkLst>
          <pc:docMk/>
          <pc:sldMk cId="3225250598" sldId="261"/>
        </pc:sldMkLst>
      </pc:sldChg>
      <pc:sldChg chg="del">
        <pc:chgData name="Simon Bramwell" userId="bca58ee0-e8a9-4cba-a1a5-7dc7b1466e81" providerId="ADAL" clId="{C502159E-F80F-42ED-A985-61A0536596A9}" dt="2023-07-08T05:48:44.471" v="1838" actId="47"/>
        <pc:sldMkLst>
          <pc:docMk/>
          <pc:sldMk cId="2457805379" sldId="263"/>
        </pc:sldMkLst>
      </pc:sldChg>
      <pc:sldChg chg="del">
        <pc:chgData name="Simon Bramwell" userId="bca58ee0-e8a9-4cba-a1a5-7dc7b1466e81" providerId="ADAL" clId="{C502159E-F80F-42ED-A985-61A0536596A9}" dt="2023-07-08T05:48:40.492" v="1835" actId="47"/>
        <pc:sldMkLst>
          <pc:docMk/>
          <pc:sldMk cId="3157380436" sldId="264"/>
        </pc:sldMkLst>
      </pc:sldChg>
      <pc:sldChg chg="del">
        <pc:chgData name="Simon Bramwell" userId="bca58ee0-e8a9-4cba-a1a5-7dc7b1466e81" providerId="ADAL" clId="{C502159E-F80F-42ED-A985-61A0536596A9}" dt="2023-07-08T05:48:42.165" v="1836" actId="47"/>
        <pc:sldMkLst>
          <pc:docMk/>
          <pc:sldMk cId="1229411556" sldId="265"/>
        </pc:sldMkLst>
      </pc:sldChg>
      <pc:sldChg chg="del">
        <pc:chgData name="Simon Bramwell" userId="bca58ee0-e8a9-4cba-a1a5-7dc7b1466e81" providerId="ADAL" clId="{C502159E-F80F-42ED-A985-61A0536596A9}" dt="2023-07-08T05:48:45.537" v="1839" actId="47"/>
        <pc:sldMkLst>
          <pc:docMk/>
          <pc:sldMk cId="933040184" sldId="266"/>
        </pc:sldMkLst>
      </pc:sldChg>
      <pc:sldChg chg="del">
        <pc:chgData name="Simon Bramwell" userId="bca58ee0-e8a9-4cba-a1a5-7dc7b1466e81" providerId="ADAL" clId="{C502159E-F80F-42ED-A985-61A0536596A9}" dt="2023-07-08T05:48:47.318" v="1840" actId="47"/>
        <pc:sldMkLst>
          <pc:docMk/>
          <pc:sldMk cId="3583160665" sldId="267"/>
        </pc:sldMkLst>
      </pc:sldChg>
      <pc:sldChg chg="modSp mod">
        <pc:chgData name="Simon Bramwell" userId="bca58ee0-e8a9-4cba-a1a5-7dc7b1466e81" providerId="ADAL" clId="{C502159E-F80F-42ED-A985-61A0536596A9}" dt="2023-07-06T10:19:42.674" v="0" actId="20577"/>
        <pc:sldMkLst>
          <pc:docMk/>
          <pc:sldMk cId="2355257676" sldId="269"/>
        </pc:sldMkLst>
        <pc:spChg chg="mod">
          <ac:chgData name="Simon Bramwell" userId="bca58ee0-e8a9-4cba-a1a5-7dc7b1466e81" providerId="ADAL" clId="{C502159E-F80F-42ED-A985-61A0536596A9}" dt="2023-07-06T10:19:42.674" v="0" actId="20577"/>
          <ac:spMkLst>
            <pc:docMk/>
            <pc:sldMk cId="2355257676" sldId="269"/>
            <ac:spMk id="2" creationId="{9C207A7D-6AB1-664E-F49E-9CE1F36D518F}"/>
          </ac:spMkLst>
        </pc:spChg>
      </pc:sldChg>
      <pc:sldChg chg="del">
        <pc:chgData name="Simon Bramwell" userId="bca58ee0-e8a9-4cba-a1a5-7dc7b1466e81" providerId="ADAL" clId="{C502159E-F80F-42ED-A985-61A0536596A9}" dt="2023-07-08T05:48:39.267" v="1834" actId="47"/>
        <pc:sldMkLst>
          <pc:docMk/>
          <pc:sldMk cId="1895245387" sldId="270"/>
        </pc:sldMkLst>
      </pc:sldChg>
      <pc:sldChg chg="addSp modSp add mod">
        <pc:chgData name="Simon Bramwell" userId="bca58ee0-e8a9-4cba-a1a5-7dc7b1466e81" providerId="ADAL" clId="{C502159E-F80F-42ED-A985-61A0536596A9}" dt="2023-07-08T05:18:18.779" v="1449" actId="404"/>
        <pc:sldMkLst>
          <pc:docMk/>
          <pc:sldMk cId="2771922372" sldId="271"/>
        </pc:sldMkLst>
        <pc:spChg chg="mod">
          <ac:chgData name="Simon Bramwell" userId="bca58ee0-e8a9-4cba-a1a5-7dc7b1466e81" providerId="ADAL" clId="{C502159E-F80F-42ED-A985-61A0536596A9}" dt="2023-07-08T05:18:18.779" v="1449" actId="404"/>
          <ac:spMkLst>
            <pc:docMk/>
            <pc:sldMk cId="2771922372" sldId="271"/>
            <ac:spMk id="2" creationId="{9C207A7D-6AB1-664E-F49E-9CE1F36D518F}"/>
          </ac:spMkLst>
        </pc:spChg>
        <pc:spChg chg="add mod">
          <ac:chgData name="Simon Bramwell" userId="bca58ee0-e8a9-4cba-a1a5-7dc7b1466e81" providerId="ADAL" clId="{C502159E-F80F-42ED-A985-61A0536596A9}" dt="2023-07-08T04:27:54.269" v="37" actId="1076"/>
          <ac:spMkLst>
            <pc:docMk/>
            <pc:sldMk cId="2771922372" sldId="271"/>
            <ac:spMk id="4" creationId="{7C666645-4D81-805E-270B-2A338CA785CF}"/>
          </ac:spMkLst>
        </pc:spChg>
        <pc:picChg chg="mod">
          <ac:chgData name="Simon Bramwell" userId="bca58ee0-e8a9-4cba-a1a5-7dc7b1466e81" providerId="ADAL" clId="{C502159E-F80F-42ED-A985-61A0536596A9}" dt="2023-07-08T04:29:41.703" v="132" actId="1076"/>
          <ac:picMkLst>
            <pc:docMk/>
            <pc:sldMk cId="2771922372" sldId="271"/>
            <ac:picMk id="3" creationId="{3FE0CD15-AC57-98F4-2C84-C8EDD41C244A}"/>
          </ac:picMkLst>
        </pc:picChg>
      </pc:sldChg>
      <pc:sldChg chg="add">
        <pc:chgData name="Simon Bramwell" userId="bca58ee0-e8a9-4cba-a1a5-7dc7b1466e81" providerId="ADAL" clId="{C502159E-F80F-42ED-A985-61A0536596A9}" dt="2023-07-08T04:20:58.486" v="2"/>
        <pc:sldMkLst>
          <pc:docMk/>
          <pc:sldMk cId="3556686193" sldId="272"/>
        </pc:sldMkLst>
      </pc:sldChg>
      <pc:sldChg chg="addSp modSp add modAnim">
        <pc:chgData name="Simon Bramwell" userId="bca58ee0-e8a9-4cba-a1a5-7dc7b1466e81" providerId="ADAL" clId="{C502159E-F80F-42ED-A985-61A0536596A9}" dt="2023-07-08T05:45:54.287" v="1833"/>
        <pc:sldMkLst>
          <pc:docMk/>
          <pc:sldMk cId="678769534" sldId="273"/>
        </pc:sldMkLst>
        <pc:picChg chg="add mod">
          <ac:chgData name="Simon Bramwell" userId="bca58ee0-e8a9-4cba-a1a5-7dc7b1466e81" providerId="ADAL" clId="{C502159E-F80F-42ED-A985-61A0536596A9}" dt="2023-07-08T05:45:54.287" v="1833"/>
          <ac:picMkLst>
            <pc:docMk/>
            <pc:sldMk cId="678769534" sldId="273"/>
            <ac:picMk id="4" creationId="{B541C073-B9CA-6372-1488-C3B0180232EF}"/>
          </ac:picMkLst>
        </pc:picChg>
      </pc:sldChg>
      <pc:sldChg chg="add">
        <pc:chgData name="Simon Bramwell" userId="bca58ee0-e8a9-4cba-a1a5-7dc7b1466e81" providerId="ADAL" clId="{C502159E-F80F-42ED-A985-61A0536596A9}" dt="2023-07-08T04:21:53.654" v="4"/>
        <pc:sldMkLst>
          <pc:docMk/>
          <pc:sldMk cId="3018147935" sldId="303"/>
        </pc:sldMkLst>
      </pc:sldChg>
      <pc:sldChg chg="add del">
        <pc:chgData name="Simon Bramwell" userId="bca58ee0-e8a9-4cba-a1a5-7dc7b1466e81" providerId="ADAL" clId="{C502159E-F80F-42ED-A985-61A0536596A9}" dt="2023-07-08T04:27:58.763" v="38" actId="47"/>
        <pc:sldMkLst>
          <pc:docMk/>
          <pc:sldMk cId="468527314" sldId="304"/>
        </pc:sldMkLst>
      </pc:sldChg>
      <pc:sldChg chg="addSp modSp add mod">
        <pc:chgData name="Simon Bramwell" userId="bca58ee0-e8a9-4cba-a1a5-7dc7b1466e81" providerId="ADAL" clId="{C502159E-F80F-42ED-A985-61A0536596A9}" dt="2023-07-08T04:32:08.235" v="214" actId="1076"/>
        <pc:sldMkLst>
          <pc:docMk/>
          <pc:sldMk cId="1037386348" sldId="304"/>
        </pc:sldMkLst>
        <pc:spChg chg="mod">
          <ac:chgData name="Simon Bramwell" userId="bca58ee0-e8a9-4cba-a1a5-7dc7b1466e81" providerId="ADAL" clId="{C502159E-F80F-42ED-A985-61A0536596A9}" dt="2023-07-08T04:29:34.430" v="130" actId="1076"/>
          <ac:spMkLst>
            <pc:docMk/>
            <pc:sldMk cId="1037386348" sldId="304"/>
            <ac:spMk id="2" creationId="{9C207A7D-6AB1-664E-F49E-9CE1F36D518F}"/>
          </ac:spMkLst>
        </pc:spChg>
        <pc:spChg chg="mod">
          <ac:chgData name="Simon Bramwell" userId="bca58ee0-e8a9-4cba-a1a5-7dc7b1466e81" providerId="ADAL" clId="{C502159E-F80F-42ED-A985-61A0536596A9}" dt="2023-07-08T04:30:46.586" v="145" actId="14100"/>
          <ac:spMkLst>
            <pc:docMk/>
            <pc:sldMk cId="1037386348" sldId="304"/>
            <ac:spMk id="4" creationId="{7C666645-4D81-805E-270B-2A338CA785CF}"/>
          </ac:spMkLst>
        </pc:spChg>
        <pc:spChg chg="add mod">
          <ac:chgData name="Simon Bramwell" userId="bca58ee0-e8a9-4cba-a1a5-7dc7b1466e81" providerId="ADAL" clId="{C502159E-F80F-42ED-A985-61A0536596A9}" dt="2023-07-08T04:32:08.235" v="214" actId="1076"/>
          <ac:spMkLst>
            <pc:docMk/>
            <pc:sldMk cId="1037386348" sldId="304"/>
            <ac:spMk id="5" creationId="{C5E80C59-7751-56F8-6F4E-2BE5902E4921}"/>
          </ac:spMkLst>
        </pc:spChg>
      </pc:sldChg>
      <pc:sldChg chg="addSp delSp modSp add mod">
        <pc:chgData name="Simon Bramwell" userId="bca58ee0-e8a9-4cba-a1a5-7dc7b1466e81" providerId="ADAL" clId="{C502159E-F80F-42ED-A985-61A0536596A9}" dt="2023-07-08T04:35:58.616" v="292"/>
        <pc:sldMkLst>
          <pc:docMk/>
          <pc:sldMk cId="3437650404" sldId="305"/>
        </pc:sldMkLst>
        <pc:spChg chg="add del mod">
          <ac:chgData name="Simon Bramwell" userId="bca58ee0-e8a9-4cba-a1a5-7dc7b1466e81" providerId="ADAL" clId="{C502159E-F80F-42ED-A985-61A0536596A9}" dt="2023-07-08T04:35:58.616" v="292"/>
          <ac:spMkLst>
            <pc:docMk/>
            <pc:sldMk cId="3437650404" sldId="305"/>
            <ac:spMk id="4" creationId="{7C666645-4D81-805E-270B-2A338CA785CF}"/>
          </ac:spMkLst>
        </pc:spChg>
        <pc:spChg chg="del">
          <ac:chgData name="Simon Bramwell" userId="bca58ee0-e8a9-4cba-a1a5-7dc7b1466e81" providerId="ADAL" clId="{C502159E-F80F-42ED-A985-61A0536596A9}" dt="2023-07-08T04:35:13.866" v="285" actId="478"/>
          <ac:spMkLst>
            <pc:docMk/>
            <pc:sldMk cId="3437650404" sldId="305"/>
            <ac:spMk id="5" creationId="{C5E80C59-7751-56F8-6F4E-2BE5902E4921}"/>
          </ac:spMkLst>
        </pc:spChg>
      </pc:sldChg>
      <pc:sldChg chg="delSp modSp add mod">
        <pc:chgData name="Simon Bramwell" userId="bca58ee0-e8a9-4cba-a1a5-7dc7b1466e81" providerId="ADAL" clId="{C502159E-F80F-42ED-A985-61A0536596A9}" dt="2023-07-08T05:19:35.091" v="1460" actId="20577"/>
        <pc:sldMkLst>
          <pc:docMk/>
          <pc:sldMk cId="2826036829" sldId="306"/>
        </pc:sldMkLst>
        <pc:spChg chg="mod">
          <ac:chgData name="Simon Bramwell" userId="bca58ee0-e8a9-4cba-a1a5-7dc7b1466e81" providerId="ADAL" clId="{C502159E-F80F-42ED-A985-61A0536596A9}" dt="2023-07-08T05:19:35.091" v="1460" actId="20577"/>
          <ac:spMkLst>
            <pc:docMk/>
            <pc:sldMk cId="2826036829" sldId="306"/>
            <ac:spMk id="4" creationId="{7C666645-4D81-805E-270B-2A338CA785CF}"/>
          </ac:spMkLst>
        </pc:spChg>
        <pc:spChg chg="del">
          <ac:chgData name="Simon Bramwell" userId="bca58ee0-e8a9-4cba-a1a5-7dc7b1466e81" providerId="ADAL" clId="{C502159E-F80F-42ED-A985-61A0536596A9}" dt="2023-07-08T04:38:51.361" v="391" actId="478"/>
          <ac:spMkLst>
            <pc:docMk/>
            <pc:sldMk cId="2826036829" sldId="306"/>
            <ac:spMk id="5" creationId="{C5E80C59-7751-56F8-6F4E-2BE5902E4921}"/>
          </ac:spMkLst>
        </pc:spChg>
      </pc:sldChg>
      <pc:sldChg chg="addSp modSp add mod">
        <pc:chgData name="Simon Bramwell" userId="bca58ee0-e8a9-4cba-a1a5-7dc7b1466e81" providerId="ADAL" clId="{C502159E-F80F-42ED-A985-61A0536596A9}" dt="2023-07-08T04:46:24.890" v="569" actId="14100"/>
        <pc:sldMkLst>
          <pc:docMk/>
          <pc:sldMk cId="2858482701" sldId="307"/>
        </pc:sldMkLst>
        <pc:spChg chg="mod">
          <ac:chgData name="Simon Bramwell" userId="bca58ee0-e8a9-4cba-a1a5-7dc7b1466e81" providerId="ADAL" clId="{C502159E-F80F-42ED-A985-61A0536596A9}" dt="2023-07-08T04:41:22.704" v="411" actId="20577"/>
          <ac:spMkLst>
            <pc:docMk/>
            <pc:sldMk cId="2858482701" sldId="307"/>
            <ac:spMk id="2" creationId="{9C207A7D-6AB1-664E-F49E-9CE1F36D518F}"/>
          </ac:spMkLst>
        </pc:spChg>
        <pc:spChg chg="mod">
          <ac:chgData name="Simon Bramwell" userId="bca58ee0-e8a9-4cba-a1a5-7dc7b1466e81" providerId="ADAL" clId="{C502159E-F80F-42ED-A985-61A0536596A9}" dt="2023-07-08T04:43:27.289" v="469" actId="11"/>
          <ac:spMkLst>
            <pc:docMk/>
            <pc:sldMk cId="2858482701" sldId="307"/>
            <ac:spMk id="4" creationId="{7C666645-4D81-805E-270B-2A338CA785CF}"/>
          </ac:spMkLst>
        </pc:spChg>
        <pc:spChg chg="add mod">
          <ac:chgData name="Simon Bramwell" userId="bca58ee0-e8a9-4cba-a1a5-7dc7b1466e81" providerId="ADAL" clId="{C502159E-F80F-42ED-A985-61A0536596A9}" dt="2023-07-08T04:46:24.890" v="569" actId="14100"/>
          <ac:spMkLst>
            <pc:docMk/>
            <pc:sldMk cId="2858482701" sldId="307"/>
            <ac:spMk id="5" creationId="{684558B1-FC30-7BB1-F4D7-25DE34A494C5}"/>
          </ac:spMkLst>
        </pc:spChg>
      </pc:sldChg>
      <pc:sldChg chg="addSp modSp add mod">
        <pc:chgData name="Simon Bramwell" userId="bca58ee0-e8a9-4cba-a1a5-7dc7b1466e81" providerId="ADAL" clId="{C502159E-F80F-42ED-A985-61A0536596A9}" dt="2023-07-08T05:44:37.548" v="1826" actId="20577"/>
        <pc:sldMkLst>
          <pc:docMk/>
          <pc:sldMk cId="1457097667" sldId="308"/>
        </pc:sldMkLst>
        <pc:spChg chg="add mod">
          <ac:chgData name="Simon Bramwell" userId="bca58ee0-e8a9-4cba-a1a5-7dc7b1466e81" providerId="ADAL" clId="{C502159E-F80F-42ED-A985-61A0536596A9}" dt="2023-07-08T05:44:37.548" v="1826" actId="20577"/>
          <ac:spMkLst>
            <pc:docMk/>
            <pc:sldMk cId="1457097667" sldId="308"/>
            <ac:spMk id="4" creationId="{27879A4C-212E-3316-94F3-60BBB3F77709}"/>
          </ac:spMkLst>
        </pc:spChg>
      </pc:sldChg>
      <pc:sldChg chg="modSp add mod">
        <pc:chgData name="Simon Bramwell" userId="bca58ee0-e8a9-4cba-a1a5-7dc7b1466e81" providerId="ADAL" clId="{C502159E-F80F-42ED-A985-61A0536596A9}" dt="2023-07-08T04:53:57.211" v="639" actId="20577"/>
        <pc:sldMkLst>
          <pc:docMk/>
          <pc:sldMk cId="1204366566" sldId="309"/>
        </pc:sldMkLst>
        <pc:spChg chg="mod">
          <ac:chgData name="Simon Bramwell" userId="bca58ee0-e8a9-4cba-a1a5-7dc7b1466e81" providerId="ADAL" clId="{C502159E-F80F-42ED-A985-61A0536596A9}" dt="2023-07-08T04:53:57.211" v="639" actId="20577"/>
          <ac:spMkLst>
            <pc:docMk/>
            <pc:sldMk cId="1204366566" sldId="309"/>
            <ac:spMk id="5" creationId="{684558B1-FC30-7BB1-F4D7-25DE34A494C5}"/>
          </ac:spMkLst>
        </pc:spChg>
      </pc:sldChg>
      <pc:sldChg chg="modSp add mod">
        <pc:chgData name="Simon Bramwell" userId="bca58ee0-e8a9-4cba-a1a5-7dc7b1466e81" providerId="ADAL" clId="{C502159E-F80F-42ED-A985-61A0536596A9}" dt="2023-07-08T04:58:24.700" v="809" actId="1076"/>
        <pc:sldMkLst>
          <pc:docMk/>
          <pc:sldMk cId="3874257590" sldId="310"/>
        </pc:sldMkLst>
        <pc:spChg chg="mod">
          <ac:chgData name="Simon Bramwell" userId="bca58ee0-e8a9-4cba-a1a5-7dc7b1466e81" providerId="ADAL" clId="{C502159E-F80F-42ED-A985-61A0536596A9}" dt="2023-07-08T04:58:24.700" v="809" actId="1076"/>
          <ac:spMkLst>
            <pc:docMk/>
            <pc:sldMk cId="3874257590" sldId="310"/>
            <ac:spMk id="4" creationId="{7C666645-4D81-805E-270B-2A338CA785CF}"/>
          </ac:spMkLst>
        </pc:spChg>
        <pc:spChg chg="mod">
          <ac:chgData name="Simon Bramwell" userId="bca58ee0-e8a9-4cba-a1a5-7dc7b1466e81" providerId="ADAL" clId="{C502159E-F80F-42ED-A985-61A0536596A9}" dt="2023-07-08T04:58:21.369" v="808" actId="1076"/>
          <ac:spMkLst>
            <pc:docMk/>
            <pc:sldMk cId="3874257590" sldId="310"/>
            <ac:spMk id="5" creationId="{684558B1-FC30-7BB1-F4D7-25DE34A494C5}"/>
          </ac:spMkLst>
        </pc:spChg>
      </pc:sldChg>
      <pc:sldChg chg="modSp add mod">
        <pc:chgData name="Simon Bramwell" userId="bca58ee0-e8a9-4cba-a1a5-7dc7b1466e81" providerId="ADAL" clId="{C502159E-F80F-42ED-A985-61A0536596A9}" dt="2023-07-08T05:01:25.378" v="923" actId="20577"/>
        <pc:sldMkLst>
          <pc:docMk/>
          <pc:sldMk cId="2468591721" sldId="311"/>
        </pc:sldMkLst>
        <pc:spChg chg="mod">
          <ac:chgData name="Simon Bramwell" userId="bca58ee0-e8a9-4cba-a1a5-7dc7b1466e81" providerId="ADAL" clId="{C502159E-F80F-42ED-A985-61A0536596A9}" dt="2023-07-08T05:01:25.378" v="923" actId="20577"/>
          <ac:spMkLst>
            <pc:docMk/>
            <pc:sldMk cId="2468591721" sldId="311"/>
            <ac:spMk id="5" creationId="{684558B1-FC30-7BB1-F4D7-25DE34A494C5}"/>
          </ac:spMkLst>
        </pc:spChg>
      </pc:sldChg>
      <pc:sldChg chg="delSp modSp add mod">
        <pc:chgData name="Simon Bramwell" userId="bca58ee0-e8a9-4cba-a1a5-7dc7b1466e81" providerId="ADAL" clId="{C502159E-F80F-42ED-A985-61A0536596A9}" dt="2023-07-08T05:03:47.217" v="948" actId="478"/>
        <pc:sldMkLst>
          <pc:docMk/>
          <pc:sldMk cId="4092945828" sldId="312"/>
        </pc:sldMkLst>
        <pc:spChg chg="mod">
          <ac:chgData name="Simon Bramwell" userId="bca58ee0-e8a9-4cba-a1a5-7dc7b1466e81" providerId="ADAL" clId="{C502159E-F80F-42ED-A985-61A0536596A9}" dt="2023-07-08T05:03:42.095" v="946" actId="20577"/>
          <ac:spMkLst>
            <pc:docMk/>
            <pc:sldMk cId="4092945828" sldId="312"/>
            <ac:spMk id="4" creationId="{7C666645-4D81-805E-270B-2A338CA785CF}"/>
          </ac:spMkLst>
        </pc:spChg>
        <pc:spChg chg="del mod">
          <ac:chgData name="Simon Bramwell" userId="bca58ee0-e8a9-4cba-a1a5-7dc7b1466e81" providerId="ADAL" clId="{C502159E-F80F-42ED-A985-61A0536596A9}" dt="2023-07-08T05:03:47.217" v="948" actId="478"/>
          <ac:spMkLst>
            <pc:docMk/>
            <pc:sldMk cId="4092945828" sldId="312"/>
            <ac:spMk id="5" creationId="{684558B1-FC30-7BB1-F4D7-25DE34A494C5}"/>
          </ac:spMkLst>
        </pc:spChg>
      </pc:sldChg>
      <pc:sldChg chg="modSp add mod">
        <pc:chgData name="Simon Bramwell" userId="bca58ee0-e8a9-4cba-a1a5-7dc7b1466e81" providerId="ADAL" clId="{C502159E-F80F-42ED-A985-61A0536596A9}" dt="2023-07-08T05:06:56.484" v="1343" actId="20577"/>
        <pc:sldMkLst>
          <pc:docMk/>
          <pc:sldMk cId="126940767" sldId="313"/>
        </pc:sldMkLst>
        <pc:spChg chg="mod">
          <ac:chgData name="Simon Bramwell" userId="bca58ee0-e8a9-4cba-a1a5-7dc7b1466e81" providerId="ADAL" clId="{C502159E-F80F-42ED-A985-61A0536596A9}" dt="2023-07-08T05:06:56.484" v="1343" actId="20577"/>
          <ac:spMkLst>
            <pc:docMk/>
            <pc:sldMk cId="126940767" sldId="313"/>
            <ac:spMk id="4" creationId="{27879A4C-212E-3316-94F3-60BBB3F77709}"/>
          </ac:spMkLst>
        </pc:spChg>
      </pc:sldChg>
      <pc:sldChg chg="modSp add mod">
        <pc:chgData name="Simon Bramwell" userId="bca58ee0-e8a9-4cba-a1a5-7dc7b1466e81" providerId="ADAL" clId="{C502159E-F80F-42ED-A985-61A0536596A9}" dt="2023-07-08T05:12:04.305" v="1379" actId="1076"/>
        <pc:sldMkLst>
          <pc:docMk/>
          <pc:sldMk cId="2799960787" sldId="314"/>
        </pc:sldMkLst>
        <pc:spChg chg="mod">
          <ac:chgData name="Simon Bramwell" userId="bca58ee0-e8a9-4cba-a1a5-7dc7b1466e81" providerId="ADAL" clId="{C502159E-F80F-42ED-A985-61A0536596A9}" dt="2023-07-08T05:12:04.305" v="1379" actId="1076"/>
          <ac:spMkLst>
            <pc:docMk/>
            <pc:sldMk cId="2799960787" sldId="314"/>
            <ac:spMk id="4" creationId="{7C666645-4D81-805E-270B-2A338CA785CF}"/>
          </ac:spMkLst>
        </pc:spChg>
      </pc:sldChg>
      <pc:sldChg chg="modSp add mod">
        <pc:chgData name="Simon Bramwell" userId="bca58ee0-e8a9-4cba-a1a5-7dc7b1466e81" providerId="ADAL" clId="{C502159E-F80F-42ED-A985-61A0536596A9}" dt="2023-07-08T05:44:48.784" v="1832" actId="20577"/>
        <pc:sldMkLst>
          <pc:docMk/>
          <pc:sldMk cId="445977846" sldId="315"/>
        </pc:sldMkLst>
        <pc:spChg chg="mod">
          <ac:chgData name="Simon Bramwell" userId="bca58ee0-e8a9-4cba-a1a5-7dc7b1466e81" providerId="ADAL" clId="{C502159E-F80F-42ED-A985-61A0536596A9}" dt="2023-07-08T05:44:48.784" v="1832" actId="20577"/>
          <ac:spMkLst>
            <pc:docMk/>
            <pc:sldMk cId="445977846" sldId="315"/>
            <ac:spMk id="4" creationId="{27879A4C-212E-3316-94F3-60BBB3F77709}"/>
          </ac:spMkLst>
        </pc:spChg>
      </pc:sldChg>
      <pc:sldChg chg="modSp add mod">
        <pc:chgData name="Simon Bramwell" userId="bca58ee0-e8a9-4cba-a1a5-7dc7b1466e81" providerId="ADAL" clId="{C502159E-F80F-42ED-A985-61A0536596A9}" dt="2023-07-08T05:14:15.996" v="1411" actId="6549"/>
        <pc:sldMkLst>
          <pc:docMk/>
          <pc:sldMk cId="113548670" sldId="316"/>
        </pc:sldMkLst>
        <pc:spChg chg="mod">
          <ac:chgData name="Simon Bramwell" userId="bca58ee0-e8a9-4cba-a1a5-7dc7b1466e81" providerId="ADAL" clId="{C502159E-F80F-42ED-A985-61A0536596A9}" dt="2023-07-08T05:14:15.996" v="1411" actId="6549"/>
          <ac:spMkLst>
            <pc:docMk/>
            <pc:sldMk cId="113548670" sldId="316"/>
            <ac:spMk id="4" creationId="{7C666645-4D81-805E-270B-2A338CA785CF}"/>
          </ac:spMkLst>
        </pc:spChg>
      </pc:sldChg>
      <pc:sldChg chg="addSp delSp modSp add mod">
        <pc:chgData name="Simon Bramwell" userId="bca58ee0-e8a9-4cba-a1a5-7dc7b1466e81" providerId="ADAL" clId="{C502159E-F80F-42ED-A985-61A0536596A9}" dt="2023-07-08T05:19:02.785" v="1458" actId="1076"/>
        <pc:sldMkLst>
          <pc:docMk/>
          <pc:sldMk cId="3524958805" sldId="317"/>
        </pc:sldMkLst>
        <pc:spChg chg="mod">
          <ac:chgData name="Simon Bramwell" userId="bca58ee0-e8a9-4cba-a1a5-7dc7b1466e81" providerId="ADAL" clId="{C502159E-F80F-42ED-A985-61A0536596A9}" dt="2023-07-08T05:19:02.785" v="1458" actId="1076"/>
          <ac:spMkLst>
            <pc:docMk/>
            <pc:sldMk cId="3524958805" sldId="317"/>
            <ac:spMk id="2" creationId="{9C207A7D-6AB1-664E-F49E-9CE1F36D518F}"/>
          </ac:spMkLst>
        </pc:spChg>
        <pc:spChg chg="add del">
          <ac:chgData name="Simon Bramwell" userId="bca58ee0-e8a9-4cba-a1a5-7dc7b1466e81" providerId="ADAL" clId="{C502159E-F80F-42ED-A985-61A0536596A9}" dt="2023-07-08T05:18:47.065" v="1455" actId="478"/>
          <ac:spMkLst>
            <pc:docMk/>
            <pc:sldMk cId="3524958805" sldId="317"/>
            <ac:spMk id="4" creationId="{7C666645-4D81-805E-270B-2A338CA785CF}"/>
          </ac:spMkLst>
        </pc:spChg>
        <pc:spChg chg="del">
          <ac:chgData name="Simon Bramwell" userId="bca58ee0-e8a9-4cba-a1a5-7dc7b1466e81" providerId="ADAL" clId="{C502159E-F80F-42ED-A985-61A0536596A9}" dt="2023-07-08T05:17:49.804" v="1446" actId="478"/>
          <ac:spMkLst>
            <pc:docMk/>
            <pc:sldMk cId="3524958805" sldId="317"/>
            <ac:spMk id="5" creationId="{684558B1-FC30-7BB1-F4D7-25DE34A494C5}"/>
          </ac:spMkLst>
        </pc:spChg>
      </pc:sldChg>
      <pc:sldChg chg="modSp add mod">
        <pc:chgData name="Simon Bramwell" userId="bca58ee0-e8a9-4cba-a1a5-7dc7b1466e81" providerId="ADAL" clId="{C502159E-F80F-42ED-A985-61A0536596A9}" dt="2023-07-08T05:21:02.252" v="1463" actId="20577"/>
        <pc:sldMkLst>
          <pc:docMk/>
          <pc:sldMk cId="2085745587" sldId="318"/>
        </pc:sldMkLst>
        <pc:spChg chg="mod">
          <ac:chgData name="Simon Bramwell" userId="bca58ee0-e8a9-4cba-a1a5-7dc7b1466e81" providerId="ADAL" clId="{C502159E-F80F-42ED-A985-61A0536596A9}" dt="2023-07-08T05:21:02.252" v="1463" actId="20577"/>
          <ac:spMkLst>
            <pc:docMk/>
            <pc:sldMk cId="2085745587" sldId="318"/>
            <ac:spMk id="2" creationId="{9C207A7D-6AB1-664E-F49E-9CE1F36D518F}"/>
          </ac:spMkLst>
        </pc:spChg>
      </pc:sldChg>
      <pc:sldChg chg="modSp add del mod">
        <pc:chgData name="Simon Bramwell" userId="bca58ee0-e8a9-4cba-a1a5-7dc7b1466e81" providerId="ADAL" clId="{C502159E-F80F-42ED-A985-61A0536596A9}" dt="2023-07-08T05:24:14.568" v="1502" actId="47"/>
        <pc:sldMkLst>
          <pc:docMk/>
          <pc:sldMk cId="3792505506" sldId="319"/>
        </pc:sldMkLst>
        <pc:spChg chg="mod">
          <ac:chgData name="Simon Bramwell" userId="bca58ee0-e8a9-4cba-a1a5-7dc7b1466e81" providerId="ADAL" clId="{C502159E-F80F-42ED-A985-61A0536596A9}" dt="2023-07-08T05:22:50.076" v="1479" actId="20577"/>
          <ac:spMkLst>
            <pc:docMk/>
            <pc:sldMk cId="3792505506" sldId="319"/>
            <ac:spMk id="2" creationId="{9C207A7D-6AB1-664E-F49E-9CE1F36D518F}"/>
          </ac:spMkLst>
        </pc:spChg>
      </pc:sldChg>
      <pc:sldChg chg="modSp add del mod">
        <pc:chgData name="Simon Bramwell" userId="bca58ee0-e8a9-4cba-a1a5-7dc7b1466e81" providerId="ADAL" clId="{C502159E-F80F-42ED-A985-61A0536596A9}" dt="2023-07-08T05:25:40.436" v="1532" actId="47"/>
        <pc:sldMkLst>
          <pc:docMk/>
          <pc:sldMk cId="2884781041" sldId="320"/>
        </pc:sldMkLst>
        <pc:spChg chg="mod">
          <ac:chgData name="Simon Bramwell" userId="bca58ee0-e8a9-4cba-a1a5-7dc7b1466e81" providerId="ADAL" clId="{C502159E-F80F-42ED-A985-61A0536596A9}" dt="2023-07-08T05:24:12.264" v="1500" actId="20577"/>
          <ac:spMkLst>
            <pc:docMk/>
            <pc:sldMk cId="2884781041" sldId="320"/>
            <ac:spMk id="2" creationId="{9C207A7D-6AB1-664E-F49E-9CE1F36D518F}"/>
          </ac:spMkLst>
        </pc:spChg>
      </pc:sldChg>
      <pc:sldChg chg="addSp modSp add mod">
        <pc:chgData name="Simon Bramwell" userId="bca58ee0-e8a9-4cba-a1a5-7dc7b1466e81" providerId="ADAL" clId="{C502159E-F80F-42ED-A985-61A0536596A9}" dt="2023-07-08T05:25:27.940" v="1531" actId="1076"/>
        <pc:sldMkLst>
          <pc:docMk/>
          <pc:sldMk cId="1070292792" sldId="321"/>
        </pc:sldMkLst>
        <pc:spChg chg="mod">
          <ac:chgData name="Simon Bramwell" userId="bca58ee0-e8a9-4cba-a1a5-7dc7b1466e81" providerId="ADAL" clId="{C502159E-F80F-42ED-A985-61A0536596A9}" dt="2023-07-08T05:25:23.695" v="1530" actId="1076"/>
          <ac:spMkLst>
            <pc:docMk/>
            <pc:sldMk cId="1070292792" sldId="321"/>
            <ac:spMk id="2" creationId="{9C207A7D-6AB1-664E-F49E-9CE1F36D518F}"/>
          </ac:spMkLst>
        </pc:spChg>
        <pc:spChg chg="add mod">
          <ac:chgData name="Simon Bramwell" userId="bca58ee0-e8a9-4cba-a1a5-7dc7b1466e81" providerId="ADAL" clId="{C502159E-F80F-42ED-A985-61A0536596A9}" dt="2023-07-08T05:25:27.940" v="1531" actId="1076"/>
          <ac:spMkLst>
            <pc:docMk/>
            <pc:sldMk cId="1070292792" sldId="321"/>
            <ac:spMk id="4" creationId="{BCC0B83F-BD68-857B-C6BB-931F606AA815}"/>
          </ac:spMkLst>
        </pc:spChg>
      </pc:sldChg>
      <pc:sldChg chg="addSp modSp add mod">
        <pc:chgData name="Simon Bramwell" userId="bca58ee0-e8a9-4cba-a1a5-7dc7b1466e81" providerId="ADAL" clId="{C502159E-F80F-42ED-A985-61A0536596A9}" dt="2023-07-08T05:30:51.921" v="1661" actId="1076"/>
        <pc:sldMkLst>
          <pc:docMk/>
          <pc:sldMk cId="260797900" sldId="322"/>
        </pc:sldMkLst>
        <pc:spChg chg="add mod">
          <ac:chgData name="Simon Bramwell" userId="bca58ee0-e8a9-4cba-a1a5-7dc7b1466e81" providerId="ADAL" clId="{C502159E-F80F-42ED-A985-61A0536596A9}" dt="2023-07-08T05:30:51.921" v="1661" actId="1076"/>
          <ac:spMkLst>
            <pc:docMk/>
            <pc:sldMk cId="260797900" sldId="322"/>
            <ac:spMk id="5" creationId="{F1BEC5ED-A2D5-4359-DF59-E49FDCD2C9CE}"/>
          </ac:spMkLst>
        </pc:spChg>
        <pc:picChg chg="mod">
          <ac:chgData name="Simon Bramwell" userId="bca58ee0-e8a9-4cba-a1a5-7dc7b1466e81" providerId="ADAL" clId="{C502159E-F80F-42ED-A985-61A0536596A9}" dt="2023-07-08T05:30:46.765" v="1660" actId="1076"/>
          <ac:picMkLst>
            <pc:docMk/>
            <pc:sldMk cId="260797900" sldId="322"/>
            <ac:picMk id="3" creationId="{3FE0CD15-AC57-98F4-2C84-C8EDD41C244A}"/>
          </ac:picMkLst>
        </pc:picChg>
      </pc:sldChg>
      <pc:sldChg chg="modSp add mod ord">
        <pc:chgData name="Simon Bramwell" userId="bca58ee0-e8a9-4cba-a1a5-7dc7b1466e81" providerId="ADAL" clId="{C502159E-F80F-42ED-A985-61A0536596A9}" dt="2023-07-08T05:32:25.748" v="1694"/>
        <pc:sldMkLst>
          <pc:docMk/>
          <pc:sldMk cId="3278871246" sldId="323"/>
        </pc:sldMkLst>
        <pc:spChg chg="mod">
          <ac:chgData name="Simon Bramwell" userId="bca58ee0-e8a9-4cba-a1a5-7dc7b1466e81" providerId="ADAL" clId="{C502159E-F80F-42ED-A985-61A0536596A9}" dt="2023-07-08T05:32:11.807" v="1692" actId="20577"/>
          <ac:spMkLst>
            <pc:docMk/>
            <pc:sldMk cId="3278871246" sldId="323"/>
            <ac:spMk id="4" creationId="{BCC0B83F-BD68-857B-C6BB-931F606AA815}"/>
          </ac:spMkLst>
        </pc:spChg>
      </pc:sldChg>
      <pc:sldChg chg="delSp modSp add mod">
        <pc:chgData name="Simon Bramwell" userId="bca58ee0-e8a9-4cba-a1a5-7dc7b1466e81" providerId="ADAL" clId="{C502159E-F80F-42ED-A985-61A0536596A9}" dt="2023-07-08T05:34:35.793" v="1753" actId="20577"/>
        <pc:sldMkLst>
          <pc:docMk/>
          <pc:sldMk cId="1942887407" sldId="324"/>
        </pc:sldMkLst>
        <pc:spChg chg="mod">
          <ac:chgData name="Simon Bramwell" userId="bca58ee0-e8a9-4cba-a1a5-7dc7b1466e81" providerId="ADAL" clId="{C502159E-F80F-42ED-A985-61A0536596A9}" dt="2023-07-08T05:34:35.793" v="1753" actId="20577"/>
          <ac:spMkLst>
            <pc:docMk/>
            <pc:sldMk cId="1942887407" sldId="324"/>
            <ac:spMk id="2" creationId="{9C207A7D-6AB1-664E-F49E-9CE1F36D518F}"/>
          </ac:spMkLst>
        </pc:spChg>
        <pc:spChg chg="del">
          <ac:chgData name="Simon Bramwell" userId="bca58ee0-e8a9-4cba-a1a5-7dc7b1466e81" providerId="ADAL" clId="{C502159E-F80F-42ED-A985-61A0536596A9}" dt="2023-07-08T05:34:20.614" v="1715" actId="478"/>
          <ac:spMkLst>
            <pc:docMk/>
            <pc:sldMk cId="1942887407" sldId="324"/>
            <ac:spMk id="4" creationId="{7C666645-4D81-805E-270B-2A338CA785CF}"/>
          </ac:spMkLst>
        </pc:spChg>
        <pc:spChg chg="del">
          <ac:chgData name="Simon Bramwell" userId="bca58ee0-e8a9-4cba-a1a5-7dc7b1466e81" providerId="ADAL" clId="{C502159E-F80F-42ED-A985-61A0536596A9}" dt="2023-07-08T05:34:14.835" v="1714" actId="478"/>
          <ac:spMkLst>
            <pc:docMk/>
            <pc:sldMk cId="1942887407" sldId="324"/>
            <ac:spMk id="5" creationId="{684558B1-FC30-7BB1-F4D7-25DE34A494C5}"/>
          </ac:spMkLst>
        </pc:spChg>
      </pc:sldChg>
      <pc:sldChg chg="delSp modSp add mod">
        <pc:chgData name="Simon Bramwell" userId="bca58ee0-e8a9-4cba-a1a5-7dc7b1466e81" providerId="ADAL" clId="{C502159E-F80F-42ED-A985-61A0536596A9}" dt="2023-07-08T05:36:01.215" v="1763" actId="478"/>
        <pc:sldMkLst>
          <pc:docMk/>
          <pc:sldMk cId="708876436" sldId="325"/>
        </pc:sldMkLst>
        <pc:spChg chg="del">
          <ac:chgData name="Simon Bramwell" userId="bca58ee0-e8a9-4cba-a1a5-7dc7b1466e81" providerId="ADAL" clId="{C502159E-F80F-42ED-A985-61A0536596A9}" dt="2023-07-08T05:36:01.215" v="1763" actId="478"/>
          <ac:spMkLst>
            <pc:docMk/>
            <pc:sldMk cId="708876436" sldId="325"/>
            <ac:spMk id="2" creationId="{9C207A7D-6AB1-664E-F49E-9CE1F36D518F}"/>
          </ac:spMkLst>
        </pc:spChg>
        <pc:spChg chg="mod">
          <ac:chgData name="Simon Bramwell" userId="bca58ee0-e8a9-4cba-a1a5-7dc7b1466e81" providerId="ADAL" clId="{C502159E-F80F-42ED-A985-61A0536596A9}" dt="2023-07-08T05:35:57.414" v="1762" actId="6549"/>
          <ac:spMkLst>
            <pc:docMk/>
            <pc:sldMk cId="708876436" sldId="325"/>
            <ac:spMk id="4" creationId="{7C666645-4D81-805E-270B-2A338CA785CF}"/>
          </ac:spMkLst>
        </pc:spChg>
      </pc:sldChg>
      <pc:sldChg chg="addSp modSp add mod">
        <pc:chgData name="Simon Bramwell" userId="bca58ee0-e8a9-4cba-a1a5-7dc7b1466e81" providerId="ADAL" clId="{C502159E-F80F-42ED-A985-61A0536596A9}" dt="2023-07-08T05:39:43.524" v="1778" actId="1076"/>
        <pc:sldMkLst>
          <pc:docMk/>
          <pc:sldMk cId="964153737" sldId="326"/>
        </pc:sldMkLst>
        <pc:spChg chg="mod">
          <ac:chgData name="Simon Bramwell" userId="bca58ee0-e8a9-4cba-a1a5-7dc7b1466e81" providerId="ADAL" clId="{C502159E-F80F-42ED-A985-61A0536596A9}" dt="2023-07-08T05:39:15.200" v="1773" actId="1076"/>
          <ac:spMkLst>
            <pc:docMk/>
            <pc:sldMk cId="964153737" sldId="326"/>
            <ac:spMk id="4" creationId="{7C666645-4D81-805E-270B-2A338CA785CF}"/>
          </ac:spMkLst>
        </pc:spChg>
        <pc:picChg chg="mod">
          <ac:chgData name="Simon Bramwell" userId="bca58ee0-e8a9-4cba-a1a5-7dc7b1466e81" providerId="ADAL" clId="{C502159E-F80F-42ED-A985-61A0536596A9}" dt="2023-07-08T05:38:36.390" v="1767" actId="1076"/>
          <ac:picMkLst>
            <pc:docMk/>
            <pc:sldMk cId="964153737" sldId="326"/>
            <ac:picMk id="3" creationId="{3FE0CD15-AC57-98F4-2C84-C8EDD41C244A}"/>
          </ac:picMkLst>
        </pc:picChg>
        <pc:picChg chg="add mod">
          <ac:chgData name="Simon Bramwell" userId="bca58ee0-e8a9-4cba-a1a5-7dc7b1466e81" providerId="ADAL" clId="{C502159E-F80F-42ED-A985-61A0536596A9}" dt="2023-07-08T05:39:43.524" v="1778" actId="1076"/>
          <ac:picMkLst>
            <pc:docMk/>
            <pc:sldMk cId="964153737" sldId="326"/>
            <ac:picMk id="5" creationId="{E9C51F9B-BF9C-BB0C-E8D3-104EC5CD8056}"/>
          </ac:picMkLst>
        </pc:picChg>
      </pc:sldChg>
      <pc:sldChg chg="modSp add mod">
        <pc:chgData name="Simon Bramwell" userId="bca58ee0-e8a9-4cba-a1a5-7dc7b1466e81" providerId="ADAL" clId="{C502159E-F80F-42ED-A985-61A0536596A9}" dt="2023-07-08T05:41:30.327" v="1805" actId="5793"/>
        <pc:sldMkLst>
          <pc:docMk/>
          <pc:sldMk cId="2512833298" sldId="327"/>
        </pc:sldMkLst>
        <pc:spChg chg="mod">
          <ac:chgData name="Simon Bramwell" userId="bca58ee0-e8a9-4cba-a1a5-7dc7b1466e81" providerId="ADAL" clId="{C502159E-F80F-42ED-A985-61A0536596A9}" dt="2023-07-08T05:41:30.327" v="1805" actId="5793"/>
          <ac:spMkLst>
            <pc:docMk/>
            <pc:sldMk cId="2512833298" sldId="327"/>
            <ac:spMk id="4" creationId="{7C666645-4D81-805E-270B-2A338CA785CF}"/>
          </ac:spMkLst>
        </pc:spChg>
      </pc:sldChg>
      <pc:sldChg chg="modSp add mod">
        <pc:chgData name="Simon Bramwell" userId="bca58ee0-e8a9-4cba-a1a5-7dc7b1466e81" providerId="ADAL" clId="{C502159E-F80F-42ED-A985-61A0536596A9}" dt="2023-07-08T05:44:27.053" v="1820" actId="20577"/>
        <pc:sldMkLst>
          <pc:docMk/>
          <pc:sldMk cId="2934565878" sldId="328"/>
        </pc:sldMkLst>
        <pc:spChg chg="mod">
          <ac:chgData name="Simon Bramwell" userId="bca58ee0-e8a9-4cba-a1a5-7dc7b1466e81" providerId="ADAL" clId="{C502159E-F80F-42ED-A985-61A0536596A9}" dt="2023-07-08T05:44:27.053" v="1820" actId="20577"/>
          <ac:spMkLst>
            <pc:docMk/>
            <pc:sldMk cId="2934565878" sldId="328"/>
            <ac:spMk id="4" creationId="{27879A4C-212E-3316-94F3-60BBB3F77709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49334-588B-6D52-AFBD-B5AC97EDF9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D9605B-EABE-456B-26CA-C48C7DD3D4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6E0754-DB7A-49BD-3C97-B67B625FE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F55C-3228-46A4-ADBA-AF4EB8DEF1F4}" type="datetimeFigureOut">
              <a:rPr lang="en-GB" smtClean="0"/>
              <a:t>08/07/2023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30628-08B8-E344-1BC9-5082CFE04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3A5CD-223E-BB1D-6E81-103655B1D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B8F4A-D926-4788-9751-1C46008895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6909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12E8C-EB41-4465-4A7B-130E9F99C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C58FC9-D343-B0BA-9814-7700C76D29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09A3B2-E60E-3739-EC20-AD3E20BC1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F55C-3228-46A4-ADBA-AF4EB8DEF1F4}" type="datetimeFigureOut">
              <a:rPr lang="en-GB" smtClean="0"/>
              <a:t>08/07/2023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D7EDA-0FE4-E697-11D4-A2551DF09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4C99E3-76B9-4871-57B9-1A7372F61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B8F4A-D926-4788-9751-1C46008895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4692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90DAA4-2AED-1676-1DF8-903D4D3964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20A3A9-DF2D-901D-0641-9E8F70DFFE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4F4142-8A68-85E2-CDA1-5253BB0A2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F55C-3228-46A4-ADBA-AF4EB8DEF1F4}" type="datetimeFigureOut">
              <a:rPr lang="en-GB" smtClean="0"/>
              <a:t>08/07/2023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CDD7EE-7268-28A8-4626-387F2129D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25FFCF-7FFB-9138-6C12-B587143E0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B8F4A-D926-4788-9751-1C46008895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604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C7493-901B-6ECC-8251-CABA827CA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00264-297F-28FE-FF46-8C3DBB962D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0F7DD-DC29-FDFA-E7BF-F4E7869B8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F55C-3228-46A4-ADBA-AF4EB8DEF1F4}" type="datetimeFigureOut">
              <a:rPr lang="en-GB" smtClean="0"/>
              <a:t>08/07/2023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8B579-AFEF-B742-58BC-55F4C0C08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BB2DB3-112A-A8BB-390C-96D358E2B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B8F4A-D926-4788-9751-1C46008895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3959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BC3BA-6F53-A463-5956-961DD47C9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A871C8-EF63-A11C-4EBF-513E11E282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6F7B98-F6BA-F0BD-0F02-7DC9BF07C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F55C-3228-46A4-ADBA-AF4EB8DEF1F4}" type="datetimeFigureOut">
              <a:rPr lang="en-GB" smtClean="0"/>
              <a:t>08/07/2023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AEC736-B8E4-1CBC-56F5-7B06F94A6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BD643-5FED-953A-7B29-7A888BC4C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B8F4A-D926-4788-9751-1C46008895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7192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12074-1B4F-D7D6-99CA-CCFF04264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3E46D-F5F1-3465-FF52-F8453DC448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A34A0D-1CBC-CA5B-B7DC-A1E73FBF34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54856-F2C9-1200-09E8-542310DE9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F55C-3228-46A4-ADBA-AF4EB8DEF1F4}" type="datetimeFigureOut">
              <a:rPr lang="en-GB" smtClean="0"/>
              <a:t>08/07/2023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5B2206-6277-3521-3A12-05ADFEE79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BF2BF6-D4F4-8F27-8A99-981B4B46D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B8F4A-D926-4788-9751-1C46008895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8778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0116C-E50E-2468-BCDF-DDAE2467E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68E53D-727B-07D3-7850-5B052E0FBE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DAA7-D235-923A-B5E3-6444ADAF30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1D874F-E4DB-A951-B8A1-A5D6C0BB20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2EFAEE-A922-F6FF-F212-806E03A01B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B96CC8-8805-EAB6-CA9F-861D1F7C3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F55C-3228-46A4-ADBA-AF4EB8DEF1F4}" type="datetimeFigureOut">
              <a:rPr lang="en-GB" smtClean="0"/>
              <a:t>08/07/2023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B14CCE-8799-64D5-164D-DA75836AB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2E832A-F8D7-CE12-2EDD-3C1D911E4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B8F4A-D926-4788-9751-1C46008895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8366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E25E4-5291-483C-AAA8-E56348084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8B2542-889A-0BE4-9623-8007CE671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F55C-3228-46A4-ADBA-AF4EB8DEF1F4}" type="datetimeFigureOut">
              <a:rPr lang="en-GB" smtClean="0"/>
              <a:t>08/07/2023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B40FCD-E3FE-4250-6C2F-1FDE56A63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AA9731-51B0-1DD7-0B1B-611C620C5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B8F4A-D926-4788-9751-1C46008895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356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D8836C-8213-14EA-FDD3-E3D789755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F55C-3228-46A4-ADBA-AF4EB8DEF1F4}" type="datetimeFigureOut">
              <a:rPr lang="en-GB" smtClean="0"/>
              <a:t>08/07/2023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D47232-C529-39C0-3DCB-CDD65EE31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171053-1B0E-78F9-5805-51E6BFDCD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B8F4A-D926-4788-9751-1C46008895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360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6D0AC-9F9A-8AC0-F4D5-DA1DDF90E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FCD6B-55D7-BF7F-5674-0D1F4B983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997DC2-9A92-6725-84A2-C5EA28CA7F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C89E2C-63AF-DD63-A5BF-0D76BF206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F55C-3228-46A4-ADBA-AF4EB8DEF1F4}" type="datetimeFigureOut">
              <a:rPr lang="en-GB" smtClean="0"/>
              <a:t>08/07/2023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CF1DFB-C19E-EF85-7239-FFAB20BDF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401226-D00D-A469-0A04-DFECB3EB1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B8F4A-D926-4788-9751-1C46008895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3925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AA2E8-E44C-E10A-29D1-38C0F0626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AC23CB-A2C6-8252-7A42-F77B680400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2BFF52-97BF-C1D2-77E6-C47B0BD15E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05B4CE-A2BA-8738-E3C4-9DE321BCC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F55C-3228-46A4-ADBA-AF4EB8DEF1F4}" type="datetimeFigureOut">
              <a:rPr lang="en-GB" smtClean="0"/>
              <a:t>08/07/2023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290C9D-F451-BDDC-2E67-002CCC736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897539-7896-2FBB-CA59-3344E22EF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B8F4A-D926-4788-9751-1C46008895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1751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7D31A1-02A4-ACC8-DF0D-2D0B17086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82C233-E211-F0B7-8865-862BE77EC7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6E2729-DEF8-259A-DC71-F9164D2C4E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0F55C-3228-46A4-ADBA-AF4EB8DEF1F4}" type="datetimeFigureOut">
              <a:rPr lang="en-GB" smtClean="0"/>
              <a:t>08/07/2023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8ADFD2-9098-E0D3-BFAD-254A714C33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A6340C-5F27-5878-ADC5-EACE83885C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DB8F4A-D926-4788-9751-1C46008895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6790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E0CD15-AC57-98F4-2C84-C8EDD41C24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207A7D-6AB1-664E-F49E-9CE1F36D518F}"/>
              </a:ext>
            </a:extLst>
          </p:cNvPr>
          <p:cNvSpPr txBox="1"/>
          <p:nvPr/>
        </p:nvSpPr>
        <p:spPr>
          <a:xfrm>
            <a:off x="2543175" y="307360"/>
            <a:ext cx="89058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400" b="1">
              <a:solidFill>
                <a:schemeClr val="accent1">
                  <a:lumMod val="75000"/>
                </a:schemeClr>
              </a:solidFill>
              <a:latin typeface="Bierstadt" panose="020B0004020202020204" pitchFamily="34" charset="0"/>
            </a:endParaRPr>
          </a:p>
          <a:p>
            <a:endParaRPr lang="en-GB" sz="5400" b="1" dirty="0">
              <a:solidFill>
                <a:schemeClr val="accent1">
                  <a:lumMod val="75000"/>
                </a:schemeClr>
              </a:solidFill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257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E0CD15-AC57-98F4-2C84-C8EDD41C24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207A7D-6AB1-664E-F49E-9CE1F36D518F}"/>
              </a:ext>
            </a:extLst>
          </p:cNvPr>
          <p:cNvSpPr txBox="1"/>
          <p:nvPr/>
        </p:nvSpPr>
        <p:spPr>
          <a:xfrm>
            <a:off x="1643062" y="174010"/>
            <a:ext cx="89058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 dirty="0">
                <a:solidFill>
                  <a:schemeClr val="accent1">
                    <a:lumMod val="75000"/>
                  </a:schemeClr>
                </a:solidFill>
                <a:latin typeface="Bierstadt" panose="020B0004020202020204" pitchFamily="34" charset="0"/>
              </a:rPr>
              <a:t>1. Why rest?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666645-4D81-805E-270B-2A338CA785CF}"/>
              </a:ext>
            </a:extLst>
          </p:cNvPr>
          <p:cNvSpPr txBox="1"/>
          <p:nvPr/>
        </p:nvSpPr>
        <p:spPr>
          <a:xfrm>
            <a:off x="733424" y="1361569"/>
            <a:ext cx="107251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Bierstadt" panose="020B0004020202020204" pitchFamily="34" charset="0"/>
              </a:rPr>
              <a:t>b) Resting is a reflection of God’s heart for creation…</a:t>
            </a:r>
            <a:endParaRPr lang="en-GB" sz="5400" b="1" dirty="0">
              <a:solidFill>
                <a:schemeClr val="accent5">
                  <a:lumMod val="50000"/>
                </a:schemeClr>
              </a:solidFill>
              <a:latin typeface="Bierstadt" panose="020B00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4558B1-FC30-7BB1-F4D7-25DE34A494C5}"/>
              </a:ext>
            </a:extLst>
          </p:cNvPr>
          <p:cNvSpPr txBox="1"/>
          <p:nvPr/>
        </p:nvSpPr>
        <p:spPr>
          <a:xfrm>
            <a:off x="247649" y="3115895"/>
            <a:ext cx="116967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erstadt" panose="020B0004020202020204" pitchFamily="34" charset="0"/>
              </a:rPr>
              <a:t>God blessed the seventh day and made it holy, because on it he rested from all the work he had done . (Genesis 2:3)</a:t>
            </a:r>
            <a:endParaRPr lang="en-GB" sz="40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257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E0CD15-AC57-98F4-2C84-C8EDD41C24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207A7D-6AB1-664E-F49E-9CE1F36D518F}"/>
              </a:ext>
            </a:extLst>
          </p:cNvPr>
          <p:cNvSpPr txBox="1"/>
          <p:nvPr/>
        </p:nvSpPr>
        <p:spPr>
          <a:xfrm>
            <a:off x="1643062" y="174010"/>
            <a:ext cx="89058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 dirty="0">
                <a:solidFill>
                  <a:schemeClr val="accent1">
                    <a:lumMod val="75000"/>
                  </a:schemeClr>
                </a:solidFill>
                <a:latin typeface="Bierstadt" panose="020B0004020202020204" pitchFamily="34" charset="0"/>
              </a:rPr>
              <a:t>1. Why rest?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666645-4D81-805E-270B-2A338CA785CF}"/>
              </a:ext>
            </a:extLst>
          </p:cNvPr>
          <p:cNvSpPr txBox="1"/>
          <p:nvPr/>
        </p:nvSpPr>
        <p:spPr>
          <a:xfrm>
            <a:off x="733424" y="1361569"/>
            <a:ext cx="107251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Bierstadt" panose="020B0004020202020204" pitchFamily="34" charset="0"/>
              </a:rPr>
              <a:t>b) Resting is a reflection of God’s heart for creation…</a:t>
            </a:r>
            <a:endParaRPr lang="en-GB" sz="5400" b="1" dirty="0">
              <a:solidFill>
                <a:schemeClr val="accent5">
                  <a:lumMod val="50000"/>
                </a:schemeClr>
              </a:solidFill>
              <a:latin typeface="Bierstadt" panose="020B00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4558B1-FC30-7BB1-F4D7-25DE34A494C5}"/>
              </a:ext>
            </a:extLst>
          </p:cNvPr>
          <p:cNvSpPr txBox="1"/>
          <p:nvPr/>
        </p:nvSpPr>
        <p:spPr>
          <a:xfrm>
            <a:off x="247649" y="3115895"/>
            <a:ext cx="116967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erstadt" panose="020B0004020202020204" pitchFamily="34" charset="0"/>
              </a:rPr>
              <a:t>The Sabbath was made for man, not man for the Sabbath. So the Son of Man is Lord even of the Sabbath. (Mark 2:27-28)</a:t>
            </a:r>
            <a:endParaRPr lang="en-GB" sz="40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591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E0CD15-AC57-98F4-2C84-C8EDD41C24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207A7D-6AB1-664E-F49E-9CE1F36D518F}"/>
              </a:ext>
            </a:extLst>
          </p:cNvPr>
          <p:cNvSpPr txBox="1"/>
          <p:nvPr/>
        </p:nvSpPr>
        <p:spPr>
          <a:xfrm>
            <a:off x="1643062" y="174010"/>
            <a:ext cx="89058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 dirty="0">
                <a:solidFill>
                  <a:schemeClr val="accent1">
                    <a:lumMod val="75000"/>
                  </a:schemeClr>
                </a:solidFill>
                <a:latin typeface="Bierstadt" panose="020B0004020202020204" pitchFamily="34" charset="0"/>
              </a:rPr>
              <a:t>1. Why rest?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666645-4D81-805E-270B-2A338CA785CF}"/>
              </a:ext>
            </a:extLst>
          </p:cNvPr>
          <p:cNvSpPr txBox="1"/>
          <p:nvPr/>
        </p:nvSpPr>
        <p:spPr>
          <a:xfrm>
            <a:off x="733424" y="1361569"/>
            <a:ext cx="10725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Bierstadt" panose="020B0004020202020204" pitchFamily="34" charset="0"/>
              </a:rPr>
              <a:t>c) Resting is an act of worship…</a:t>
            </a:r>
            <a:endParaRPr lang="en-GB" sz="5400" b="1" dirty="0">
              <a:solidFill>
                <a:schemeClr val="accent5">
                  <a:lumMod val="50000"/>
                </a:schemeClr>
              </a:solidFill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945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E0CD15-AC57-98F4-2C84-C8EDD41C24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207A7D-6AB1-664E-F49E-9CE1F36D518F}"/>
              </a:ext>
            </a:extLst>
          </p:cNvPr>
          <p:cNvSpPr txBox="1"/>
          <p:nvPr/>
        </p:nvSpPr>
        <p:spPr>
          <a:xfrm>
            <a:off x="2543175" y="307360"/>
            <a:ext cx="89058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400" b="1">
              <a:solidFill>
                <a:schemeClr val="accent1">
                  <a:lumMod val="75000"/>
                </a:schemeClr>
              </a:solidFill>
              <a:latin typeface="Bierstadt" panose="020B0004020202020204" pitchFamily="34" charset="0"/>
            </a:endParaRPr>
          </a:p>
          <a:p>
            <a:endParaRPr lang="en-GB" sz="5400" b="1" dirty="0">
              <a:solidFill>
                <a:schemeClr val="accent1">
                  <a:lumMod val="75000"/>
                </a:schemeClr>
              </a:solidFill>
              <a:latin typeface="Bierstadt" panose="020B00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879A4C-212E-3316-94F3-60BBB3F77709}"/>
              </a:ext>
            </a:extLst>
          </p:cNvPr>
          <p:cNvSpPr txBox="1"/>
          <p:nvPr/>
        </p:nvSpPr>
        <p:spPr>
          <a:xfrm>
            <a:off x="247650" y="0"/>
            <a:ext cx="116967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erstadt" panose="020B0004020202020204" pitchFamily="34" charset="0"/>
                <a:ea typeface="Calibri" panose="020F0502020204030204" pitchFamily="34" charset="0"/>
              </a:rPr>
              <a:t>Just like work, when it’s done right, is an act of worship, the same is true with rest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erstadt" panose="020B0004020202020204" pitchFamily="34" charset="0"/>
              </a:rPr>
              <a:t>. You can rest as an act of worship to God. You can even rest to the glory of God. When you enjoy the world as God intended…in a spirit of gratitude, letting the goodness of your world and life conjure up an awareness of God and a love for him, the rest becomes worship. (Jean Mark Comer)</a:t>
            </a:r>
            <a:endParaRPr lang="en-GB" sz="40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40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E0CD15-AC57-98F4-2C84-C8EDD41C24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207A7D-6AB1-664E-F49E-9CE1F36D518F}"/>
              </a:ext>
            </a:extLst>
          </p:cNvPr>
          <p:cNvSpPr txBox="1"/>
          <p:nvPr/>
        </p:nvSpPr>
        <p:spPr>
          <a:xfrm>
            <a:off x="1643062" y="174010"/>
            <a:ext cx="89058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 dirty="0">
                <a:solidFill>
                  <a:schemeClr val="accent1">
                    <a:lumMod val="75000"/>
                  </a:schemeClr>
                </a:solidFill>
                <a:latin typeface="Bierstadt" panose="020B0004020202020204" pitchFamily="34" charset="0"/>
              </a:rPr>
              <a:t>1. Why rest?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666645-4D81-805E-270B-2A338CA785CF}"/>
              </a:ext>
            </a:extLst>
          </p:cNvPr>
          <p:cNvSpPr txBox="1"/>
          <p:nvPr/>
        </p:nvSpPr>
        <p:spPr>
          <a:xfrm>
            <a:off x="733424" y="1818769"/>
            <a:ext cx="107251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Bierstadt" panose="020B0004020202020204" pitchFamily="34" charset="0"/>
              </a:rPr>
              <a:t>Resting is an integral part of our humanity…</a:t>
            </a:r>
            <a:endParaRPr lang="en-GB" sz="5400" b="1" dirty="0">
              <a:solidFill>
                <a:schemeClr val="accent5">
                  <a:lumMod val="50000"/>
                </a:schemeClr>
              </a:solidFill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9607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E0CD15-AC57-98F4-2C84-C8EDD41C24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207A7D-6AB1-664E-F49E-9CE1F36D518F}"/>
              </a:ext>
            </a:extLst>
          </p:cNvPr>
          <p:cNvSpPr txBox="1"/>
          <p:nvPr/>
        </p:nvSpPr>
        <p:spPr>
          <a:xfrm>
            <a:off x="2543175" y="307360"/>
            <a:ext cx="89058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400" b="1">
              <a:solidFill>
                <a:schemeClr val="accent1">
                  <a:lumMod val="75000"/>
                </a:schemeClr>
              </a:solidFill>
              <a:latin typeface="Bierstadt" panose="020B0004020202020204" pitchFamily="34" charset="0"/>
            </a:endParaRPr>
          </a:p>
          <a:p>
            <a:endParaRPr lang="en-GB" sz="5400" b="1" dirty="0">
              <a:solidFill>
                <a:schemeClr val="accent1">
                  <a:lumMod val="75000"/>
                </a:schemeClr>
              </a:solidFill>
              <a:latin typeface="Bierstadt" panose="020B00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879A4C-212E-3316-94F3-60BBB3F77709}"/>
              </a:ext>
            </a:extLst>
          </p:cNvPr>
          <p:cNvSpPr txBox="1"/>
          <p:nvPr/>
        </p:nvSpPr>
        <p:spPr>
          <a:xfrm>
            <a:off x="247650" y="0"/>
            <a:ext cx="116967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erstadt" panose="020B0004020202020204" pitchFamily="34" charset="0"/>
                <a:ea typeface="Calibri" panose="020F0502020204030204" pitchFamily="34" charset="0"/>
              </a:rPr>
              <a:t>Are you tired? Worn out? Burned out on religion? Come to me. Get away with me and you’ll recover your life. I’ll show you how to take a real rest. Walk with me and work with me—watch how I do it. Learn the unforced rhythms of grace. I won’t lay anything heavy or ill-fitting on you. Keep company with me and you’ll learn to live freely and lightly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erstadt" panose="020B0004020202020204" pitchFamily="34" charset="0"/>
              </a:rPr>
              <a:t>. (Matt 11:28-30 - MSG)</a:t>
            </a:r>
            <a:endParaRPr lang="en-GB" sz="40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9778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E0CD15-AC57-98F4-2C84-C8EDD41C24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207A7D-6AB1-664E-F49E-9CE1F36D518F}"/>
              </a:ext>
            </a:extLst>
          </p:cNvPr>
          <p:cNvSpPr txBox="1"/>
          <p:nvPr/>
        </p:nvSpPr>
        <p:spPr>
          <a:xfrm>
            <a:off x="1643062" y="174010"/>
            <a:ext cx="89058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 dirty="0">
                <a:solidFill>
                  <a:schemeClr val="accent1">
                    <a:lumMod val="75000"/>
                  </a:schemeClr>
                </a:solidFill>
                <a:latin typeface="Bierstadt" panose="020B0004020202020204" pitchFamily="34" charset="0"/>
              </a:rPr>
              <a:t>Rest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666645-4D81-805E-270B-2A338CA785CF}"/>
              </a:ext>
            </a:extLst>
          </p:cNvPr>
          <p:cNvSpPr txBox="1"/>
          <p:nvPr/>
        </p:nvSpPr>
        <p:spPr>
          <a:xfrm>
            <a:off x="95250" y="1490008"/>
            <a:ext cx="119919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chemeClr val="accent5">
                  <a:lumMod val="50000"/>
                </a:schemeClr>
              </a:solidFill>
              <a:latin typeface="Bierstadt" panose="020B0004020202020204" pitchFamily="34" charset="0"/>
            </a:endParaRPr>
          </a:p>
          <a:p>
            <a:pPr algn="ctr"/>
            <a:r>
              <a:rPr lang="en-US" sz="7200" b="1" dirty="0">
                <a:solidFill>
                  <a:schemeClr val="accent5">
                    <a:lumMod val="50000"/>
                  </a:schemeClr>
                </a:solidFill>
                <a:latin typeface="Bierstadt" panose="020B0004020202020204" pitchFamily="34" charset="0"/>
              </a:rPr>
              <a:t>…a short break to </a:t>
            </a:r>
            <a:r>
              <a:rPr lang="en-US" sz="7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erstadt" panose="020B0004020202020204" pitchFamily="34" charset="0"/>
              </a:rPr>
              <a:t>rest</a:t>
            </a:r>
            <a:r>
              <a:rPr lang="en-US" sz="7200" b="1" dirty="0">
                <a:solidFill>
                  <a:schemeClr val="accent5">
                    <a:lumMod val="50000"/>
                  </a:schemeClr>
                </a:solidFill>
                <a:latin typeface="Bierstadt" panose="020B0004020202020204" pitchFamily="34" charset="0"/>
              </a:rPr>
              <a:t>…</a:t>
            </a:r>
            <a:endParaRPr lang="en-GB" sz="7200" b="1" dirty="0">
              <a:solidFill>
                <a:schemeClr val="accent5">
                  <a:lumMod val="50000"/>
                </a:schemeClr>
              </a:solidFill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486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E0CD15-AC57-98F4-2C84-C8EDD41C24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207A7D-6AB1-664E-F49E-9CE1F36D518F}"/>
              </a:ext>
            </a:extLst>
          </p:cNvPr>
          <p:cNvSpPr txBox="1"/>
          <p:nvPr/>
        </p:nvSpPr>
        <p:spPr>
          <a:xfrm>
            <a:off x="1016794" y="183535"/>
            <a:ext cx="101584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 dirty="0">
                <a:solidFill>
                  <a:schemeClr val="accent1">
                    <a:lumMod val="75000"/>
                  </a:schemeClr>
                </a:solidFill>
                <a:latin typeface="Bierstadt" panose="020B0004020202020204" pitchFamily="34" charset="0"/>
              </a:rPr>
              <a:t>2. True rest </a:t>
            </a:r>
          </a:p>
          <a:p>
            <a:pPr algn="ctr"/>
            <a:r>
              <a:rPr lang="en-GB" sz="8000" b="1" dirty="0">
                <a:solidFill>
                  <a:schemeClr val="accent1">
                    <a:lumMod val="75000"/>
                  </a:schemeClr>
                </a:solidFill>
                <a:latin typeface="Bierstadt" panose="020B0004020202020204" pitchFamily="34" charset="0"/>
              </a:rPr>
              <a:t>(and counterfeit rest)</a:t>
            </a:r>
          </a:p>
        </p:txBody>
      </p:sp>
    </p:spTree>
    <p:extLst>
      <p:ext uri="{BB962C8B-B14F-4D97-AF65-F5344CB8AC3E}">
        <p14:creationId xmlns:p14="http://schemas.microsoft.com/office/powerpoint/2010/main" val="35249588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E0CD15-AC57-98F4-2C84-C8EDD41C24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207A7D-6AB1-664E-F49E-9CE1F36D518F}"/>
              </a:ext>
            </a:extLst>
          </p:cNvPr>
          <p:cNvSpPr txBox="1"/>
          <p:nvPr/>
        </p:nvSpPr>
        <p:spPr>
          <a:xfrm>
            <a:off x="1016794" y="183535"/>
            <a:ext cx="101584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 dirty="0">
                <a:solidFill>
                  <a:schemeClr val="accent1">
                    <a:lumMod val="75000"/>
                  </a:schemeClr>
                </a:solidFill>
                <a:latin typeface="Bierstadt" panose="020B0004020202020204" pitchFamily="34" charset="0"/>
              </a:rPr>
              <a:t>2. True rest</a:t>
            </a:r>
          </a:p>
        </p:txBody>
      </p:sp>
    </p:spTree>
    <p:extLst>
      <p:ext uri="{BB962C8B-B14F-4D97-AF65-F5344CB8AC3E}">
        <p14:creationId xmlns:p14="http://schemas.microsoft.com/office/powerpoint/2010/main" val="20857455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E0CD15-AC57-98F4-2C84-C8EDD41C24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207A7D-6AB1-664E-F49E-9CE1F36D518F}"/>
              </a:ext>
            </a:extLst>
          </p:cNvPr>
          <p:cNvSpPr txBox="1"/>
          <p:nvPr/>
        </p:nvSpPr>
        <p:spPr>
          <a:xfrm>
            <a:off x="1016794" y="183535"/>
            <a:ext cx="101584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 dirty="0">
                <a:solidFill>
                  <a:schemeClr val="accent1">
                    <a:lumMod val="75000"/>
                  </a:schemeClr>
                </a:solidFill>
                <a:latin typeface="Bierstadt" panose="020B0004020202020204" pitchFamily="34" charset="0"/>
              </a:rPr>
              <a:t>2. True rest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C0B83F-BD68-857B-C6BB-931F606AA815}"/>
              </a:ext>
            </a:extLst>
          </p:cNvPr>
          <p:cNvSpPr txBox="1"/>
          <p:nvPr/>
        </p:nvSpPr>
        <p:spPr>
          <a:xfrm>
            <a:off x="466724" y="1935599"/>
            <a:ext cx="114014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b="1" dirty="0">
                <a:solidFill>
                  <a:schemeClr val="accent1">
                    <a:lumMod val="75000"/>
                  </a:schemeClr>
                </a:solidFill>
                <a:latin typeface="Bierstadt" panose="020B0004020202020204" pitchFamily="34" charset="0"/>
              </a:rPr>
              <a:t>Counterfeit rest = distraction</a:t>
            </a:r>
          </a:p>
        </p:txBody>
      </p:sp>
    </p:spTree>
    <p:extLst>
      <p:ext uri="{BB962C8B-B14F-4D97-AF65-F5344CB8AC3E}">
        <p14:creationId xmlns:p14="http://schemas.microsoft.com/office/powerpoint/2010/main" val="1070292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EF6A113-1406-A905-5293-64A3BE93FA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529840" cy="4439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4C790C-A50D-2A60-01D7-AEC1BAD87EDF}"/>
              </a:ext>
            </a:extLst>
          </p:cNvPr>
          <p:cNvSpPr txBox="1"/>
          <p:nvPr/>
        </p:nvSpPr>
        <p:spPr>
          <a:xfrm>
            <a:off x="3356882" y="369953"/>
            <a:ext cx="89058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Bierstadt" panose="020B0004020202020204" pitchFamily="34" charset="0"/>
              </a:rPr>
              <a:t>Living well, for Him…</a:t>
            </a:r>
            <a:endParaRPr lang="en-GB" sz="5400" b="1" dirty="0">
              <a:solidFill>
                <a:schemeClr val="accent5">
                  <a:lumMod val="50000"/>
                </a:schemeClr>
              </a:solidFill>
              <a:latin typeface="Bierstadt" panose="020B00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98EE43-69F3-602E-F048-8713947A1757}"/>
              </a:ext>
            </a:extLst>
          </p:cNvPr>
          <p:cNvSpPr txBox="1"/>
          <p:nvPr/>
        </p:nvSpPr>
        <p:spPr>
          <a:xfrm>
            <a:off x="3356882" y="1397774"/>
            <a:ext cx="68580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0" indent="-742950">
              <a:spcAft>
                <a:spcPts val="1200"/>
              </a:spcAft>
              <a:buFont typeface="+mj-lt"/>
              <a:buAutoNum type="arabicPeriod"/>
            </a:pPr>
            <a:r>
              <a:rPr lang="en-GB" sz="4000" b="1" dirty="0">
                <a:solidFill>
                  <a:schemeClr val="accent5">
                    <a:lumMod val="50000"/>
                  </a:schemeClr>
                </a:solidFill>
                <a:effectLst/>
                <a:latin typeface="Bierstadt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Worship</a:t>
            </a:r>
          </a:p>
          <a:p>
            <a:pPr marL="742950" lvl="0" indent="-742950">
              <a:spcAft>
                <a:spcPts val="1200"/>
              </a:spcAft>
              <a:buFont typeface="+mj-lt"/>
              <a:buAutoNum type="arabicPeriod"/>
            </a:pPr>
            <a:r>
              <a:rPr lang="en-GB" sz="4000" b="1" dirty="0">
                <a:solidFill>
                  <a:schemeClr val="accent5">
                    <a:lumMod val="50000"/>
                  </a:schemeClr>
                </a:solidFill>
                <a:effectLst/>
                <a:latin typeface="Bierstadt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Thankfulness</a:t>
            </a:r>
          </a:p>
          <a:p>
            <a:pPr marL="742950" lvl="0" indent="-742950">
              <a:spcAft>
                <a:spcPts val="1200"/>
              </a:spcAft>
              <a:buFont typeface="+mj-lt"/>
              <a:buAutoNum type="arabicPeriod"/>
            </a:pPr>
            <a:r>
              <a:rPr lang="en-GB" sz="4000" b="1" dirty="0">
                <a:solidFill>
                  <a:schemeClr val="accent5">
                    <a:lumMod val="50000"/>
                  </a:schemeClr>
                </a:solidFill>
                <a:effectLst/>
                <a:latin typeface="Bierstadt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Perseverance</a:t>
            </a:r>
          </a:p>
          <a:p>
            <a:pPr marL="742950" lvl="0" indent="-742950">
              <a:spcAft>
                <a:spcPts val="1200"/>
              </a:spcAft>
              <a:buFont typeface="+mj-lt"/>
              <a:buAutoNum type="arabicPeriod"/>
            </a:pPr>
            <a:r>
              <a:rPr lang="en-GB" sz="4000" b="1" dirty="0">
                <a:solidFill>
                  <a:schemeClr val="accent5">
                    <a:lumMod val="50000"/>
                  </a:schemeClr>
                </a:solidFill>
                <a:effectLst/>
                <a:latin typeface="Bierstadt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Forgiveness</a:t>
            </a:r>
          </a:p>
          <a:p>
            <a:pPr marL="742950" lvl="0" indent="-742950">
              <a:spcAft>
                <a:spcPts val="1200"/>
              </a:spcAft>
              <a:buFont typeface="+mj-lt"/>
              <a:buAutoNum type="arabicPeriod"/>
            </a:pPr>
            <a:r>
              <a:rPr lang="en-GB" sz="4000" b="1" dirty="0">
                <a:solidFill>
                  <a:schemeClr val="accent5">
                    <a:lumMod val="50000"/>
                  </a:schemeClr>
                </a:solidFill>
                <a:effectLst/>
                <a:latin typeface="Bierstadt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Servanthood</a:t>
            </a:r>
          </a:p>
          <a:p>
            <a:pPr marL="742950" lvl="0" indent="-742950">
              <a:spcAft>
                <a:spcPts val="1200"/>
              </a:spcAft>
              <a:buFont typeface="+mj-lt"/>
              <a:buAutoNum type="arabicPeriod"/>
            </a:pPr>
            <a:r>
              <a:rPr lang="en-GB" sz="4000" b="1" dirty="0">
                <a:solidFill>
                  <a:schemeClr val="accent5">
                    <a:lumMod val="50000"/>
                  </a:schemeClr>
                </a:solidFill>
                <a:effectLst/>
                <a:latin typeface="Bierstadt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Repentance</a:t>
            </a:r>
          </a:p>
          <a:p>
            <a:pPr marL="742950" lvl="0" indent="-742950">
              <a:spcAft>
                <a:spcPts val="1200"/>
              </a:spcAft>
              <a:buFont typeface="+mj-lt"/>
              <a:buAutoNum type="arabicPeriod"/>
            </a:pPr>
            <a:r>
              <a:rPr lang="en-GB" sz="4000" b="1" dirty="0">
                <a:solidFill>
                  <a:schemeClr val="accent5">
                    <a:lumMod val="50000"/>
                  </a:schemeClr>
                </a:solidFill>
                <a:effectLst/>
                <a:latin typeface="Bierstadt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Continual growth</a:t>
            </a:r>
          </a:p>
        </p:txBody>
      </p:sp>
    </p:spTree>
    <p:extLst>
      <p:ext uri="{BB962C8B-B14F-4D97-AF65-F5344CB8AC3E}">
        <p14:creationId xmlns:p14="http://schemas.microsoft.com/office/powerpoint/2010/main" val="3018147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E0CD15-AC57-98F4-2C84-C8EDD41C24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207A7D-6AB1-664E-F49E-9CE1F36D518F}"/>
              </a:ext>
            </a:extLst>
          </p:cNvPr>
          <p:cNvSpPr txBox="1"/>
          <p:nvPr/>
        </p:nvSpPr>
        <p:spPr>
          <a:xfrm>
            <a:off x="1016794" y="183535"/>
            <a:ext cx="101584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 dirty="0">
                <a:solidFill>
                  <a:schemeClr val="accent1">
                    <a:lumMod val="75000"/>
                  </a:schemeClr>
                </a:solidFill>
                <a:latin typeface="Bierstadt" panose="020B0004020202020204" pitchFamily="34" charset="0"/>
              </a:rPr>
              <a:t>2. True rest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C0B83F-BD68-857B-C6BB-931F606AA815}"/>
              </a:ext>
            </a:extLst>
          </p:cNvPr>
          <p:cNvSpPr txBox="1"/>
          <p:nvPr/>
        </p:nvSpPr>
        <p:spPr>
          <a:xfrm>
            <a:off x="466724" y="1935599"/>
            <a:ext cx="114014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b="1" dirty="0">
                <a:solidFill>
                  <a:schemeClr val="accent1">
                    <a:lumMod val="75000"/>
                  </a:schemeClr>
                </a:solidFill>
                <a:latin typeface="Bierstadt" panose="020B0004020202020204" pitchFamily="34" charset="0"/>
              </a:rPr>
              <a:t>Counterfeit rest = distraction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BEC5ED-A2D5-4359-DF59-E49FDCD2C9CE}"/>
              </a:ext>
            </a:extLst>
          </p:cNvPr>
          <p:cNvSpPr txBox="1"/>
          <p:nvPr/>
        </p:nvSpPr>
        <p:spPr>
          <a:xfrm>
            <a:off x="247650" y="3011805"/>
            <a:ext cx="116967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erstadt" panose="020B0004020202020204" pitchFamily="34" charset="0"/>
              </a:rPr>
              <a:t>If Jesus had had a smart phone, do you think he would have taken it with him to the lonely places? </a:t>
            </a:r>
            <a:endParaRPr lang="en-GB" sz="40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979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E0CD15-AC57-98F4-2C84-C8EDD41C24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207A7D-6AB1-664E-F49E-9CE1F36D518F}"/>
              </a:ext>
            </a:extLst>
          </p:cNvPr>
          <p:cNvSpPr txBox="1"/>
          <p:nvPr/>
        </p:nvSpPr>
        <p:spPr>
          <a:xfrm>
            <a:off x="1016794" y="183535"/>
            <a:ext cx="101584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 dirty="0">
                <a:solidFill>
                  <a:schemeClr val="accent1">
                    <a:lumMod val="75000"/>
                  </a:schemeClr>
                </a:solidFill>
                <a:latin typeface="Bierstadt" panose="020B0004020202020204" pitchFamily="34" charset="0"/>
              </a:rPr>
              <a:t>2. True rest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C0B83F-BD68-857B-C6BB-931F606AA815}"/>
              </a:ext>
            </a:extLst>
          </p:cNvPr>
          <p:cNvSpPr txBox="1"/>
          <p:nvPr/>
        </p:nvSpPr>
        <p:spPr>
          <a:xfrm>
            <a:off x="466724" y="1935599"/>
            <a:ext cx="1140142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b="1" dirty="0">
                <a:solidFill>
                  <a:schemeClr val="accent1">
                    <a:lumMod val="75000"/>
                  </a:schemeClr>
                </a:solidFill>
                <a:latin typeface="Bierstadt" panose="020B0004020202020204" pitchFamily="34" charset="0"/>
              </a:rPr>
              <a:t>True rest = keeping company with Jesus</a:t>
            </a:r>
          </a:p>
        </p:txBody>
      </p:sp>
    </p:spTree>
    <p:extLst>
      <p:ext uri="{BB962C8B-B14F-4D97-AF65-F5344CB8AC3E}">
        <p14:creationId xmlns:p14="http://schemas.microsoft.com/office/powerpoint/2010/main" val="32788712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E0CD15-AC57-98F4-2C84-C8EDD41C24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207A7D-6AB1-664E-F49E-9CE1F36D518F}"/>
              </a:ext>
            </a:extLst>
          </p:cNvPr>
          <p:cNvSpPr txBox="1"/>
          <p:nvPr/>
        </p:nvSpPr>
        <p:spPr>
          <a:xfrm>
            <a:off x="1643062" y="174010"/>
            <a:ext cx="89058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 dirty="0">
                <a:solidFill>
                  <a:schemeClr val="accent1">
                    <a:lumMod val="75000"/>
                  </a:schemeClr>
                </a:solidFill>
                <a:latin typeface="Bierstadt" panose="020B0004020202020204" pitchFamily="34" charset="0"/>
              </a:rPr>
              <a:t>3. How might we respond to Jesus’s invitation to rest?</a:t>
            </a:r>
          </a:p>
        </p:txBody>
      </p:sp>
    </p:spTree>
    <p:extLst>
      <p:ext uri="{BB962C8B-B14F-4D97-AF65-F5344CB8AC3E}">
        <p14:creationId xmlns:p14="http://schemas.microsoft.com/office/powerpoint/2010/main" val="19428874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E0CD15-AC57-98F4-2C84-C8EDD41C24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666645-4D81-805E-270B-2A338CA785CF}"/>
              </a:ext>
            </a:extLst>
          </p:cNvPr>
          <p:cNvSpPr txBox="1"/>
          <p:nvPr/>
        </p:nvSpPr>
        <p:spPr>
          <a:xfrm>
            <a:off x="95250" y="1490008"/>
            <a:ext cx="119919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chemeClr val="accent5">
                  <a:lumMod val="50000"/>
                </a:schemeClr>
              </a:solidFill>
              <a:latin typeface="Bierstadt" panose="020B0004020202020204" pitchFamily="34" charset="0"/>
            </a:endParaRPr>
          </a:p>
          <a:p>
            <a:pPr algn="ctr"/>
            <a:r>
              <a:rPr lang="en-US" sz="7200" b="1" dirty="0">
                <a:solidFill>
                  <a:schemeClr val="accent5">
                    <a:lumMod val="50000"/>
                  </a:schemeClr>
                </a:solidFill>
                <a:latin typeface="Bierstadt" panose="020B0004020202020204" pitchFamily="34" charset="0"/>
              </a:rPr>
              <a:t>An invitation to </a:t>
            </a:r>
            <a:r>
              <a:rPr lang="en-US" sz="7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erstadt" panose="020B0004020202020204" pitchFamily="34" charset="0"/>
              </a:rPr>
              <a:t>rest</a:t>
            </a:r>
            <a:r>
              <a:rPr lang="en-US" sz="7200" b="1" dirty="0">
                <a:solidFill>
                  <a:schemeClr val="accent5">
                    <a:lumMod val="50000"/>
                  </a:schemeClr>
                </a:solidFill>
                <a:latin typeface="Bierstadt" panose="020B0004020202020204" pitchFamily="34" charset="0"/>
              </a:rPr>
              <a:t>…</a:t>
            </a:r>
            <a:endParaRPr lang="en-GB" sz="7200" b="1" dirty="0">
              <a:solidFill>
                <a:schemeClr val="accent5">
                  <a:lumMod val="50000"/>
                </a:schemeClr>
              </a:solidFill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8764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E0CD15-AC57-98F4-2C84-C8EDD41C24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525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666645-4D81-805E-270B-2A338CA785CF}"/>
              </a:ext>
            </a:extLst>
          </p:cNvPr>
          <p:cNvSpPr txBox="1"/>
          <p:nvPr/>
        </p:nvSpPr>
        <p:spPr>
          <a:xfrm>
            <a:off x="200025" y="-178941"/>
            <a:ext cx="119919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chemeClr val="accent5">
                  <a:lumMod val="50000"/>
                </a:schemeClr>
              </a:solidFill>
              <a:latin typeface="Bierstadt" panose="020B0004020202020204" pitchFamily="34" charset="0"/>
            </a:endParaRPr>
          </a:p>
          <a:p>
            <a:pPr algn="ctr"/>
            <a:r>
              <a:rPr lang="en-US" sz="7200" b="1" dirty="0">
                <a:solidFill>
                  <a:schemeClr val="accent5">
                    <a:lumMod val="50000"/>
                  </a:schemeClr>
                </a:solidFill>
                <a:latin typeface="Bierstadt" panose="020B0004020202020204" pitchFamily="34" charset="0"/>
              </a:rPr>
              <a:t>An invitation to </a:t>
            </a:r>
            <a:r>
              <a:rPr lang="en-US" sz="7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erstadt" panose="020B0004020202020204" pitchFamily="34" charset="0"/>
              </a:rPr>
              <a:t>read</a:t>
            </a:r>
            <a:r>
              <a:rPr lang="en-US" sz="7200" b="1" dirty="0">
                <a:solidFill>
                  <a:schemeClr val="accent5">
                    <a:lumMod val="50000"/>
                  </a:schemeClr>
                </a:solidFill>
                <a:latin typeface="Bierstadt" panose="020B0004020202020204" pitchFamily="34" charset="0"/>
              </a:rPr>
              <a:t>…</a:t>
            </a:r>
            <a:endParaRPr lang="en-GB" sz="7200" b="1" dirty="0">
              <a:solidFill>
                <a:schemeClr val="accent5">
                  <a:lumMod val="50000"/>
                </a:schemeClr>
              </a:solidFill>
              <a:latin typeface="Bierstadt" panose="020B0004020202020204" pitchFamily="34" charset="0"/>
            </a:endParaRPr>
          </a:p>
        </p:txBody>
      </p:sp>
      <p:pic>
        <p:nvPicPr>
          <p:cNvPr id="5" name="Picture 4" descr="A white feather on a blue background&#10;&#10;Description automatically generated">
            <a:extLst>
              <a:ext uri="{FF2B5EF4-FFF2-40B4-BE49-F238E27FC236}">
                <a16:creationId xmlns:a16="http://schemas.microsoft.com/office/drawing/2014/main" id="{E9C51F9B-BF9C-BB0C-E8D3-104EC5CD80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505" y="1815882"/>
            <a:ext cx="2454490" cy="285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1537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E0CD15-AC57-98F4-2C84-C8EDD41C24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666645-4D81-805E-270B-2A338CA785CF}"/>
              </a:ext>
            </a:extLst>
          </p:cNvPr>
          <p:cNvSpPr txBox="1"/>
          <p:nvPr/>
        </p:nvSpPr>
        <p:spPr>
          <a:xfrm>
            <a:off x="95250" y="1490008"/>
            <a:ext cx="11991975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chemeClr val="accent5">
                  <a:lumMod val="50000"/>
                </a:schemeClr>
              </a:solidFill>
              <a:latin typeface="Bierstadt" panose="020B0004020202020204" pitchFamily="34" charset="0"/>
            </a:endParaRPr>
          </a:p>
          <a:p>
            <a:pPr algn="ctr"/>
            <a:r>
              <a:rPr lang="en-US" sz="7200" b="1" dirty="0">
                <a:solidFill>
                  <a:schemeClr val="accent5">
                    <a:lumMod val="50000"/>
                  </a:schemeClr>
                </a:solidFill>
                <a:latin typeface="Bierstadt" panose="020B0004020202020204" pitchFamily="34" charset="0"/>
              </a:rPr>
              <a:t>An invitation to </a:t>
            </a:r>
            <a:r>
              <a:rPr lang="en-US" sz="7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erstadt" panose="020B0004020202020204" pitchFamily="34" charset="0"/>
              </a:rPr>
              <a:t>rest</a:t>
            </a:r>
            <a:r>
              <a:rPr lang="en-US" sz="7200" b="1" dirty="0">
                <a:solidFill>
                  <a:schemeClr val="accent5">
                    <a:lumMod val="50000"/>
                  </a:schemeClr>
                </a:solidFill>
                <a:latin typeface="Bierstadt" panose="020B0004020202020204" pitchFamily="34" charset="0"/>
              </a:rPr>
              <a:t>…</a:t>
            </a:r>
          </a:p>
          <a:p>
            <a:pPr algn="ctr"/>
            <a:r>
              <a:rPr lang="en-US" sz="7200" b="1" dirty="0">
                <a:solidFill>
                  <a:schemeClr val="accent5">
                    <a:lumMod val="50000"/>
                  </a:schemeClr>
                </a:solidFill>
                <a:latin typeface="Bierstadt" panose="020B0004020202020204" pitchFamily="34" charset="0"/>
              </a:rPr>
              <a:t>… and to feed back…</a:t>
            </a:r>
            <a:endParaRPr lang="en-GB" sz="7200" b="1" dirty="0">
              <a:solidFill>
                <a:schemeClr val="accent5">
                  <a:lumMod val="50000"/>
                </a:schemeClr>
              </a:solidFill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8332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E0CD15-AC57-98F4-2C84-C8EDD41C24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207A7D-6AB1-664E-F49E-9CE1F36D518F}"/>
              </a:ext>
            </a:extLst>
          </p:cNvPr>
          <p:cNvSpPr txBox="1"/>
          <p:nvPr/>
        </p:nvSpPr>
        <p:spPr>
          <a:xfrm>
            <a:off x="2543175" y="307360"/>
            <a:ext cx="89058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400" b="1">
              <a:solidFill>
                <a:schemeClr val="accent1">
                  <a:lumMod val="75000"/>
                </a:schemeClr>
              </a:solidFill>
              <a:latin typeface="Bierstadt" panose="020B0004020202020204" pitchFamily="34" charset="0"/>
            </a:endParaRPr>
          </a:p>
          <a:p>
            <a:endParaRPr lang="en-GB" sz="5400" b="1" dirty="0">
              <a:solidFill>
                <a:schemeClr val="accent1">
                  <a:lumMod val="75000"/>
                </a:schemeClr>
              </a:solidFill>
              <a:latin typeface="Bierstadt" panose="020B00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879A4C-212E-3316-94F3-60BBB3F77709}"/>
              </a:ext>
            </a:extLst>
          </p:cNvPr>
          <p:cNvSpPr txBox="1"/>
          <p:nvPr/>
        </p:nvSpPr>
        <p:spPr>
          <a:xfrm>
            <a:off x="247650" y="0"/>
            <a:ext cx="116967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erstadt" panose="020B0004020202020204" pitchFamily="34" charset="0"/>
                <a:ea typeface="Calibri" panose="020F0502020204030204" pitchFamily="34" charset="0"/>
              </a:rPr>
              <a:t>Are you tired? Worn out? Burned out on religion? Come to me. Get away with me and you’ll recover your life. I’ll show you how to take a real rest. Walk with me and work with me—watch how I do it. Learn the unforced rhythms of grace. I won’t lay anything heavy or ill-fitting on you. Keep company with me and you’ll learn to live freely and lightly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erstadt" panose="020B0004020202020204" pitchFamily="34" charset="0"/>
              </a:rPr>
              <a:t>. (Matt 11:28-30 - MSG)</a:t>
            </a:r>
            <a:endParaRPr lang="en-GB" sz="40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5658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E0CD15-AC57-98F4-2C84-C8EDD41C244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207A7D-6AB1-664E-F49E-9CE1F36D518F}"/>
              </a:ext>
            </a:extLst>
          </p:cNvPr>
          <p:cNvSpPr txBox="1"/>
          <p:nvPr/>
        </p:nvSpPr>
        <p:spPr>
          <a:xfrm>
            <a:off x="2543175" y="307360"/>
            <a:ext cx="89058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400" b="1">
              <a:solidFill>
                <a:schemeClr val="accent1">
                  <a:lumMod val="75000"/>
                </a:schemeClr>
              </a:solidFill>
              <a:latin typeface="Bierstadt" panose="020B0004020202020204" pitchFamily="34" charset="0"/>
            </a:endParaRPr>
          </a:p>
          <a:p>
            <a:endParaRPr lang="en-GB" sz="5400" b="1" dirty="0">
              <a:solidFill>
                <a:schemeClr val="accent1">
                  <a:lumMod val="75000"/>
                </a:schemeClr>
              </a:solidFill>
              <a:latin typeface="Bierstadt" panose="020B0004020202020204" pitchFamily="34" charset="0"/>
            </a:endParaRPr>
          </a:p>
        </p:txBody>
      </p:sp>
      <p:pic>
        <p:nvPicPr>
          <p:cNvPr id="4" name="Lord May Our Resting LYRIC VIDEO.1080p">
            <a:hlinkClick r:id="" action="ppaction://media"/>
            <a:extLst>
              <a:ext uri="{FF2B5EF4-FFF2-40B4-BE49-F238E27FC236}">
                <a16:creationId xmlns:a16="http://schemas.microsoft.com/office/drawing/2014/main" id="{B541C073-B9CA-6372-1488-C3B0180232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6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E0CD15-AC57-98F4-2C84-C8EDD41C24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207A7D-6AB1-664E-F49E-9CE1F36D518F}"/>
              </a:ext>
            </a:extLst>
          </p:cNvPr>
          <p:cNvSpPr txBox="1"/>
          <p:nvPr/>
        </p:nvSpPr>
        <p:spPr>
          <a:xfrm>
            <a:off x="2543175" y="307360"/>
            <a:ext cx="89058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400" b="1">
              <a:solidFill>
                <a:schemeClr val="accent1">
                  <a:lumMod val="75000"/>
                </a:schemeClr>
              </a:solidFill>
              <a:latin typeface="Bierstadt" panose="020B0004020202020204" pitchFamily="34" charset="0"/>
            </a:endParaRPr>
          </a:p>
          <a:p>
            <a:endParaRPr lang="en-GB" sz="5400" b="1" dirty="0">
              <a:solidFill>
                <a:schemeClr val="accent1">
                  <a:lumMod val="75000"/>
                </a:schemeClr>
              </a:solidFill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6861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lower&#10;&#10;Description automatically generated with low confidence">
            <a:extLst>
              <a:ext uri="{FF2B5EF4-FFF2-40B4-BE49-F238E27FC236}">
                <a16:creationId xmlns:a16="http://schemas.microsoft.com/office/drawing/2014/main" id="{3FE0CD15-AC57-98F4-2C84-C8EDD41C24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198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E0CD15-AC57-98F4-2C84-C8EDD41C24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207A7D-6AB1-664E-F49E-9CE1F36D518F}"/>
              </a:ext>
            </a:extLst>
          </p:cNvPr>
          <p:cNvSpPr txBox="1"/>
          <p:nvPr/>
        </p:nvSpPr>
        <p:spPr>
          <a:xfrm>
            <a:off x="1643061" y="164485"/>
            <a:ext cx="89058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 dirty="0">
                <a:solidFill>
                  <a:schemeClr val="accent1">
                    <a:lumMod val="75000"/>
                  </a:schemeClr>
                </a:solidFill>
                <a:latin typeface="Bierstadt" panose="020B0004020202020204" pitchFamily="34" charset="0"/>
              </a:rPr>
              <a:t>Rest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666645-4D81-805E-270B-2A338CA785CF}"/>
              </a:ext>
            </a:extLst>
          </p:cNvPr>
          <p:cNvSpPr txBox="1"/>
          <p:nvPr/>
        </p:nvSpPr>
        <p:spPr>
          <a:xfrm>
            <a:off x="1643062" y="1916549"/>
            <a:ext cx="89058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Bierstadt" panose="020B0004020202020204" pitchFamily="34" charset="0"/>
              </a:rPr>
              <a:t>Resting well, in Jesus…</a:t>
            </a:r>
            <a:endParaRPr lang="en-GB" sz="5400" b="1" dirty="0">
              <a:solidFill>
                <a:schemeClr val="accent5">
                  <a:lumMod val="50000"/>
                </a:schemeClr>
              </a:solidFill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922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E0CD15-AC57-98F4-2C84-C8EDD41C24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207A7D-6AB1-664E-F49E-9CE1F36D518F}"/>
              </a:ext>
            </a:extLst>
          </p:cNvPr>
          <p:cNvSpPr txBox="1"/>
          <p:nvPr/>
        </p:nvSpPr>
        <p:spPr>
          <a:xfrm>
            <a:off x="1643062" y="174010"/>
            <a:ext cx="89058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 dirty="0">
                <a:solidFill>
                  <a:schemeClr val="accent1">
                    <a:lumMod val="75000"/>
                  </a:schemeClr>
                </a:solidFill>
                <a:latin typeface="Bierstadt" panose="020B0004020202020204" pitchFamily="34" charset="0"/>
              </a:rPr>
              <a:t>Rest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666645-4D81-805E-270B-2A338CA785CF}"/>
              </a:ext>
            </a:extLst>
          </p:cNvPr>
          <p:cNvSpPr txBox="1"/>
          <p:nvPr/>
        </p:nvSpPr>
        <p:spPr>
          <a:xfrm>
            <a:off x="95250" y="1490008"/>
            <a:ext cx="11991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Bierstadt" panose="020B0004020202020204" pitchFamily="34" charset="0"/>
              </a:rPr>
              <a:t>Resting is crucial for our well-being and an important priority for us as disciples of Jesus Christ…</a:t>
            </a:r>
            <a:endParaRPr lang="en-GB" sz="4000" b="1" dirty="0">
              <a:solidFill>
                <a:schemeClr val="accent5">
                  <a:lumMod val="50000"/>
                </a:schemeClr>
              </a:solidFill>
              <a:latin typeface="Bierstadt" panose="020B00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E80C59-7751-56F8-6F4E-2BE5902E4921}"/>
              </a:ext>
            </a:extLst>
          </p:cNvPr>
          <p:cNvSpPr txBox="1"/>
          <p:nvPr/>
        </p:nvSpPr>
        <p:spPr>
          <a:xfrm>
            <a:off x="95250" y="3440609"/>
            <a:ext cx="11991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Bierstadt" panose="020B0004020202020204" pitchFamily="34" charset="0"/>
              </a:rPr>
              <a:t>Resting is an act of worship and a foretaste of our ultimate rest in Christ…</a:t>
            </a:r>
            <a:endParaRPr lang="en-GB" sz="4000" b="1" dirty="0">
              <a:solidFill>
                <a:schemeClr val="accent5">
                  <a:lumMod val="50000"/>
                </a:schemeClr>
              </a:solidFill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386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E0CD15-AC57-98F4-2C84-C8EDD41C24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207A7D-6AB1-664E-F49E-9CE1F36D518F}"/>
              </a:ext>
            </a:extLst>
          </p:cNvPr>
          <p:cNvSpPr txBox="1"/>
          <p:nvPr/>
        </p:nvSpPr>
        <p:spPr>
          <a:xfrm>
            <a:off x="1643062" y="174010"/>
            <a:ext cx="89058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 dirty="0">
                <a:solidFill>
                  <a:schemeClr val="accent1">
                    <a:lumMod val="75000"/>
                  </a:schemeClr>
                </a:solidFill>
                <a:latin typeface="Bierstadt" panose="020B0004020202020204" pitchFamily="34" charset="0"/>
              </a:rPr>
              <a:t>Rest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666645-4D81-805E-270B-2A338CA785CF}"/>
              </a:ext>
            </a:extLst>
          </p:cNvPr>
          <p:cNvSpPr txBox="1"/>
          <p:nvPr/>
        </p:nvSpPr>
        <p:spPr>
          <a:xfrm>
            <a:off x="95250" y="1490008"/>
            <a:ext cx="1199197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Bierstadt" panose="020B0004020202020204" pitchFamily="34" charset="0"/>
              </a:rPr>
              <a:t>This week, and moving forwards…</a:t>
            </a:r>
          </a:p>
          <a:p>
            <a:pPr algn="ctr"/>
            <a:endParaRPr lang="en-US" sz="4000" b="1" dirty="0">
              <a:solidFill>
                <a:schemeClr val="accent5">
                  <a:lumMod val="50000"/>
                </a:schemeClr>
              </a:solidFill>
              <a:latin typeface="Bierstadt" panose="020B0004020202020204" pitchFamily="34" charset="0"/>
            </a:endParaRPr>
          </a:p>
          <a:p>
            <a:pPr algn="ctr"/>
            <a:r>
              <a:rPr lang="en-US" sz="7200" b="1" dirty="0">
                <a:solidFill>
                  <a:schemeClr val="accent5">
                    <a:lumMod val="50000"/>
                  </a:schemeClr>
                </a:solidFill>
                <a:latin typeface="Bierstadt" panose="020B0004020202020204" pitchFamily="34" charset="0"/>
              </a:rPr>
              <a:t>…an invitation to </a:t>
            </a:r>
            <a:r>
              <a:rPr lang="en-US" sz="7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erstadt" panose="020B0004020202020204" pitchFamily="34" charset="0"/>
              </a:rPr>
              <a:t>rest</a:t>
            </a:r>
            <a:r>
              <a:rPr lang="en-US" sz="7200" b="1" dirty="0">
                <a:solidFill>
                  <a:schemeClr val="accent5">
                    <a:lumMod val="50000"/>
                  </a:schemeClr>
                </a:solidFill>
                <a:latin typeface="Bierstadt" panose="020B0004020202020204" pitchFamily="34" charset="0"/>
              </a:rPr>
              <a:t>…</a:t>
            </a:r>
            <a:endParaRPr lang="en-GB" sz="7200" b="1" dirty="0">
              <a:solidFill>
                <a:schemeClr val="accent5">
                  <a:lumMod val="50000"/>
                </a:schemeClr>
              </a:solidFill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6504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E0CD15-AC57-98F4-2C84-C8EDD41C24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207A7D-6AB1-664E-F49E-9CE1F36D518F}"/>
              </a:ext>
            </a:extLst>
          </p:cNvPr>
          <p:cNvSpPr txBox="1"/>
          <p:nvPr/>
        </p:nvSpPr>
        <p:spPr>
          <a:xfrm>
            <a:off x="1643062" y="174010"/>
            <a:ext cx="89058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 dirty="0">
                <a:solidFill>
                  <a:schemeClr val="accent1">
                    <a:lumMod val="75000"/>
                  </a:schemeClr>
                </a:solidFill>
                <a:latin typeface="Bierstadt" panose="020B0004020202020204" pitchFamily="34" charset="0"/>
              </a:rPr>
              <a:t>Rest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666645-4D81-805E-270B-2A338CA785CF}"/>
              </a:ext>
            </a:extLst>
          </p:cNvPr>
          <p:cNvSpPr txBox="1"/>
          <p:nvPr/>
        </p:nvSpPr>
        <p:spPr>
          <a:xfrm>
            <a:off x="733424" y="1497449"/>
            <a:ext cx="107251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buFont typeface="+mj-lt"/>
              <a:buAutoNum type="arabicPeriod"/>
            </a:pP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Bierstadt" panose="020B0004020202020204" pitchFamily="34" charset="0"/>
              </a:rPr>
              <a:t>Why rest?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Bierstadt" panose="020B0004020202020204" pitchFamily="34" charset="0"/>
              </a:rPr>
              <a:t>True rest (and counterfeit rest)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Bierstadt" panose="020B0004020202020204" pitchFamily="34" charset="0"/>
              </a:rPr>
              <a:t>How might we respond to Jesus’s invitation to rest?</a:t>
            </a:r>
            <a:endParaRPr lang="en-GB" sz="5400" b="1" dirty="0">
              <a:solidFill>
                <a:schemeClr val="accent5">
                  <a:lumMod val="50000"/>
                </a:schemeClr>
              </a:solidFill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036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E0CD15-AC57-98F4-2C84-C8EDD41C24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207A7D-6AB1-664E-F49E-9CE1F36D518F}"/>
              </a:ext>
            </a:extLst>
          </p:cNvPr>
          <p:cNvSpPr txBox="1"/>
          <p:nvPr/>
        </p:nvSpPr>
        <p:spPr>
          <a:xfrm>
            <a:off x="1643062" y="174010"/>
            <a:ext cx="89058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 dirty="0">
                <a:solidFill>
                  <a:schemeClr val="accent1">
                    <a:lumMod val="75000"/>
                  </a:schemeClr>
                </a:solidFill>
                <a:latin typeface="Bierstadt" panose="020B0004020202020204" pitchFamily="34" charset="0"/>
              </a:rPr>
              <a:t>1. Why rest?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666645-4D81-805E-270B-2A338CA785CF}"/>
              </a:ext>
            </a:extLst>
          </p:cNvPr>
          <p:cNvSpPr txBox="1"/>
          <p:nvPr/>
        </p:nvSpPr>
        <p:spPr>
          <a:xfrm>
            <a:off x="733424" y="1497449"/>
            <a:ext cx="107251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buFont typeface="+mj-lt"/>
              <a:buAutoNum type="alphaLcParenR"/>
            </a:pP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Bierstadt" panose="020B0004020202020204" pitchFamily="34" charset="0"/>
              </a:rPr>
              <a:t>Christ commands rest and models rest…</a:t>
            </a:r>
            <a:endParaRPr lang="en-GB" sz="5400" b="1" dirty="0">
              <a:solidFill>
                <a:schemeClr val="accent5">
                  <a:lumMod val="50000"/>
                </a:schemeClr>
              </a:solidFill>
              <a:latin typeface="Bierstadt" panose="020B00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4558B1-FC30-7BB1-F4D7-25DE34A494C5}"/>
              </a:ext>
            </a:extLst>
          </p:cNvPr>
          <p:cNvSpPr txBox="1"/>
          <p:nvPr/>
        </p:nvSpPr>
        <p:spPr>
          <a:xfrm>
            <a:off x="238125" y="3300561"/>
            <a:ext cx="11696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erstadt" panose="020B0004020202020204" pitchFamily="34" charset="0"/>
              </a:rPr>
              <a:t>Come to me all you who are weary and burdened and I will give you rest. (Matt 11:28-30)</a:t>
            </a:r>
            <a:endParaRPr lang="en-GB" sz="40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482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E0CD15-AC57-98F4-2C84-C8EDD41C24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207A7D-6AB1-664E-F49E-9CE1F36D518F}"/>
              </a:ext>
            </a:extLst>
          </p:cNvPr>
          <p:cNvSpPr txBox="1"/>
          <p:nvPr/>
        </p:nvSpPr>
        <p:spPr>
          <a:xfrm>
            <a:off x="2543175" y="307360"/>
            <a:ext cx="89058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400" b="1">
              <a:solidFill>
                <a:schemeClr val="accent1">
                  <a:lumMod val="75000"/>
                </a:schemeClr>
              </a:solidFill>
              <a:latin typeface="Bierstadt" panose="020B0004020202020204" pitchFamily="34" charset="0"/>
            </a:endParaRPr>
          </a:p>
          <a:p>
            <a:endParaRPr lang="en-GB" sz="5400" b="1" dirty="0">
              <a:solidFill>
                <a:schemeClr val="accent1">
                  <a:lumMod val="75000"/>
                </a:schemeClr>
              </a:solidFill>
              <a:latin typeface="Bierstadt" panose="020B00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879A4C-212E-3316-94F3-60BBB3F77709}"/>
              </a:ext>
            </a:extLst>
          </p:cNvPr>
          <p:cNvSpPr txBox="1"/>
          <p:nvPr/>
        </p:nvSpPr>
        <p:spPr>
          <a:xfrm>
            <a:off x="247650" y="0"/>
            <a:ext cx="116967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erstadt" panose="020B0004020202020204" pitchFamily="34" charset="0"/>
                <a:ea typeface="Calibri" panose="020F0502020204030204" pitchFamily="34" charset="0"/>
              </a:rPr>
              <a:t>Are you tired? Worn out? Burned out on religion? Come to me. Get away with me and you’ll recover your life. I’ll show you how to take a real rest. Walk with me and work with me—watch how I do it. Learn the unforced rhythms of grace. I won’t lay anything heavy or ill-fitting on you. Keep company with me and you’ll learn to live freely and lightly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erstadt" panose="020B0004020202020204" pitchFamily="34" charset="0"/>
              </a:rPr>
              <a:t>. (Matt 11:28-30 - MSG)</a:t>
            </a:r>
            <a:endParaRPr lang="en-GB" sz="40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097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E0CD15-AC57-98F4-2C84-C8EDD41C24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207A7D-6AB1-664E-F49E-9CE1F36D518F}"/>
              </a:ext>
            </a:extLst>
          </p:cNvPr>
          <p:cNvSpPr txBox="1"/>
          <p:nvPr/>
        </p:nvSpPr>
        <p:spPr>
          <a:xfrm>
            <a:off x="1643062" y="174010"/>
            <a:ext cx="89058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 dirty="0">
                <a:solidFill>
                  <a:schemeClr val="accent1">
                    <a:lumMod val="75000"/>
                  </a:schemeClr>
                </a:solidFill>
                <a:latin typeface="Bierstadt" panose="020B0004020202020204" pitchFamily="34" charset="0"/>
              </a:rPr>
              <a:t>1. Why rest?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666645-4D81-805E-270B-2A338CA785CF}"/>
              </a:ext>
            </a:extLst>
          </p:cNvPr>
          <p:cNvSpPr txBox="1"/>
          <p:nvPr/>
        </p:nvSpPr>
        <p:spPr>
          <a:xfrm>
            <a:off x="733424" y="1497449"/>
            <a:ext cx="107251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buFont typeface="+mj-lt"/>
              <a:buAutoNum type="alphaLcParenR"/>
            </a:pP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Bierstadt" panose="020B0004020202020204" pitchFamily="34" charset="0"/>
              </a:rPr>
              <a:t>Christ commands rest and models rest…</a:t>
            </a:r>
            <a:endParaRPr lang="en-GB" sz="5400" b="1" dirty="0">
              <a:solidFill>
                <a:schemeClr val="accent5">
                  <a:lumMod val="50000"/>
                </a:schemeClr>
              </a:solidFill>
              <a:latin typeface="Bierstadt" panose="020B00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4558B1-FC30-7BB1-F4D7-25DE34A494C5}"/>
              </a:ext>
            </a:extLst>
          </p:cNvPr>
          <p:cNvSpPr txBox="1"/>
          <p:nvPr/>
        </p:nvSpPr>
        <p:spPr>
          <a:xfrm>
            <a:off x="238125" y="3300561"/>
            <a:ext cx="11696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erstadt" panose="020B0004020202020204" pitchFamily="34" charset="0"/>
              </a:rPr>
              <a:t>Jesus often withdrew to lonely places and prayed. (Luke 5:16)</a:t>
            </a:r>
            <a:endParaRPr lang="en-GB" sz="40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3665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717</Words>
  <Application>Microsoft Office PowerPoint</Application>
  <PresentationFormat>Widescreen</PresentationFormat>
  <Paragraphs>62</Paragraphs>
  <Slides>29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Bierstadt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 Bramwell</dc:creator>
  <cp:lastModifiedBy>Simon Bramwell</cp:lastModifiedBy>
  <cp:revision>3</cp:revision>
  <dcterms:created xsi:type="dcterms:W3CDTF">2023-01-14T10:02:29Z</dcterms:created>
  <dcterms:modified xsi:type="dcterms:W3CDTF">2023-07-08T05:48:52Z</dcterms:modified>
</cp:coreProperties>
</file>