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6CED30-4E48-4866-87D5-0D854AC264ED}" v="4" dt="2023-08-10T14:21:34.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EEFF-089B-8B9B-8AC1-718E9C4357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248097-05DD-3ADD-13B0-14CE49926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29559E-2D7B-A299-7E69-86CAD3F73599}"/>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F285049C-6648-D55A-5919-FBA969B2D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9F606-CD32-12CD-AE6E-E9BD02052BFD}"/>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354787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050F-5E4B-CF2B-2F24-EB8E067CCA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5A0EEF-A4F8-B635-79DD-37B50F0BE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85848-3884-03CF-CCB4-9D5CCB3CC903}"/>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B0581263-3E9F-8578-04E7-475F331F6A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EDE6CB-1D0A-2D51-76A0-9A60F78349CE}"/>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14231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B1BF8C-749B-A234-CB55-7928E48499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B7761A-6D93-0CB1-01C2-E5FC3F6F2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B6474D-E0F4-91C6-B6DD-8548AE8517C2}"/>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8D2F857C-A6CB-350C-B66A-54E6880B2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1CDA41-8C6C-A703-8985-1A526EAC4064}"/>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8354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BDFB-41D2-127C-9278-A0A4223B6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15D08E-2A96-871C-29A4-107E54951D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D8018-A5DB-C9F1-D72E-A664CC42D137}"/>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A638E1DD-5179-1195-763E-97A311C890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30D3C1-3B47-2165-A554-E0A416302E0D}"/>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32700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2BBA-F0B2-5A96-2693-6C82B8F69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79E4CE-AA34-4C36-BB08-A452E5F3C5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7E63B-0530-73A1-6B9E-39907D7F9CDE}"/>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D8B860FA-EBCC-7B98-0973-006921B52B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DA62FC-C595-848D-68E3-6BFD551408F9}"/>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55759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625E-30BB-A6D0-A0F0-12E5D47423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B721AD-16FD-129F-2068-158CEAF4D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A0510D-65A2-37AD-3E36-E95253605B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1647BE-3A4B-938E-DFEB-FCD36B30EB95}"/>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6" name="Footer Placeholder 5">
            <a:extLst>
              <a:ext uri="{FF2B5EF4-FFF2-40B4-BE49-F238E27FC236}">
                <a16:creationId xmlns:a16="http://schemas.microsoft.com/office/drawing/2014/main" id="{A2EA0C23-9C0F-C1CD-2054-32E738C06F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37035B-A65B-35AA-5AA3-A0F37502C0A2}"/>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329637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D0E4-B471-A14E-1FF4-36839EBD51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37F707-223D-DFF2-18BB-BE41196CA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DBDB99-4D30-E324-A308-B87A6F833E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B8CBC0-5388-7721-A881-1922CEA5B2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8F3EC6-3141-1F3E-12A7-DE464915F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375EB5-6F4D-4566-E895-A203422A1C20}"/>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8" name="Footer Placeholder 7">
            <a:extLst>
              <a:ext uri="{FF2B5EF4-FFF2-40B4-BE49-F238E27FC236}">
                <a16:creationId xmlns:a16="http://schemas.microsoft.com/office/drawing/2014/main" id="{FF6BB71B-8CC2-441A-8F63-90697BFB66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DE654B-5464-77E3-E14C-C1912DF10F90}"/>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43352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B5B3-69EB-913B-6A2E-6E2DD856A3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AA049D-D9F7-B36E-2C0C-96340B2D0E7D}"/>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4" name="Footer Placeholder 3">
            <a:extLst>
              <a:ext uri="{FF2B5EF4-FFF2-40B4-BE49-F238E27FC236}">
                <a16:creationId xmlns:a16="http://schemas.microsoft.com/office/drawing/2014/main" id="{1051BAF5-AA7C-D523-1DCE-8BBA5CEA42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9AA77B-C16D-3DB6-B44A-F8A4521D06A7}"/>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255358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EE1D2-ACAE-C59E-ABCB-2AAC89F5C50D}"/>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3" name="Footer Placeholder 2">
            <a:extLst>
              <a:ext uri="{FF2B5EF4-FFF2-40B4-BE49-F238E27FC236}">
                <a16:creationId xmlns:a16="http://schemas.microsoft.com/office/drawing/2014/main" id="{4C708556-E374-EE8B-BCB6-FDEAFEFE52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C1B0A0-D492-071D-00CE-F7E7EA5A9D24}"/>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62844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97C9-1F11-E17D-C975-1611F298E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155588-3B2E-08DE-8E68-9FBF610A0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030FEA-8123-B677-FBAF-37F8818D5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3F8EA-9EF1-4AA7-4CD0-60D0C8404EC6}"/>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6" name="Footer Placeholder 5">
            <a:extLst>
              <a:ext uri="{FF2B5EF4-FFF2-40B4-BE49-F238E27FC236}">
                <a16:creationId xmlns:a16="http://schemas.microsoft.com/office/drawing/2014/main" id="{884198DD-0A75-788B-ECC7-4FCE9791A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DEA7FA-A42A-B165-0758-24F13CD17842}"/>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09431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00F8-5613-534D-77C6-6D07CDDF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FA12B6-3753-823C-32E7-C337601CE0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DEC94A-2C53-B5A3-B221-C4CE3761D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B95A-8166-3AC8-13A1-C5A651FA8D1B}"/>
              </a:ext>
            </a:extLst>
          </p:cNvPr>
          <p:cNvSpPr>
            <a:spLocks noGrp="1"/>
          </p:cNvSpPr>
          <p:nvPr>
            <p:ph type="dt" sz="half" idx="10"/>
          </p:nvPr>
        </p:nvSpPr>
        <p:spPr/>
        <p:txBody>
          <a:bodyPr/>
          <a:lstStyle/>
          <a:p>
            <a:fld id="{0518EC6D-619A-4D0C-9C12-65D281A902B7}" type="datetimeFigureOut">
              <a:rPr lang="en-GB" smtClean="0"/>
              <a:t>12/08/2023</a:t>
            </a:fld>
            <a:endParaRPr lang="en-GB"/>
          </a:p>
        </p:txBody>
      </p:sp>
      <p:sp>
        <p:nvSpPr>
          <p:cNvPr id="6" name="Footer Placeholder 5">
            <a:extLst>
              <a:ext uri="{FF2B5EF4-FFF2-40B4-BE49-F238E27FC236}">
                <a16:creationId xmlns:a16="http://schemas.microsoft.com/office/drawing/2014/main" id="{BD7CF8D5-77DB-3315-D521-AB61900AA7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C80129-46DB-83FD-3D14-464B0FC35687}"/>
              </a:ext>
            </a:extLst>
          </p:cNvPr>
          <p:cNvSpPr>
            <a:spLocks noGrp="1"/>
          </p:cNvSpPr>
          <p:nvPr>
            <p:ph type="sldNum" sz="quarter" idx="12"/>
          </p:nvPr>
        </p:nvSpPr>
        <p:spPr/>
        <p:txBody>
          <a:bodyPr/>
          <a:lstStyle/>
          <a:p>
            <a:fld id="{C2E66BCD-FEB7-457B-8725-4802A5A285A5}" type="slidenum">
              <a:rPr lang="en-GB" smtClean="0"/>
              <a:t>‹#›</a:t>
            </a:fld>
            <a:endParaRPr lang="en-GB"/>
          </a:p>
        </p:txBody>
      </p:sp>
    </p:spTree>
    <p:extLst>
      <p:ext uri="{BB962C8B-B14F-4D97-AF65-F5344CB8AC3E}">
        <p14:creationId xmlns:p14="http://schemas.microsoft.com/office/powerpoint/2010/main" val="196204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9C855-1F4A-AE35-938F-624D39E8C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C4DA76-0B9E-3CCE-70DC-CAA3AD0D8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CCF044-ADC3-64BC-3ED8-24815C02C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8EC6D-619A-4D0C-9C12-65D281A902B7}" type="datetimeFigureOut">
              <a:rPr lang="en-GB" smtClean="0"/>
              <a:t>12/08/2023</a:t>
            </a:fld>
            <a:endParaRPr lang="en-GB"/>
          </a:p>
        </p:txBody>
      </p:sp>
      <p:sp>
        <p:nvSpPr>
          <p:cNvPr id="5" name="Footer Placeholder 4">
            <a:extLst>
              <a:ext uri="{FF2B5EF4-FFF2-40B4-BE49-F238E27FC236}">
                <a16:creationId xmlns:a16="http://schemas.microsoft.com/office/drawing/2014/main" id="{BFEB663F-A901-D0D1-86BE-8DC5E6A6F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4D37F8-AFD7-F222-E92C-0264B0A89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66BCD-FEB7-457B-8725-4802A5A285A5}" type="slidenum">
              <a:rPr lang="en-GB" smtClean="0"/>
              <a:t>‹#›</a:t>
            </a:fld>
            <a:endParaRPr lang="en-GB"/>
          </a:p>
        </p:txBody>
      </p:sp>
    </p:spTree>
    <p:extLst>
      <p:ext uri="{BB962C8B-B14F-4D97-AF65-F5344CB8AC3E}">
        <p14:creationId xmlns:p14="http://schemas.microsoft.com/office/powerpoint/2010/main" val="52226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FA975-5199-C642-9E02-FFB7DBA4C5FE}"/>
              </a:ext>
            </a:extLst>
          </p:cNvPr>
          <p:cNvPicPr>
            <a:picLocks noChangeAspect="1"/>
          </p:cNvPicPr>
          <p:nvPr/>
        </p:nvPicPr>
        <p:blipFill>
          <a:blip r:embed="rId2"/>
          <a:stretch>
            <a:fillRect/>
          </a:stretch>
        </p:blipFill>
        <p:spPr>
          <a:xfrm>
            <a:off x="923636" y="304800"/>
            <a:ext cx="10640291" cy="6271491"/>
          </a:xfrm>
          <a:prstGeom prst="rect">
            <a:avLst/>
          </a:prstGeom>
        </p:spPr>
      </p:pic>
    </p:spTree>
    <p:extLst>
      <p:ext uri="{BB962C8B-B14F-4D97-AF65-F5344CB8AC3E}">
        <p14:creationId xmlns:p14="http://schemas.microsoft.com/office/powerpoint/2010/main" val="385472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58A8D-91D2-B74C-6F93-D2219325A50C}"/>
              </a:ext>
            </a:extLst>
          </p:cNvPr>
          <p:cNvPicPr>
            <a:picLocks noChangeAspect="1"/>
          </p:cNvPicPr>
          <p:nvPr/>
        </p:nvPicPr>
        <p:blipFill>
          <a:blip r:embed="rId2"/>
          <a:stretch>
            <a:fillRect/>
          </a:stretch>
        </p:blipFill>
        <p:spPr>
          <a:xfrm>
            <a:off x="-155276" y="0"/>
            <a:ext cx="12192000" cy="6858000"/>
          </a:xfrm>
          <a:prstGeom prst="rect">
            <a:avLst/>
          </a:prstGeom>
        </p:spPr>
      </p:pic>
    </p:spTree>
    <p:extLst>
      <p:ext uri="{BB962C8B-B14F-4D97-AF65-F5344CB8AC3E}">
        <p14:creationId xmlns:p14="http://schemas.microsoft.com/office/powerpoint/2010/main" val="106232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01AA-D9A9-0C0C-9B3E-9EC4A75CDB0E}"/>
              </a:ext>
            </a:extLst>
          </p:cNvPr>
          <p:cNvSpPr>
            <a:spLocks noGrp="1"/>
          </p:cNvSpPr>
          <p:nvPr>
            <p:ph type="title"/>
          </p:nvPr>
        </p:nvSpPr>
        <p:spPr/>
        <p:txBody>
          <a:bodyPr>
            <a:normAutofit fontScale="90000"/>
          </a:bodyPr>
          <a:lstStyle/>
          <a:p>
            <a:br>
              <a:rPr lang="en-US" dirty="0"/>
            </a:br>
            <a:br>
              <a:rPr lang="en-US" dirty="0"/>
            </a:br>
            <a:endParaRPr lang="en-GB" dirty="0"/>
          </a:p>
        </p:txBody>
      </p:sp>
      <p:sp>
        <p:nvSpPr>
          <p:cNvPr id="3" name="Content Placeholder 2">
            <a:extLst>
              <a:ext uri="{FF2B5EF4-FFF2-40B4-BE49-F238E27FC236}">
                <a16:creationId xmlns:a16="http://schemas.microsoft.com/office/drawing/2014/main" id="{C4614A76-62D8-8EE4-0CC4-93CD5E3A57CB}"/>
              </a:ext>
            </a:extLst>
          </p:cNvPr>
          <p:cNvSpPr>
            <a:spLocks noGrp="1"/>
          </p:cNvSpPr>
          <p:nvPr>
            <p:ph idx="1"/>
          </p:nvPr>
        </p:nvSpPr>
        <p:spPr/>
        <p:txBody>
          <a:bodyPr>
            <a:normAutofit/>
          </a:bodyPr>
          <a:lstStyle/>
          <a:p>
            <a:r>
              <a:rPr lang="en-US" sz="3600" dirty="0"/>
              <a:t>In Christ you have been brought to fullness  (Colossians 2:10)</a:t>
            </a:r>
          </a:p>
          <a:p>
            <a:endParaRPr lang="en-US" sz="3600" dirty="0"/>
          </a:p>
          <a:p>
            <a:endParaRPr lang="en-US" sz="3600" dirty="0"/>
          </a:p>
          <a:p>
            <a:r>
              <a:rPr lang="en-US" sz="3600" dirty="0"/>
              <a:t>“I have come that you might have life and have it to the full”</a:t>
            </a:r>
          </a:p>
          <a:p>
            <a:r>
              <a:rPr lang="en-US" sz="3600" dirty="0"/>
              <a:t>(John 10:10)</a:t>
            </a:r>
            <a:endParaRPr lang="en-GB" sz="3600" dirty="0"/>
          </a:p>
        </p:txBody>
      </p:sp>
    </p:spTree>
    <p:extLst>
      <p:ext uri="{BB962C8B-B14F-4D97-AF65-F5344CB8AC3E}">
        <p14:creationId xmlns:p14="http://schemas.microsoft.com/office/powerpoint/2010/main" val="384155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C13932-A154-A6D8-4AB1-EF74089942B4}"/>
              </a:ext>
            </a:extLst>
          </p:cNvPr>
          <p:cNvPicPr>
            <a:picLocks noChangeAspect="1"/>
          </p:cNvPicPr>
          <p:nvPr/>
        </p:nvPicPr>
        <p:blipFill>
          <a:blip r:embed="rId2"/>
          <a:stretch>
            <a:fillRect/>
          </a:stretch>
        </p:blipFill>
        <p:spPr>
          <a:xfrm>
            <a:off x="836612" y="457201"/>
            <a:ext cx="3935413" cy="2338668"/>
          </a:xfrm>
          <a:prstGeom prst="rect">
            <a:avLst/>
          </a:prstGeom>
        </p:spPr>
      </p:pic>
      <p:sp>
        <p:nvSpPr>
          <p:cNvPr id="2" name="Title 1">
            <a:extLst>
              <a:ext uri="{FF2B5EF4-FFF2-40B4-BE49-F238E27FC236}">
                <a16:creationId xmlns:a16="http://schemas.microsoft.com/office/drawing/2014/main" id="{7AC0ECC9-F8ED-832B-DD48-DC225BF77E35}"/>
              </a:ext>
            </a:extLst>
          </p:cNvPr>
          <p:cNvSpPr>
            <a:spLocks noGrp="1"/>
          </p:cNvSpPr>
          <p:nvPr>
            <p:ph type="title"/>
          </p:nvPr>
        </p:nvSpPr>
        <p:spPr/>
        <p:txBody>
          <a:bodyPr/>
          <a:lstStyle/>
          <a:p>
            <a:endParaRPr lang="en-GB" dirty="0"/>
          </a:p>
        </p:txBody>
      </p:sp>
      <p:sp>
        <p:nvSpPr>
          <p:cNvPr id="3" name="Picture Placeholder 2">
            <a:extLst>
              <a:ext uri="{FF2B5EF4-FFF2-40B4-BE49-F238E27FC236}">
                <a16:creationId xmlns:a16="http://schemas.microsoft.com/office/drawing/2014/main" id="{5AAAA110-9000-74B3-90F3-C324921F5621}"/>
              </a:ext>
            </a:extLst>
          </p:cNvPr>
          <p:cNvSpPr>
            <a:spLocks noGrp="1"/>
          </p:cNvSpPr>
          <p:nvPr>
            <p:ph type="pic" idx="1"/>
          </p:nvPr>
        </p:nvSpPr>
        <p:spPr/>
      </p:sp>
      <p:pic>
        <p:nvPicPr>
          <p:cNvPr id="6" name="Picture 5">
            <a:extLst>
              <a:ext uri="{FF2B5EF4-FFF2-40B4-BE49-F238E27FC236}">
                <a16:creationId xmlns:a16="http://schemas.microsoft.com/office/drawing/2014/main" id="{C941D326-9701-463B-303F-3FCDFD8B88FC}"/>
              </a:ext>
            </a:extLst>
          </p:cNvPr>
          <p:cNvPicPr>
            <a:picLocks noChangeAspect="1"/>
          </p:cNvPicPr>
          <p:nvPr/>
        </p:nvPicPr>
        <p:blipFill>
          <a:blip r:embed="rId3"/>
          <a:stretch>
            <a:fillRect/>
          </a:stretch>
        </p:blipFill>
        <p:spPr>
          <a:xfrm>
            <a:off x="836612" y="3054284"/>
            <a:ext cx="3932236" cy="2806766"/>
          </a:xfrm>
          <a:prstGeom prst="rect">
            <a:avLst/>
          </a:prstGeom>
        </p:spPr>
      </p:pic>
      <p:pic>
        <p:nvPicPr>
          <p:cNvPr id="7" name="Picture 6">
            <a:extLst>
              <a:ext uri="{FF2B5EF4-FFF2-40B4-BE49-F238E27FC236}">
                <a16:creationId xmlns:a16="http://schemas.microsoft.com/office/drawing/2014/main" id="{B962CECC-0271-F498-4B2D-3398DD9AC05F}"/>
              </a:ext>
            </a:extLst>
          </p:cNvPr>
          <p:cNvPicPr>
            <a:picLocks noChangeAspect="1"/>
          </p:cNvPicPr>
          <p:nvPr/>
        </p:nvPicPr>
        <p:blipFill>
          <a:blip r:embed="rId4"/>
          <a:stretch>
            <a:fillRect/>
          </a:stretch>
        </p:blipFill>
        <p:spPr>
          <a:xfrm>
            <a:off x="5180009" y="996950"/>
            <a:ext cx="6172199" cy="4864099"/>
          </a:xfrm>
          <a:prstGeom prst="rect">
            <a:avLst/>
          </a:prstGeom>
        </p:spPr>
      </p:pic>
      <p:sp>
        <p:nvSpPr>
          <p:cNvPr id="4" name="Text Placeholder 3">
            <a:extLst>
              <a:ext uri="{FF2B5EF4-FFF2-40B4-BE49-F238E27FC236}">
                <a16:creationId xmlns:a16="http://schemas.microsoft.com/office/drawing/2014/main" id="{1A0AA337-4538-5401-18A8-28CAB8EDAADB}"/>
              </a:ext>
            </a:extLst>
          </p:cNvPr>
          <p:cNvSpPr>
            <a:spLocks noGrp="1"/>
          </p:cNvSpPr>
          <p:nvPr>
            <p:ph type="body" sz="half" idx="2"/>
          </p:nvPr>
        </p:nvSpPr>
        <p:spPr>
          <a:xfrm>
            <a:off x="839788" y="2903455"/>
            <a:ext cx="3932237" cy="2965531"/>
          </a:xfrm>
        </p:spPr>
        <p:txBody>
          <a:bodyPr/>
          <a:lstStyle/>
          <a:p>
            <a:endParaRPr lang="en-GB" dirty="0"/>
          </a:p>
        </p:txBody>
      </p:sp>
    </p:spTree>
    <p:extLst>
      <p:ext uri="{BB962C8B-B14F-4D97-AF65-F5344CB8AC3E}">
        <p14:creationId xmlns:p14="http://schemas.microsoft.com/office/powerpoint/2010/main" val="14168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1DD3-23FF-02F9-5DDA-64C1C07070B3}"/>
              </a:ext>
            </a:extLst>
          </p:cNvPr>
          <p:cNvSpPr>
            <a:spLocks noGrp="1"/>
          </p:cNvSpPr>
          <p:nvPr>
            <p:ph type="title"/>
          </p:nvPr>
        </p:nvSpPr>
        <p:spPr/>
        <p:txBody>
          <a:bodyPr/>
          <a:lstStyle/>
          <a:p>
            <a:r>
              <a:rPr lang="en-US" dirty="0"/>
              <a:t>Why did Paul talk about fullness in Christ?</a:t>
            </a:r>
            <a:endParaRPr lang="en-GB" dirty="0"/>
          </a:p>
        </p:txBody>
      </p:sp>
      <p:sp>
        <p:nvSpPr>
          <p:cNvPr id="3" name="Content Placeholder 2">
            <a:extLst>
              <a:ext uri="{FF2B5EF4-FFF2-40B4-BE49-F238E27FC236}">
                <a16:creationId xmlns:a16="http://schemas.microsoft.com/office/drawing/2014/main" id="{B346BE5D-97CC-A9BC-90FC-F5E2CB654011}"/>
              </a:ext>
            </a:extLst>
          </p:cNvPr>
          <p:cNvSpPr>
            <a:spLocks noGrp="1"/>
          </p:cNvSpPr>
          <p:nvPr>
            <p:ph idx="1"/>
          </p:nvPr>
        </p:nvSpPr>
        <p:spPr/>
        <p:txBody>
          <a:bodyPr>
            <a:normAutofit/>
          </a:bodyPr>
          <a:lstStyle/>
          <a:p>
            <a:r>
              <a:rPr lang="en-US" sz="4400" dirty="0"/>
              <a:t>Just as you received Christ Jesus as Lord, continue to live your lives in him</a:t>
            </a:r>
          </a:p>
          <a:p>
            <a:pPr marL="0" indent="0">
              <a:buNone/>
            </a:pPr>
            <a:r>
              <a:rPr lang="en-US" sz="4400" dirty="0"/>
              <a:t>  (Colossians 2:6)</a:t>
            </a:r>
            <a:endParaRPr lang="en-GB" sz="4400" dirty="0"/>
          </a:p>
        </p:txBody>
      </p:sp>
    </p:spTree>
    <p:extLst>
      <p:ext uri="{BB962C8B-B14F-4D97-AF65-F5344CB8AC3E}">
        <p14:creationId xmlns:p14="http://schemas.microsoft.com/office/powerpoint/2010/main" val="81271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1DD3-23FF-02F9-5DDA-64C1C07070B3}"/>
              </a:ext>
            </a:extLst>
          </p:cNvPr>
          <p:cNvSpPr>
            <a:spLocks noGrp="1"/>
          </p:cNvSpPr>
          <p:nvPr>
            <p:ph type="title"/>
          </p:nvPr>
        </p:nvSpPr>
        <p:spPr/>
        <p:txBody>
          <a:bodyPr/>
          <a:lstStyle/>
          <a:p>
            <a:r>
              <a:rPr lang="en-US" dirty="0"/>
              <a:t>Why did Paul talk about fullness in Christ?</a:t>
            </a:r>
            <a:endParaRPr lang="en-GB" dirty="0"/>
          </a:p>
        </p:txBody>
      </p:sp>
      <p:sp>
        <p:nvSpPr>
          <p:cNvPr id="3" name="Content Placeholder 2">
            <a:extLst>
              <a:ext uri="{FF2B5EF4-FFF2-40B4-BE49-F238E27FC236}">
                <a16:creationId xmlns:a16="http://schemas.microsoft.com/office/drawing/2014/main" id="{B346BE5D-97CC-A9BC-90FC-F5E2CB654011}"/>
              </a:ext>
            </a:extLst>
          </p:cNvPr>
          <p:cNvSpPr>
            <a:spLocks noGrp="1"/>
          </p:cNvSpPr>
          <p:nvPr>
            <p:ph idx="1"/>
          </p:nvPr>
        </p:nvSpPr>
        <p:spPr/>
        <p:txBody>
          <a:bodyPr>
            <a:normAutofit/>
          </a:bodyPr>
          <a:lstStyle/>
          <a:p>
            <a:r>
              <a:rPr lang="en-US" sz="3600" dirty="0"/>
              <a:t>Just as you received Christ Jesus as Lord, continue to live your lives in him (Colossians 2:6)</a:t>
            </a:r>
          </a:p>
          <a:p>
            <a:r>
              <a:rPr lang="en-US" sz="3600" dirty="0"/>
              <a:t>See to it that no one takes you captive through hollow and deceptive philosophy, which  depends on human tradition and the elemental spirits of this world rather than on Christ. (Colossians 2:8)</a:t>
            </a:r>
            <a:endParaRPr lang="en-GB" sz="3600" dirty="0"/>
          </a:p>
        </p:txBody>
      </p:sp>
    </p:spTree>
    <p:extLst>
      <p:ext uri="{BB962C8B-B14F-4D97-AF65-F5344CB8AC3E}">
        <p14:creationId xmlns:p14="http://schemas.microsoft.com/office/powerpoint/2010/main" val="204687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2E5B1-5FE0-46CD-1E68-62ABBD5AF3F6}"/>
              </a:ext>
            </a:extLst>
          </p:cNvPr>
          <p:cNvPicPr>
            <a:picLocks noChangeAspect="1"/>
          </p:cNvPicPr>
          <p:nvPr/>
        </p:nvPicPr>
        <p:blipFill>
          <a:blip r:embed="rId2"/>
          <a:stretch>
            <a:fillRect/>
          </a:stretch>
        </p:blipFill>
        <p:spPr>
          <a:xfrm>
            <a:off x="2894028" y="0"/>
            <a:ext cx="5825765" cy="6858000"/>
          </a:xfrm>
          <a:prstGeom prst="rect">
            <a:avLst/>
          </a:prstGeom>
        </p:spPr>
      </p:pic>
    </p:spTree>
    <p:extLst>
      <p:ext uri="{BB962C8B-B14F-4D97-AF65-F5344CB8AC3E}">
        <p14:creationId xmlns:p14="http://schemas.microsoft.com/office/powerpoint/2010/main" val="84707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4684-10E0-9641-7819-1B43A0FD29E1}"/>
              </a:ext>
            </a:extLst>
          </p:cNvPr>
          <p:cNvSpPr>
            <a:spLocks noGrp="1"/>
          </p:cNvSpPr>
          <p:nvPr>
            <p:ph type="title"/>
          </p:nvPr>
        </p:nvSpPr>
        <p:spPr/>
        <p:txBody>
          <a:bodyPr/>
          <a:lstStyle/>
          <a:p>
            <a:r>
              <a:rPr lang="en-US" dirty="0"/>
              <a:t>		Keep your focus on Jesus</a:t>
            </a:r>
            <a:endParaRPr lang="en-GB" dirty="0"/>
          </a:p>
        </p:txBody>
      </p:sp>
      <p:sp>
        <p:nvSpPr>
          <p:cNvPr id="3" name="Content Placeholder 2">
            <a:extLst>
              <a:ext uri="{FF2B5EF4-FFF2-40B4-BE49-F238E27FC236}">
                <a16:creationId xmlns:a16="http://schemas.microsoft.com/office/drawing/2014/main" id="{7AF335F8-A273-8C06-9C8B-C64E5010410C}"/>
              </a:ext>
            </a:extLst>
          </p:cNvPr>
          <p:cNvSpPr>
            <a:spLocks noGrp="1"/>
          </p:cNvSpPr>
          <p:nvPr>
            <p:ph idx="1"/>
          </p:nvPr>
        </p:nvSpPr>
        <p:spPr/>
        <p:txBody>
          <a:bodyPr>
            <a:normAutofit/>
          </a:bodyPr>
          <a:lstStyle/>
          <a:p>
            <a:r>
              <a:rPr lang="en-US" sz="4400" dirty="0"/>
              <a:t>So then, just as you received Christ Jesus as Lord, so continue to live your lives in him, rooted and built up in him, strengthened in the faith as you were taught, abounding in thanksgiving.</a:t>
            </a:r>
          </a:p>
          <a:p>
            <a:r>
              <a:rPr lang="en-US" sz="4400" dirty="0"/>
              <a:t>(Colossians 3:6-7)</a:t>
            </a:r>
            <a:endParaRPr lang="en-GB" sz="4400" dirty="0"/>
          </a:p>
        </p:txBody>
      </p:sp>
    </p:spTree>
    <p:extLst>
      <p:ext uri="{BB962C8B-B14F-4D97-AF65-F5344CB8AC3E}">
        <p14:creationId xmlns:p14="http://schemas.microsoft.com/office/powerpoint/2010/main" val="219867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9259-2DA1-121B-A696-69DB9F643BC2}"/>
              </a:ext>
            </a:extLst>
          </p:cNvPr>
          <p:cNvSpPr>
            <a:spLocks noGrp="1"/>
          </p:cNvSpPr>
          <p:nvPr>
            <p:ph type="title"/>
          </p:nvPr>
        </p:nvSpPr>
        <p:spPr/>
        <p:txBody>
          <a:bodyPr/>
          <a:lstStyle/>
          <a:p>
            <a:r>
              <a:rPr lang="en-US" dirty="0"/>
              <a:t>		</a:t>
            </a:r>
            <a:r>
              <a:rPr lang="en-US" b="1" dirty="0"/>
              <a:t>Keep your focus on Jesus</a:t>
            </a:r>
            <a:endParaRPr lang="en-GB" b="1" dirty="0"/>
          </a:p>
        </p:txBody>
      </p:sp>
      <p:sp>
        <p:nvSpPr>
          <p:cNvPr id="3" name="Content Placeholder 2">
            <a:extLst>
              <a:ext uri="{FF2B5EF4-FFF2-40B4-BE49-F238E27FC236}">
                <a16:creationId xmlns:a16="http://schemas.microsoft.com/office/drawing/2014/main" id="{84C8449D-63CD-4C45-2679-5FDAFB93FD84}"/>
              </a:ext>
            </a:extLst>
          </p:cNvPr>
          <p:cNvSpPr>
            <a:spLocks noGrp="1"/>
          </p:cNvSpPr>
          <p:nvPr>
            <p:ph sz="half" idx="1"/>
          </p:nvPr>
        </p:nvSpPr>
        <p:spPr/>
        <p:txBody>
          <a:bodyPr>
            <a:normAutofit/>
          </a:bodyPr>
          <a:lstStyle/>
          <a:p>
            <a:r>
              <a:rPr lang="en-US" sz="4000" dirty="0"/>
              <a:t>Jesus is God in the flesh:</a:t>
            </a:r>
          </a:p>
          <a:p>
            <a:r>
              <a:rPr lang="en-US" sz="4000" dirty="0"/>
              <a:t>“In Christ all the fullness of Deity lives in bodily form”</a:t>
            </a:r>
          </a:p>
          <a:p>
            <a:r>
              <a:rPr lang="en-US" sz="4000" dirty="0"/>
              <a:t>(Colossians 2:9)</a:t>
            </a:r>
            <a:endParaRPr lang="en-GB" sz="4000" dirty="0"/>
          </a:p>
        </p:txBody>
      </p:sp>
      <p:sp>
        <p:nvSpPr>
          <p:cNvPr id="4" name="Content Placeholder 3">
            <a:extLst>
              <a:ext uri="{FF2B5EF4-FFF2-40B4-BE49-F238E27FC236}">
                <a16:creationId xmlns:a16="http://schemas.microsoft.com/office/drawing/2014/main" id="{ADE8B1AD-BC61-0FA0-6F77-C9E7437A99D5}"/>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40372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9259-2DA1-121B-A696-69DB9F643BC2}"/>
              </a:ext>
            </a:extLst>
          </p:cNvPr>
          <p:cNvSpPr>
            <a:spLocks noGrp="1"/>
          </p:cNvSpPr>
          <p:nvPr>
            <p:ph type="title"/>
          </p:nvPr>
        </p:nvSpPr>
        <p:spPr/>
        <p:txBody>
          <a:bodyPr/>
          <a:lstStyle/>
          <a:p>
            <a:r>
              <a:rPr lang="en-US" dirty="0"/>
              <a:t>		</a:t>
            </a:r>
            <a:r>
              <a:rPr lang="en-US" b="1" dirty="0"/>
              <a:t>Keep your focus on Jesus</a:t>
            </a:r>
            <a:endParaRPr lang="en-GB" b="1" dirty="0"/>
          </a:p>
        </p:txBody>
      </p:sp>
      <p:sp>
        <p:nvSpPr>
          <p:cNvPr id="3" name="Content Placeholder 2">
            <a:extLst>
              <a:ext uri="{FF2B5EF4-FFF2-40B4-BE49-F238E27FC236}">
                <a16:creationId xmlns:a16="http://schemas.microsoft.com/office/drawing/2014/main" id="{84C8449D-63CD-4C45-2679-5FDAFB93FD84}"/>
              </a:ext>
            </a:extLst>
          </p:cNvPr>
          <p:cNvSpPr>
            <a:spLocks noGrp="1"/>
          </p:cNvSpPr>
          <p:nvPr>
            <p:ph sz="half" idx="1"/>
          </p:nvPr>
        </p:nvSpPr>
        <p:spPr/>
        <p:txBody>
          <a:bodyPr>
            <a:normAutofit/>
          </a:bodyPr>
          <a:lstStyle/>
          <a:p>
            <a:r>
              <a:rPr lang="en-US" sz="4000" dirty="0"/>
              <a:t>Jesus is God in the flesh:</a:t>
            </a:r>
          </a:p>
          <a:p>
            <a:r>
              <a:rPr lang="en-US" sz="4000" dirty="0"/>
              <a:t>“In Christ all the fullness of Deity lives in bodily form”</a:t>
            </a:r>
          </a:p>
          <a:p>
            <a:r>
              <a:rPr lang="en-US" sz="4000" dirty="0"/>
              <a:t>(Colossians 2:9)</a:t>
            </a:r>
            <a:endParaRPr lang="en-GB" sz="4000" dirty="0"/>
          </a:p>
        </p:txBody>
      </p:sp>
      <p:sp>
        <p:nvSpPr>
          <p:cNvPr id="4" name="Content Placeholder 3">
            <a:extLst>
              <a:ext uri="{FF2B5EF4-FFF2-40B4-BE49-F238E27FC236}">
                <a16:creationId xmlns:a16="http://schemas.microsoft.com/office/drawing/2014/main" id="{ADE8B1AD-BC61-0FA0-6F77-C9E7437A99D5}"/>
              </a:ext>
            </a:extLst>
          </p:cNvPr>
          <p:cNvSpPr>
            <a:spLocks noGrp="1"/>
          </p:cNvSpPr>
          <p:nvPr>
            <p:ph sz="half" idx="2"/>
          </p:nvPr>
        </p:nvSpPr>
        <p:spPr/>
        <p:txBody>
          <a:bodyPr>
            <a:normAutofit/>
          </a:bodyPr>
          <a:lstStyle/>
          <a:p>
            <a:r>
              <a:rPr lang="en-US" sz="4000" dirty="0"/>
              <a:t>Our whole life participates in Christ</a:t>
            </a:r>
          </a:p>
          <a:p>
            <a:r>
              <a:rPr lang="en-US" sz="4000" dirty="0"/>
              <a:t>Colossians 2:10-15</a:t>
            </a:r>
            <a:endParaRPr lang="en-GB" sz="4000" dirty="0"/>
          </a:p>
        </p:txBody>
      </p:sp>
    </p:spTree>
    <p:extLst>
      <p:ext uri="{BB962C8B-B14F-4D97-AF65-F5344CB8AC3E}">
        <p14:creationId xmlns:p14="http://schemas.microsoft.com/office/powerpoint/2010/main" val="1222467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251</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  </vt:lpstr>
      <vt:lpstr>PowerPoint Presentation</vt:lpstr>
      <vt:lpstr>Why did Paul talk about fullness in Christ?</vt:lpstr>
      <vt:lpstr>Why did Paul talk about fullness in Christ?</vt:lpstr>
      <vt:lpstr>PowerPoint Presentation</vt:lpstr>
      <vt:lpstr>  Keep your focus on Jesus</vt:lpstr>
      <vt:lpstr>  Keep your focus on Jesus</vt:lpstr>
      <vt:lpstr>  Keep your focus on Jesus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Greenfield</dc:creator>
  <cp:lastModifiedBy>Jung Reggio</cp:lastModifiedBy>
  <cp:revision>2</cp:revision>
  <dcterms:created xsi:type="dcterms:W3CDTF">2023-08-09T16:09:10Z</dcterms:created>
  <dcterms:modified xsi:type="dcterms:W3CDTF">2023-08-12T11:51:53Z</dcterms:modified>
</cp:coreProperties>
</file>