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9" r:id="rId4"/>
    <p:sldId id="270" r:id="rId5"/>
    <p:sldId id="272" r:id="rId6"/>
    <p:sldId id="271" r:id="rId7"/>
    <p:sldId id="27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43"/>
  </p:normalViewPr>
  <p:slideViewPr>
    <p:cSldViewPr snapToGrid="0" snapToObjects="1">
      <p:cViewPr varScale="1">
        <p:scale>
          <a:sx n="63" d="100"/>
          <a:sy n="63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Bramwell" userId="bca58ee0-e8a9-4cba-a1a5-7dc7b1466e81" providerId="ADAL" clId="{73AECAAE-81A4-460E-AFF2-7982CD2340F3}"/>
    <pc:docChg chg="modSld">
      <pc:chgData name="Simon Bramwell" userId="bca58ee0-e8a9-4cba-a1a5-7dc7b1466e81" providerId="ADAL" clId="{73AECAAE-81A4-460E-AFF2-7982CD2340F3}" dt="2023-09-24T09:10:20.329" v="35" actId="20577"/>
      <pc:docMkLst>
        <pc:docMk/>
      </pc:docMkLst>
      <pc:sldChg chg="modSp mod">
        <pc:chgData name="Simon Bramwell" userId="bca58ee0-e8a9-4cba-a1a5-7dc7b1466e81" providerId="ADAL" clId="{73AECAAE-81A4-460E-AFF2-7982CD2340F3}" dt="2023-09-24T09:10:20.329" v="35" actId="20577"/>
        <pc:sldMkLst>
          <pc:docMk/>
          <pc:sldMk cId="1465081406" sldId="256"/>
        </pc:sldMkLst>
        <pc:spChg chg="mod">
          <ac:chgData name="Simon Bramwell" userId="bca58ee0-e8a9-4cba-a1a5-7dc7b1466e81" providerId="ADAL" clId="{73AECAAE-81A4-460E-AFF2-7982CD2340F3}" dt="2023-09-24T09:10:20.329" v="35" actId="20577"/>
          <ac:spMkLst>
            <pc:docMk/>
            <pc:sldMk cId="1465081406" sldId="256"/>
            <ac:spMk id="2" creationId="{81A63FBC-1EEB-7641-84A6-58BF694D0DC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233C4-038D-D74C-BE9E-F3D4EFD763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F89871-5782-DC4E-A69F-503C7BEED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3F9AB-86E2-404B-860C-8012BD841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C643-42CF-BC41-BA4E-2B6A9CE5EA2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9BF18-DA49-E644-9F0E-2746AFBD3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723F6-6C52-1545-9C2A-6CD3824A1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7CBD-6DB5-484C-90A3-77059BDA0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18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45173-F61C-CF4B-92F2-A9B2F4449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F37F14-C2E1-9143-97A6-993739988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659F0-465C-234C-8B0F-6B77493E0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C643-42CF-BC41-BA4E-2B6A9CE5EA2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1FC3F-CF55-A84D-AEAB-78908183F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4385B0-EEB8-1C4D-A2C4-90B80DCE4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7CBD-6DB5-484C-90A3-77059BDA0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3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2234FD-4EF9-684A-AEDE-518998103A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387C5-2BEB-A246-9A0E-0A15A0392C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5A81C-1B63-DB4E-A72F-B48AB2B7B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C643-42CF-BC41-BA4E-2B6A9CE5EA2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FADD3-2A7D-574F-99DE-DFE768565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FC52B-44B0-1445-8780-21C18A5E2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7CBD-6DB5-484C-90A3-77059BDA0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8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53BC8-A8EB-9B4B-BA5A-F0E7F2ACC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9A5B2-127E-8747-84EB-7E5B4744E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1069D-FBD5-1748-B2B8-E98634A0B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C643-42CF-BC41-BA4E-2B6A9CE5EA2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F4000-16E2-074D-9E85-397315620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8C93B-87B4-B048-BB06-DEF4C83B6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7CBD-6DB5-484C-90A3-77059BDA0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7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8F315-BE3C-4B41-9448-57BE1DB61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FD361F-3D58-5547-A97A-F5B215689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FC390-10A4-164F-AF18-8CECA928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C643-42CF-BC41-BA4E-2B6A9CE5EA2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BBFD6-F301-0D4C-BB89-73D797420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69010-16B2-3C49-BC72-84757DD93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7CBD-6DB5-484C-90A3-77059BDA0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68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065E0-1D50-7047-A38B-CB74A6D4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F92CD-9FEF-724D-A1C6-CF761D1160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F6E63A-1DC0-244F-8084-3C5A053BE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08F49-01E1-8F48-8A91-00C24FA79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C643-42CF-BC41-BA4E-2B6A9CE5EA2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16D59-1113-B44C-9B30-A1C5A8D01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04848-8B93-6145-832A-BDD4623A3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7CBD-6DB5-484C-90A3-77059BDA0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6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93291-1FCE-8E4B-B97A-E5E95AFF6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24110-75F5-B645-9D8A-2254E3715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04956-3E1E-0F40-9F1A-F219ECC1A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F7DB15-BDBB-1C46-B821-822AAFBB72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D1BF53-375F-3340-AD17-FEF0FE5815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0CA5CF-0D3A-8249-8BCB-A278BA0F6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C643-42CF-BC41-BA4E-2B6A9CE5EA2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B90668-0B67-6445-9E1D-8AD6455E0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86EF56-3C5F-8D47-89F9-D745B1D45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7CBD-6DB5-484C-90A3-77059BDA0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9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FCA9F-3F9D-FC40-9A8B-D90088E69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F01CB6-E6C0-7140-911F-F4268960B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C643-42CF-BC41-BA4E-2B6A9CE5EA2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FB4D08-6892-8844-85B6-E9E7F7976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617F71-0C6A-E743-B712-485D21211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7CBD-6DB5-484C-90A3-77059BDA0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2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6E4B85-DC72-0044-A7BC-2869E7BB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C643-42CF-BC41-BA4E-2B6A9CE5EA2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D98406-ACAC-994F-8AF6-753F5179F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1E5305-0C42-5A43-8AC4-EB47DCA59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7CBD-6DB5-484C-90A3-77059BDA0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42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4E1A5-961F-2243-9123-D9DB2354E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FAA82-83FE-C545-B597-5B46A70D2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69E4D-69A7-704E-86A3-9B8C717BE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ADB500-7A8E-264D-89FC-795D4B709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C643-42CF-BC41-BA4E-2B6A9CE5EA2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B247BF-FA94-4643-ABEE-B3B6498A3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A61EF-1B24-E448-8FF6-CD40EBD8E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7CBD-6DB5-484C-90A3-77059BDA0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0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6CC2C-FBAC-F541-ABBF-90C92A42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2C7E05-8E1A-FF48-A99C-9F5071C943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8122C-656D-0A46-ADC6-68C47BC3E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9365D-29C6-2F4B-908F-1A2000F57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C643-42CF-BC41-BA4E-2B6A9CE5EA2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B9526-259F-D143-901B-D6BD3104F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E6430-F4E3-A043-8314-3FD45647B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7CBD-6DB5-484C-90A3-77059BDA0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C5F851-4274-AC44-AEA2-CD4D9ED93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DB1AC-2BF4-8D4A-8780-BBAC94FB2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B8D18-C27B-2541-9B92-DA27DE49D0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C643-42CF-BC41-BA4E-2B6A9CE5EA2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3E046-FEA9-864D-9BB8-4E77923E7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1868F-CE72-FC46-906E-B0F2DD883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27CBD-6DB5-484C-90A3-77059BDA0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75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63FBC-1EEB-7641-84A6-58BF694D0D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Following Jesus in </a:t>
            </a:r>
            <a:r>
              <a:rPr lang="en-US"/>
              <a:t>mission today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0AD334-0D64-9A4E-8D77-CC3A0CEF61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81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9608" y="274638"/>
            <a:ext cx="7498080" cy="956368"/>
          </a:xfrm>
        </p:spPr>
        <p:txBody>
          <a:bodyPr/>
          <a:lstStyle/>
          <a:p>
            <a:pPr algn="ctr"/>
            <a:r>
              <a:rPr lang="en-US" dirty="0"/>
              <a:t>Journey Motif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9760" y="1853177"/>
            <a:ext cx="8567928" cy="48006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4000" dirty="0"/>
              <a:t>Mark as Theologian and Interpreter of Jesus’ ministry</a:t>
            </a:r>
            <a:endParaRPr lang="en-GB" sz="4000" dirty="0"/>
          </a:p>
          <a:p>
            <a:r>
              <a:rPr lang="en-US" sz="4000" dirty="0"/>
              <a:t>Using the “journey” motif from Galilee to Jerusalem.  Theme of the “Way” Mark 1: 2-3.  </a:t>
            </a:r>
          </a:p>
          <a:p>
            <a:r>
              <a:rPr lang="en-US" sz="4000" dirty="0"/>
              <a:t>Galilee a place of receptivity (Mark 3: 7-12)</a:t>
            </a:r>
          </a:p>
          <a:p>
            <a:r>
              <a:rPr lang="en-US" sz="4000" dirty="0"/>
              <a:t>Jerusalem a place of opposition and sufferings (Mark 19: 28-48).  </a:t>
            </a:r>
          </a:p>
          <a:p>
            <a:r>
              <a:rPr lang="en-US" sz="4000" dirty="0"/>
              <a:t>Discipleship is walking with Jesus in his mission.  Mission is walking in Jesus’ Way.</a:t>
            </a:r>
            <a:endParaRPr lang="en-GB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64071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9608" y="274638"/>
            <a:ext cx="7498080" cy="1461729"/>
          </a:xfrm>
        </p:spPr>
        <p:txBody>
          <a:bodyPr>
            <a:normAutofit/>
          </a:bodyPr>
          <a:lstStyle/>
          <a:p>
            <a:r>
              <a:rPr lang="en-US" dirty="0"/>
              <a:t>Discipleship Failures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9608" y="1736366"/>
            <a:ext cx="7498080" cy="4512034"/>
          </a:xfrm>
        </p:spPr>
        <p:txBody>
          <a:bodyPr>
            <a:normAutofit/>
          </a:bodyPr>
          <a:lstStyle/>
          <a:p>
            <a:pPr lvl="0"/>
            <a:r>
              <a:rPr lang="en-US" sz="4000" dirty="0"/>
              <a:t>Who is a disciple according to Mark?  Mark 1:17; Mark 3:14-15</a:t>
            </a:r>
            <a:endParaRPr lang="en-GB" sz="4000" dirty="0"/>
          </a:p>
          <a:p>
            <a:r>
              <a:rPr lang="en-US" sz="4000" dirty="0"/>
              <a:t> True discipleship and False Religiosity (need for </a:t>
            </a:r>
            <a:r>
              <a:rPr lang="en-US" sz="4000" dirty="0" err="1"/>
              <a:t>Dueteronomic</a:t>
            </a:r>
            <a:r>
              <a:rPr lang="en-US" sz="4000" dirty="0"/>
              <a:t> Covenant Renewal)</a:t>
            </a:r>
            <a:endParaRPr lang="en-GB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798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Failures Increases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As Jesus moves from Galilee to Jerusalem, the disciples’ failure to understand Jesus’ ministry and the cross increases.  </a:t>
            </a:r>
            <a:r>
              <a:rPr lang="en-US" sz="2400" i="1" dirty="0"/>
              <a:t>Disciples failed to understand Jesus’ parables and teachings (Mark 4:33-34; 7:18; 9:32); refused to feed the 5,000 (Mark 6:30-44); each sought to be the greatest (Mark 9:33-37; 10:35-52); sent the little children away (Mark 10:13-16).</a:t>
            </a:r>
            <a:endParaRPr lang="en-GB" sz="24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811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“Little people” demonstrated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/>
              <a:t>a sharp contrast to the disciples who were lacking in faith</a:t>
            </a:r>
            <a:r>
              <a:rPr lang="en-US" dirty="0"/>
              <a:t>:  </a:t>
            </a:r>
          </a:p>
          <a:p>
            <a:pPr lvl="1"/>
            <a:r>
              <a:rPr lang="en-US" sz="3600" dirty="0" err="1"/>
              <a:t>Jairus</a:t>
            </a:r>
            <a:r>
              <a:rPr lang="en-US" sz="3600" dirty="0"/>
              <a:t> and the woman bleeding with blood (Mark 5); </a:t>
            </a:r>
          </a:p>
          <a:p>
            <a:pPr lvl="1"/>
            <a:r>
              <a:rPr lang="en-US" sz="3600" dirty="0" err="1"/>
              <a:t>Syrophoenician</a:t>
            </a:r>
            <a:r>
              <a:rPr lang="en-US" sz="3600" dirty="0"/>
              <a:t> woman (Mark 7) </a:t>
            </a:r>
          </a:p>
          <a:p>
            <a:pPr lvl="1"/>
            <a:r>
              <a:rPr lang="en-US" sz="3600" dirty="0"/>
              <a:t>Blind </a:t>
            </a:r>
            <a:r>
              <a:rPr lang="en-US" sz="3600" dirty="0" err="1"/>
              <a:t>Bartimaeus</a:t>
            </a:r>
            <a:r>
              <a:rPr lang="en-US" sz="3600" dirty="0"/>
              <a:t> (Mark 10) </a:t>
            </a:r>
          </a:p>
          <a:p>
            <a:pPr lvl="1"/>
            <a:r>
              <a:rPr lang="en-US" sz="3600" dirty="0"/>
              <a:t>Poor widow (Mark 12).</a:t>
            </a:r>
            <a:endParaRPr lang="en-GB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976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Climax in Failures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 Mark 14, Mark arranges 3 successive failures of the disciples (Judas betrays Jesus, Peter, James and John asleep in Jesus’ hour of need, Peter denied Jesus three times).</a:t>
            </a:r>
            <a:endParaRPr lang="en-GB" sz="2400" dirty="0"/>
          </a:p>
          <a:p>
            <a:r>
              <a:rPr lang="en-US" sz="2400" dirty="0"/>
              <a:t>“everyone deserted Jesus and fled” (12:50)  </a:t>
            </a:r>
            <a:endParaRPr lang="en-GB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01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Calm, Christ has Won!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Mark ends his gospel abruptly with the note of failure (Mark 16:8)</a:t>
            </a:r>
            <a:endParaRPr lang="en-GB" sz="2400" dirty="0"/>
          </a:p>
          <a:p>
            <a:r>
              <a:rPr lang="en-US" sz="2400" dirty="0"/>
              <a:t>But in God’s Sovereignty, failure is not an end but a backdoor to success (Mark 16:9-20).  </a:t>
            </a:r>
          </a:p>
          <a:p>
            <a:r>
              <a:rPr lang="en-US" sz="2400" dirty="0"/>
              <a:t>The key to overcoming our failures is to encounter the Risen Lord and put our trust in Him (Mark 16:20).  </a:t>
            </a:r>
            <a:endParaRPr lang="en-GB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071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336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Following Jesus in mission today</vt:lpstr>
      <vt:lpstr>Journey Motif</vt:lpstr>
      <vt:lpstr>Discipleship Failures</vt:lpstr>
      <vt:lpstr>Failures Increases</vt:lpstr>
      <vt:lpstr>“Little people” demonstrated faith</vt:lpstr>
      <vt:lpstr>Climax in Failures</vt:lpstr>
      <vt:lpstr>Keep Calm, Christ has Won!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Discipleship in Mark</dc:title>
  <dc:creator>Kang-San Tan</dc:creator>
  <cp:lastModifiedBy>Simon Bramwell</cp:lastModifiedBy>
  <cp:revision>2</cp:revision>
  <dcterms:created xsi:type="dcterms:W3CDTF">2023-09-23T18:19:23Z</dcterms:created>
  <dcterms:modified xsi:type="dcterms:W3CDTF">2023-09-24T09:10:23Z</dcterms:modified>
</cp:coreProperties>
</file>