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1" r:id="rId1"/>
    <p:sldMasterId id="2147484057" r:id="rId2"/>
    <p:sldMasterId id="2147484201" r:id="rId3"/>
  </p:sldMasterIdLst>
  <p:notesMasterIdLst>
    <p:notesMasterId r:id="rId67"/>
  </p:notesMasterIdLst>
  <p:sldIdLst>
    <p:sldId id="909" r:id="rId4"/>
    <p:sldId id="910" r:id="rId5"/>
    <p:sldId id="906" r:id="rId6"/>
    <p:sldId id="907" r:id="rId7"/>
    <p:sldId id="897" r:id="rId8"/>
    <p:sldId id="905" r:id="rId9"/>
    <p:sldId id="904" r:id="rId10"/>
    <p:sldId id="902" r:id="rId11"/>
    <p:sldId id="944" r:id="rId12"/>
    <p:sldId id="962" r:id="rId13"/>
    <p:sldId id="957" r:id="rId14"/>
    <p:sldId id="929" r:id="rId15"/>
    <p:sldId id="921" r:id="rId16"/>
    <p:sldId id="895" r:id="rId17"/>
    <p:sldId id="924" r:id="rId18"/>
    <p:sldId id="926" r:id="rId19"/>
    <p:sldId id="925" r:id="rId20"/>
    <p:sldId id="927" r:id="rId21"/>
    <p:sldId id="945" r:id="rId22"/>
    <p:sldId id="633" r:id="rId23"/>
    <p:sldId id="911" r:id="rId24"/>
    <p:sldId id="912" r:id="rId25"/>
    <p:sldId id="913" r:id="rId26"/>
    <p:sldId id="914" r:id="rId27"/>
    <p:sldId id="915" r:id="rId28"/>
    <p:sldId id="931" r:id="rId29"/>
    <p:sldId id="958" r:id="rId30"/>
    <p:sldId id="948" r:id="rId31"/>
    <p:sldId id="930" r:id="rId32"/>
    <p:sldId id="941" r:id="rId33"/>
    <p:sldId id="922" r:id="rId34"/>
    <p:sldId id="923" r:id="rId35"/>
    <p:sldId id="959" r:id="rId36"/>
    <p:sldId id="932" r:id="rId37"/>
    <p:sldId id="900" r:id="rId38"/>
    <p:sldId id="896" r:id="rId39"/>
    <p:sldId id="901" r:id="rId40"/>
    <p:sldId id="960" r:id="rId41"/>
    <p:sldId id="646" r:id="rId42"/>
    <p:sldId id="936" r:id="rId43"/>
    <p:sldId id="938" r:id="rId44"/>
    <p:sldId id="939" r:id="rId45"/>
    <p:sldId id="949" r:id="rId46"/>
    <p:sldId id="935" r:id="rId47"/>
    <p:sldId id="942" r:id="rId48"/>
    <p:sldId id="937" r:id="rId49"/>
    <p:sldId id="928" r:id="rId50"/>
    <p:sldId id="943" r:id="rId51"/>
    <p:sldId id="961" r:id="rId52"/>
    <p:sldId id="940" r:id="rId53"/>
    <p:sldId id="946" r:id="rId54"/>
    <p:sldId id="951" r:id="rId55"/>
    <p:sldId id="947" r:id="rId56"/>
    <p:sldId id="898" r:id="rId57"/>
    <p:sldId id="908" r:id="rId58"/>
    <p:sldId id="950" r:id="rId59"/>
    <p:sldId id="894" r:id="rId60"/>
    <p:sldId id="963" r:id="rId61"/>
    <p:sldId id="964" r:id="rId62"/>
    <p:sldId id="952" r:id="rId63"/>
    <p:sldId id="953" r:id="rId64"/>
    <p:sldId id="954" r:id="rId65"/>
    <p:sldId id="956"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ger Pearce" initials="RP" lastIdx="2" clrIdx="0">
    <p:extLst>
      <p:ext uri="{19B8F6BF-5375-455C-9EA6-DF929625EA0E}">
        <p15:presenceInfo xmlns:p15="http://schemas.microsoft.com/office/powerpoint/2012/main" userId="e211e6dda9429fc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33CC33"/>
    <a:srgbClr val="339933"/>
    <a:srgbClr val="008000"/>
    <a:srgbClr val="3333CC"/>
    <a:srgbClr val="CC6600"/>
    <a:srgbClr val="333399"/>
    <a:srgbClr val="9933FF"/>
    <a:srgbClr val="9933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931" autoAdjust="0"/>
    <p:restoredTop sz="94712" autoAdjust="0"/>
  </p:normalViewPr>
  <p:slideViewPr>
    <p:cSldViewPr snapToGrid="0" showGuides="1">
      <p:cViewPr>
        <p:scale>
          <a:sx n="69" d="100"/>
          <a:sy n="69" d="100"/>
        </p:scale>
        <p:origin x="870" y="48"/>
      </p:cViewPr>
      <p:guideLst>
        <p:guide orient="horz" pos="2160"/>
        <p:guide pos="2880"/>
      </p:guideLst>
    </p:cSldViewPr>
  </p:slideViewPr>
  <p:notesTextViewPr>
    <p:cViewPr>
      <p:scale>
        <a:sx n="1" d="1"/>
        <a:sy n="1" d="1"/>
      </p:scale>
      <p:origin x="0" y="0"/>
    </p:cViewPr>
  </p:notesTextViewPr>
  <p:sorterViewPr>
    <p:cViewPr>
      <p:scale>
        <a:sx n="100" d="100"/>
        <a:sy n="100" d="100"/>
      </p:scale>
      <p:origin x="0" y="-97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er Pearce" userId="e211e6dda9429fcc" providerId="LiveId" clId="{FFA2B80F-1FCC-4AE8-A511-1B64A42822C5}"/>
    <pc:docChg chg="undo redo custSel addSld delSld modSld sldOrd">
      <pc:chgData name="Roger Pearce" userId="e211e6dda9429fcc" providerId="LiveId" clId="{FFA2B80F-1FCC-4AE8-A511-1B64A42822C5}" dt="2023-09-30T16:40:59.741" v="9677" actId="20577"/>
      <pc:docMkLst>
        <pc:docMk/>
      </pc:docMkLst>
      <pc:sldChg chg="del">
        <pc:chgData name="Roger Pearce" userId="e211e6dda9429fcc" providerId="LiveId" clId="{FFA2B80F-1FCC-4AE8-A511-1B64A42822C5}" dt="2023-09-20T10:49:30.029" v="1749" actId="47"/>
        <pc:sldMkLst>
          <pc:docMk/>
          <pc:sldMk cId="1266933169" sldId="598"/>
        </pc:sldMkLst>
      </pc:sldChg>
      <pc:sldChg chg="del">
        <pc:chgData name="Roger Pearce" userId="e211e6dda9429fcc" providerId="LiveId" clId="{FFA2B80F-1FCC-4AE8-A511-1B64A42822C5}" dt="2023-09-20T10:49:32.038" v="1750" actId="47"/>
        <pc:sldMkLst>
          <pc:docMk/>
          <pc:sldMk cId="3534294651" sldId="599"/>
        </pc:sldMkLst>
      </pc:sldChg>
      <pc:sldChg chg="delSp modSp add del mod modAnim">
        <pc:chgData name="Roger Pearce" userId="e211e6dda9429fcc" providerId="LiveId" clId="{FFA2B80F-1FCC-4AE8-A511-1B64A42822C5}" dt="2023-09-29T13:13:42.920" v="5443" actId="2696"/>
        <pc:sldMkLst>
          <pc:docMk/>
          <pc:sldMk cId="169192101" sldId="633"/>
        </pc:sldMkLst>
        <pc:spChg chg="del">
          <ac:chgData name="Roger Pearce" userId="e211e6dda9429fcc" providerId="LiveId" clId="{FFA2B80F-1FCC-4AE8-A511-1B64A42822C5}" dt="2023-09-20T13:07:43.719" v="1789" actId="478"/>
          <ac:spMkLst>
            <pc:docMk/>
            <pc:sldMk cId="169192101" sldId="633"/>
            <ac:spMk id="13" creationId="{00000000-0000-0000-0000-000000000000}"/>
          </ac:spMkLst>
        </pc:spChg>
        <pc:spChg chg="del mod">
          <ac:chgData name="Roger Pearce" userId="e211e6dda9429fcc" providerId="LiveId" clId="{FFA2B80F-1FCC-4AE8-A511-1B64A42822C5}" dt="2023-09-20T13:07:25.490" v="1786" actId="478"/>
          <ac:spMkLst>
            <pc:docMk/>
            <pc:sldMk cId="169192101" sldId="633"/>
            <ac:spMk id="14" creationId="{00000000-0000-0000-0000-000000000000}"/>
          </ac:spMkLst>
        </pc:spChg>
        <pc:spChg chg="del">
          <ac:chgData name="Roger Pearce" userId="e211e6dda9429fcc" providerId="LiveId" clId="{FFA2B80F-1FCC-4AE8-A511-1B64A42822C5}" dt="2023-09-20T13:07:46.196" v="1790" actId="478"/>
          <ac:spMkLst>
            <pc:docMk/>
            <pc:sldMk cId="169192101" sldId="633"/>
            <ac:spMk id="15" creationId="{00000000-0000-0000-0000-000000000000}"/>
          </ac:spMkLst>
        </pc:spChg>
        <pc:spChg chg="del">
          <ac:chgData name="Roger Pearce" userId="e211e6dda9429fcc" providerId="LiveId" clId="{FFA2B80F-1FCC-4AE8-A511-1B64A42822C5}" dt="2023-09-20T13:07:16.541" v="1784" actId="478"/>
          <ac:spMkLst>
            <pc:docMk/>
            <pc:sldMk cId="169192101" sldId="633"/>
            <ac:spMk id="21" creationId="{00000000-0000-0000-0000-000000000000}"/>
          </ac:spMkLst>
        </pc:spChg>
        <pc:spChg chg="del">
          <ac:chgData name="Roger Pearce" userId="e211e6dda9429fcc" providerId="LiveId" clId="{FFA2B80F-1FCC-4AE8-A511-1B64A42822C5}" dt="2023-09-20T13:07:28.527" v="1787" actId="478"/>
          <ac:spMkLst>
            <pc:docMk/>
            <pc:sldMk cId="169192101" sldId="633"/>
            <ac:spMk id="22" creationId="{00000000-0000-0000-0000-000000000000}"/>
          </ac:spMkLst>
        </pc:spChg>
        <pc:spChg chg="del">
          <ac:chgData name="Roger Pearce" userId="e211e6dda9429fcc" providerId="LiveId" clId="{FFA2B80F-1FCC-4AE8-A511-1B64A42822C5}" dt="2023-09-20T13:07:32.305" v="1788" actId="478"/>
          <ac:spMkLst>
            <pc:docMk/>
            <pc:sldMk cId="169192101" sldId="633"/>
            <ac:spMk id="23" creationId="{00000000-0000-0000-0000-000000000000}"/>
          </ac:spMkLst>
        </pc:spChg>
        <pc:spChg chg="mod">
          <ac:chgData name="Roger Pearce" userId="e211e6dda9429fcc" providerId="LiveId" clId="{FFA2B80F-1FCC-4AE8-A511-1B64A42822C5}" dt="2023-09-20T13:18:37.837" v="1913" actId="207"/>
          <ac:spMkLst>
            <pc:docMk/>
            <pc:sldMk cId="169192101" sldId="633"/>
            <ac:spMk id="57353" creationId="{00000000-0000-0000-0000-000000000000}"/>
          </ac:spMkLst>
        </pc:spChg>
        <pc:spChg chg="del">
          <ac:chgData name="Roger Pearce" userId="e211e6dda9429fcc" providerId="LiveId" clId="{FFA2B80F-1FCC-4AE8-A511-1B64A42822C5}" dt="2023-09-20T13:07:13.488" v="1783" actId="21"/>
          <ac:spMkLst>
            <pc:docMk/>
            <pc:sldMk cId="169192101" sldId="633"/>
            <ac:spMk id="57362" creationId="{00000000-0000-0000-0000-000000000000}"/>
          </ac:spMkLst>
        </pc:spChg>
        <pc:picChg chg="del">
          <ac:chgData name="Roger Pearce" userId="e211e6dda9429fcc" providerId="LiveId" clId="{FFA2B80F-1FCC-4AE8-A511-1B64A42822C5}" dt="2023-09-20T13:07:49.436" v="1791" actId="478"/>
          <ac:picMkLst>
            <pc:docMk/>
            <pc:sldMk cId="169192101" sldId="633"/>
            <ac:picMk id="29713" creationId="{00000000-0000-0000-0000-000000000000}"/>
          </ac:picMkLst>
        </pc:picChg>
        <pc:picChg chg="del">
          <ac:chgData name="Roger Pearce" userId="e211e6dda9429fcc" providerId="LiveId" clId="{FFA2B80F-1FCC-4AE8-A511-1B64A42822C5}" dt="2023-09-20T13:07:51.039" v="1792" actId="478"/>
          <ac:picMkLst>
            <pc:docMk/>
            <pc:sldMk cId="169192101" sldId="633"/>
            <ac:picMk id="29714" creationId="{00000000-0000-0000-0000-000000000000}"/>
          </ac:picMkLst>
        </pc:picChg>
      </pc:sldChg>
      <pc:sldChg chg="modSp mod setBg">
        <pc:chgData name="Roger Pearce" userId="e211e6dda9429fcc" providerId="LiveId" clId="{FFA2B80F-1FCC-4AE8-A511-1B64A42822C5}" dt="2023-09-29T15:25:17.387" v="5719" actId="1076"/>
        <pc:sldMkLst>
          <pc:docMk/>
          <pc:sldMk cId="2577682982" sldId="633"/>
        </pc:sldMkLst>
        <pc:spChg chg="mod">
          <ac:chgData name="Roger Pearce" userId="e211e6dda9429fcc" providerId="LiveId" clId="{FFA2B80F-1FCC-4AE8-A511-1B64A42822C5}" dt="2023-09-29T15:25:17.387" v="5719" actId="1076"/>
          <ac:spMkLst>
            <pc:docMk/>
            <pc:sldMk cId="2577682982" sldId="633"/>
            <ac:spMk id="57353" creationId="{00000000-0000-0000-0000-000000000000}"/>
          </ac:spMkLst>
        </pc:spChg>
      </pc:sldChg>
      <pc:sldChg chg="del">
        <pc:chgData name="Roger Pearce" userId="e211e6dda9429fcc" providerId="LiveId" clId="{FFA2B80F-1FCC-4AE8-A511-1B64A42822C5}" dt="2023-09-20T10:49:38.500" v="1753" actId="47"/>
        <pc:sldMkLst>
          <pc:docMk/>
          <pc:sldMk cId="3678735261" sldId="638"/>
        </pc:sldMkLst>
      </pc:sldChg>
      <pc:sldChg chg="addSp delSp modSp add mod ord addAnim delAnim modAnim">
        <pc:chgData name="Roger Pearce" userId="e211e6dda9429fcc" providerId="LiveId" clId="{FFA2B80F-1FCC-4AE8-A511-1B64A42822C5}" dt="2023-09-30T13:48:22.436" v="9281"/>
        <pc:sldMkLst>
          <pc:docMk/>
          <pc:sldMk cId="482919022" sldId="646"/>
        </pc:sldMkLst>
        <pc:spChg chg="del">
          <ac:chgData name="Roger Pearce" userId="e211e6dda9429fcc" providerId="LiveId" clId="{FFA2B80F-1FCC-4AE8-A511-1B64A42822C5}" dt="2023-09-29T19:04:38.108" v="7091" actId="478"/>
          <ac:spMkLst>
            <pc:docMk/>
            <pc:sldMk cId="482919022" sldId="646"/>
            <ac:spMk id="3" creationId="{2DE75282-2E16-FE9F-BA3B-AC2DD278118C}"/>
          </ac:spMkLst>
        </pc:spChg>
        <pc:spChg chg="mod">
          <ac:chgData name="Roger Pearce" userId="e211e6dda9429fcc" providerId="LiveId" clId="{FFA2B80F-1FCC-4AE8-A511-1B64A42822C5}" dt="2023-09-30T13:40:11.227" v="9241" actId="1076"/>
          <ac:spMkLst>
            <pc:docMk/>
            <pc:sldMk cId="482919022" sldId="646"/>
            <ac:spMk id="4" creationId="{514D0DF3-4F19-8BAE-53E8-18E49821510E}"/>
          </ac:spMkLst>
        </pc:spChg>
        <pc:spChg chg="del mod">
          <ac:chgData name="Roger Pearce" userId="e211e6dda9429fcc" providerId="LiveId" clId="{FFA2B80F-1FCC-4AE8-A511-1B64A42822C5}" dt="2023-09-30T13:47:26.214" v="9275" actId="478"/>
          <ac:spMkLst>
            <pc:docMk/>
            <pc:sldMk cId="482919022" sldId="646"/>
            <ac:spMk id="5" creationId="{04771CD1-EA41-233E-87CC-09EE031A987B}"/>
          </ac:spMkLst>
        </pc:spChg>
        <pc:spChg chg="mod">
          <ac:chgData name="Roger Pearce" userId="e211e6dda9429fcc" providerId="LiveId" clId="{FFA2B80F-1FCC-4AE8-A511-1B64A42822C5}" dt="2023-09-30T13:40:18.898" v="9242" actId="1076"/>
          <ac:spMkLst>
            <pc:docMk/>
            <pc:sldMk cId="482919022" sldId="646"/>
            <ac:spMk id="6" creationId="{B80AF407-268E-4615-6DAF-13D1E7B40887}"/>
          </ac:spMkLst>
        </pc:spChg>
        <pc:spChg chg="mod">
          <ac:chgData name="Roger Pearce" userId="e211e6dda9429fcc" providerId="LiveId" clId="{FFA2B80F-1FCC-4AE8-A511-1B64A42822C5}" dt="2023-09-30T13:40:26.589" v="9243" actId="1076"/>
          <ac:spMkLst>
            <pc:docMk/>
            <pc:sldMk cId="482919022" sldId="646"/>
            <ac:spMk id="7" creationId="{9A449748-5BA6-B5D7-CC0B-C5457C6EB232}"/>
          </ac:spMkLst>
        </pc:spChg>
        <pc:spChg chg="del mod">
          <ac:chgData name="Roger Pearce" userId="e211e6dda9429fcc" providerId="LiveId" clId="{FFA2B80F-1FCC-4AE8-A511-1B64A42822C5}" dt="2023-09-29T19:04:42.706" v="7092" actId="478"/>
          <ac:spMkLst>
            <pc:docMk/>
            <pc:sldMk cId="482919022" sldId="646"/>
            <ac:spMk id="8" creationId="{72DBD692-AD8E-4495-E921-673D83BC0ED4}"/>
          </ac:spMkLst>
        </pc:spChg>
        <pc:spChg chg="add mod">
          <ac:chgData name="Roger Pearce" userId="e211e6dda9429fcc" providerId="LiveId" clId="{FFA2B80F-1FCC-4AE8-A511-1B64A42822C5}" dt="2023-09-30T13:40:44.467" v="9246" actId="1076"/>
          <ac:spMkLst>
            <pc:docMk/>
            <pc:sldMk cId="482919022" sldId="646"/>
            <ac:spMk id="9" creationId="{AFE5EFC2-10F8-8456-73BD-0F869D60D088}"/>
          </ac:spMkLst>
        </pc:spChg>
        <pc:spChg chg="add del mod">
          <ac:chgData name="Roger Pearce" userId="e211e6dda9429fcc" providerId="LiveId" clId="{FFA2B80F-1FCC-4AE8-A511-1B64A42822C5}" dt="2023-09-30T13:40:59.119" v="9247" actId="1076"/>
          <ac:spMkLst>
            <pc:docMk/>
            <pc:sldMk cId="482919022" sldId="646"/>
            <ac:spMk id="10" creationId="{126BBB32-0330-86E5-6005-490DE1ABEA16}"/>
          </ac:spMkLst>
        </pc:spChg>
        <pc:spChg chg="del">
          <ac:chgData name="Roger Pearce" userId="e211e6dda9429fcc" providerId="LiveId" clId="{FFA2B80F-1FCC-4AE8-A511-1B64A42822C5}" dt="2023-09-29T15:44:24.317" v="5900" actId="478"/>
          <ac:spMkLst>
            <pc:docMk/>
            <pc:sldMk cId="482919022" sldId="646"/>
            <ac:spMk id="11" creationId="{3D612B92-505D-6A52-5B40-82D96EC02336}"/>
          </ac:spMkLst>
        </pc:spChg>
        <pc:spChg chg="del mod">
          <ac:chgData name="Roger Pearce" userId="e211e6dda9429fcc" providerId="LiveId" clId="{FFA2B80F-1FCC-4AE8-A511-1B64A42822C5}" dt="2023-09-30T13:47:34.530" v="9277" actId="478"/>
          <ac:spMkLst>
            <pc:docMk/>
            <pc:sldMk cId="482919022" sldId="646"/>
            <ac:spMk id="12" creationId="{95F726A4-28EA-43F0-914D-BC72D89BA28C}"/>
          </ac:spMkLst>
        </pc:spChg>
        <pc:spChg chg="del">
          <ac:chgData name="Roger Pearce" userId="e211e6dda9429fcc" providerId="LiveId" clId="{FFA2B80F-1FCC-4AE8-A511-1B64A42822C5}" dt="2023-09-29T15:44:02.210" v="5898" actId="478"/>
          <ac:spMkLst>
            <pc:docMk/>
            <pc:sldMk cId="482919022" sldId="646"/>
            <ac:spMk id="13" creationId="{867D8911-2112-483F-83D1-A6BC00F3F9B5}"/>
          </ac:spMkLst>
        </pc:spChg>
        <pc:spChg chg="add mod">
          <ac:chgData name="Roger Pearce" userId="e211e6dda9429fcc" providerId="LiveId" clId="{FFA2B80F-1FCC-4AE8-A511-1B64A42822C5}" dt="2023-09-30T13:48:22.436" v="9281"/>
          <ac:spMkLst>
            <pc:docMk/>
            <pc:sldMk cId="482919022" sldId="646"/>
            <ac:spMk id="14" creationId="{DAB09621-218C-3C86-0516-B30901FAB6F3}"/>
          </ac:spMkLst>
        </pc:spChg>
        <pc:picChg chg="del">
          <ac:chgData name="Roger Pearce" userId="e211e6dda9429fcc" providerId="LiveId" clId="{FFA2B80F-1FCC-4AE8-A511-1B64A42822C5}" dt="2023-09-29T15:44:21.706" v="5899" actId="478"/>
          <ac:picMkLst>
            <pc:docMk/>
            <pc:sldMk cId="482919022" sldId="646"/>
            <ac:picMk id="2" creationId="{DE8C7B83-4069-47FE-3154-FC1C2BD54F76}"/>
          </ac:picMkLst>
        </pc:picChg>
        <pc:picChg chg="del">
          <ac:chgData name="Roger Pearce" userId="e211e6dda9429fcc" providerId="LiveId" clId="{FFA2B80F-1FCC-4AE8-A511-1B64A42822C5}" dt="2023-09-29T15:44:00.209" v="5897" actId="478"/>
          <ac:picMkLst>
            <pc:docMk/>
            <pc:sldMk cId="482919022" sldId="646"/>
            <ac:picMk id="16" creationId="{CE422618-BB65-A16E-02C5-7B4F97885798}"/>
          </ac:picMkLst>
        </pc:picChg>
        <pc:picChg chg="del mod">
          <ac:chgData name="Roger Pearce" userId="e211e6dda9429fcc" providerId="LiveId" clId="{FFA2B80F-1FCC-4AE8-A511-1B64A42822C5}" dt="2023-09-30T13:47:30.760" v="9276" actId="478"/>
          <ac:picMkLst>
            <pc:docMk/>
            <pc:sldMk cId="482919022" sldId="646"/>
            <ac:picMk id="18" creationId="{104BB67C-D36F-7A36-2393-0428642A1E84}"/>
          </ac:picMkLst>
        </pc:picChg>
      </pc:sldChg>
      <pc:sldChg chg="addSp delSp modSp del mod setBg addAnim delAnim modAnim">
        <pc:chgData name="Roger Pearce" userId="e211e6dda9429fcc" providerId="LiveId" clId="{FFA2B80F-1FCC-4AE8-A511-1B64A42822C5}" dt="2023-09-20T13:46:32.350" v="2223" actId="2696"/>
        <pc:sldMkLst>
          <pc:docMk/>
          <pc:sldMk cId="1383806852" sldId="646"/>
        </pc:sldMkLst>
        <pc:spChg chg="add mod">
          <ac:chgData name="Roger Pearce" userId="e211e6dda9429fcc" providerId="LiveId" clId="{FFA2B80F-1FCC-4AE8-A511-1B64A42822C5}" dt="2023-09-08T14:53:06.796" v="571" actId="207"/>
          <ac:spMkLst>
            <pc:docMk/>
            <pc:sldMk cId="1383806852" sldId="646"/>
            <ac:spMk id="3" creationId="{2DE75282-2E16-FE9F-BA3B-AC2DD278118C}"/>
          </ac:spMkLst>
        </pc:spChg>
        <pc:spChg chg="add mod">
          <ac:chgData name="Roger Pearce" userId="e211e6dda9429fcc" providerId="LiveId" clId="{FFA2B80F-1FCC-4AE8-A511-1B64A42822C5}" dt="2023-09-08T14:53:01.331" v="570" actId="207"/>
          <ac:spMkLst>
            <pc:docMk/>
            <pc:sldMk cId="1383806852" sldId="646"/>
            <ac:spMk id="4" creationId="{514D0DF3-4F19-8BAE-53E8-18E49821510E}"/>
          </ac:spMkLst>
        </pc:spChg>
        <pc:spChg chg="add mod">
          <ac:chgData name="Roger Pearce" userId="e211e6dda9429fcc" providerId="LiveId" clId="{FFA2B80F-1FCC-4AE8-A511-1B64A42822C5}" dt="2023-09-08T14:51:43.120" v="563" actId="207"/>
          <ac:spMkLst>
            <pc:docMk/>
            <pc:sldMk cId="1383806852" sldId="646"/>
            <ac:spMk id="5" creationId="{04771CD1-EA41-233E-87CC-09EE031A987B}"/>
          </ac:spMkLst>
        </pc:spChg>
        <pc:spChg chg="add mod">
          <ac:chgData name="Roger Pearce" userId="e211e6dda9429fcc" providerId="LiveId" clId="{FFA2B80F-1FCC-4AE8-A511-1B64A42822C5}" dt="2023-09-08T15:01:49.563" v="627" actId="313"/>
          <ac:spMkLst>
            <pc:docMk/>
            <pc:sldMk cId="1383806852" sldId="646"/>
            <ac:spMk id="6" creationId="{B80AF407-268E-4615-6DAF-13D1E7B40887}"/>
          </ac:spMkLst>
        </pc:spChg>
        <pc:spChg chg="add mod">
          <ac:chgData name="Roger Pearce" userId="e211e6dda9429fcc" providerId="LiveId" clId="{FFA2B80F-1FCC-4AE8-A511-1B64A42822C5}" dt="2023-09-08T15:02:03.991" v="631" actId="313"/>
          <ac:spMkLst>
            <pc:docMk/>
            <pc:sldMk cId="1383806852" sldId="646"/>
            <ac:spMk id="7" creationId="{9A449748-5BA6-B5D7-CC0B-C5457C6EB232}"/>
          </ac:spMkLst>
        </pc:spChg>
        <pc:spChg chg="add mod">
          <ac:chgData name="Roger Pearce" userId="e211e6dda9429fcc" providerId="LiveId" clId="{FFA2B80F-1FCC-4AE8-A511-1B64A42822C5}" dt="2023-09-08T15:02:16.583" v="635" actId="313"/>
          <ac:spMkLst>
            <pc:docMk/>
            <pc:sldMk cId="1383806852" sldId="646"/>
            <ac:spMk id="8" creationId="{72DBD692-AD8E-4495-E921-673D83BC0ED4}"/>
          </ac:spMkLst>
        </pc:spChg>
        <pc:spChg chg="del mod">
          <ac:chgData name="Roger Pearce" userId="e211e6dda9429fcc" providerId="LiveId" clId="{FFA2B80F-1FCC-4AE8-A511-1B64A42822C5}" dt="2023-09-08T14:22:52.156" v="503" actId="478"/>
          <ac:spMkLst>
            <pc:docMk/>
            <pc:sldMk cId="1383806852" sldId="646"/>
            <ac:spMk id="9" creationId="{D68671C2-C7FD-40C7-8C45-B3C13B51FC54}"/>
          </ac:spMkLst>
        </pc:spChg>
        <pc:spChg chg="del">
          <ac:chgData name="Roger Pearce" userId="e211e6dda9429fcc" providerId="LiveId" clId="{FFA2B80F-1FCC-4AE8-A511-1B64A42822C5}" dt="2023-09-08T14:03:36.363" v="169" actId="478"/>
          <ac:spMkLst>
            <pc:docMk/>
            <pc:sldMk cId="1383806852" sldId="646"/>
            <ac:spMk id="10" creationId="{E757688B-E56B-41E2-AAA6-9A7625CB1B13}"/>
          </ac:spMkLst>
        </pc:spChg>
        <pc:spChg chg="add mod">
          <ac:chgData name="Roger Pearce" userId="e211e6dda9429fcc" providerId="LiveId" clId="{FFA2B80F-1FCC-4AE8-A511-1B64A42822C5}" dt="2023-09-18T10:10:49.923" v="640" actId="20577"/>
          <ac:spMkLst>
            <pc:docMk/>
            <pc:sldMk cId="1383806852" sldId="646"/>
            <ac:spMk id="11" creationId="{3D612B92-505D-6A52-5B40-82D96EC02336}"/>
          </ac:spMkLst>
        </pc:spChg>
        <pc:spChg chg="mod">
          <ac:chgData name="Roger Pearce" userId="e211e6dda9429fcc" providerId="LiveId" clId="{FFA2B80F-1FCC-4AE8-A511-1B64A42822C5}" dt="2023-09-08T14:50:34.202" v="558" actId="1076"/>
          <ac:spMkLst>
            <pc:docMk/>
            <pc:sldMk cId="1383806852" sldId="646"/>
            <ac:spMk id="12" creationId="{95F726A4-28EA-43F0-914D-BC72D89BA28C}"/>
          </ac:spMkLst>
        </pc:spChg>
        <pc:spChg chg="mod">
          <ac:chgData name="Roger Pearce" userId="e211e6dda9429fcc" providerId="LiveId" clId="{FFA2B80F-1FCC-4AE8-A511-1B64A42822C5}" dt="2023-09-08T14:50:39.228" v="559" actId="1076"/>
          <ac:spMkLst>
            <pc:docMk/>
            <pc:sldMk cId="1383806852" sldId="646"/>
            <ac:spMk id="13" creationId="{867D8911-2112-483F-83D1-A6BC00F3F9B5}"/>
          </ac:spMkLst>
        </pc:spChg>
        <pc:spChg chg="del mod">
          <ac:chgData name="Roger Pearce" userId="e211e6dda9429fcc" providerId="LiveId" clId="{FFA2B80F-1FCC-4AE8-A511-1B64A42822C5}" dt="2023-09-08T14:02:16.953" v="111" actId="478"/>
          <ac:spMkLst>
            <pc:docMk/>
            <pc:sldMk cId="1383806852" sldId="646"/>
            <ac:spMk id="76803" creationId="{00000000-0000-0000-0000-000000000000}"/>
          </ac:spMkLst>
        </pc:spChg>
        <pc:spChg chg="mod">
          <ac:chgData name="Roger Pearce" userId="e211e6dda9429fcc" providerId="LiveId" clId="{FFA2B80F-1FCC-4AE8-A511-1B64A42822C5}" dt="2023-09-08T14:56:33.784" v="573" actId="1076"/>
          <ac:spMkLst>
            <pc:docMk/>
            <pc:sldMk cId="1383806852" sldId="646"/>
            <ac:spMk id="76804" creationId="{00000000-0000-0000-0000-000000000000}"/>
          </ac:spMkLst>
        </pc:spChg>
        <pc:picChg chg="add mod">
          <ac:chgData name="Roger Pearce" userId="e211e6dda9429fcc" providerId="LiveId" clId="{FFA2B80F-1FCC-4AE8-A511-1B64A42822C5}" dt="2023-09-08T14:48:46.154" v="548" actId="14100"/>
          <ac:picMkLst>
            <pc:docMk/>
            <pc:sldMk cId="1383806852" sldId="646"/>
            <ac:picMk id="2" creationId="{DE8C7B83-4069-47FE-3154-FC1C2BD54F76}"/>
          </ac:picMkLst>
        </pc:picChg>
        <pc:picChg chg="add del">
          <ac:chgData name="Roger Pearce" userId="e211e6dda9429fcc" providerId="LiveId" clId="{FFA2B80F-1FCC-4AE8-A511-1B64A42822C5}" dt="2023-09-08T14:36:20.461" v="510"/>
          <ac:picMkLst>
            <pc:docMk/>
            <pc:sldMk cId="1383806852" sldId="646"/>
            <ac:picMk id="14" creationId="{C169D7F1-0C59-A3BF-DA44-2D63453A103E}"/>
          </ac:picMkLst>
        </pc:picChg>
        <pc:picChg chg="add mod">
          <ac:chgData name="Roger Pearce" userId="e211e6dda9429fcc" providerId="LiveId" clId="{FFA2B80F-1FCC-4AE8-A511-1B64A42822C5}" dt="2023-09-08T14:38:25.200" v="516" actId="14100"/>
          <ac:picMkLst>
            <pc:docMk/>
            <pc:sldMk cId="1383806852" sldId="646"/>
            <ac:picMk id="16" creationId="{CE422618-BB65-A16E-02C5-7B4F97885798}"/>
          </ac:picMkLst>
        </pc:picChg>
        <pc:picChg chg="add mod">
          <ac:chgData name="Roger Pearce" userId="e211e6dda9429fcc" providerId="LiveId" clId="{FFA2B80F-1FCC-4AE8-A511-1B64A42822C5}" dt="2023-09-08T14:45:18.162" v="523" actId="14100"/>
          <ac:picMkLst>
            <pc:docMk/>
            <pc:sldMk cId="1383806852" sldId="646"/>
            <ac:picMk id="18" creationId="{104BB67C-D36F-7A36-2393-0428642A1E84}"/>
          </ac:picMkLst>
        </pc:picChg>
      </pc:sldChg>
      <pc:sldChg chg="add del setBg">
        <pc:chgData name="Roger Pearce" userId="e211e6dda9429fcc" providerId="LiveId" clId="{FFA2B80F-1FCC-4AE8-A511-1B64A42822C5}" dt="2023-09-29T09:53:44.282" v="5149" actId="2696"/>
        <pc:sldMkLst>
          <pc:docMk/>
          <pc:sldMk cId="1739982756" sldId="646"/>
        </pc:sldMkLst>
      </pc:sldChg>
      <pc:sldChg chg="modSp add del ord">
        <pc:chgData name="Roger Pearce" userId="e211e6dda9429fcc" providerId="LiveId" clId="{FFA2B80F-1FCC-4AE8-A511-1B64A42822C5}" dt="2023-09-29T15:40:04.497" v="5894" actId="2696"/>
        <pc:sldMkLst>
          <pc:docMk/>
          <pc:sldMk cId="3757516001" sldId="646"/>
        </pc:sldMkLst>
        <pc:spChg chg="mod">
          <ac:chgData name="Roger Pearce" userId="e211e6dda9429fcc" providerId="LiveId" clId="{FFA2B80F-1FCC-4AE8-A511-1B64A42822C5}" dt="2023-09-29T12:58:21.863" v="5423" actId="20577"/>
          <ac:spMkLst>
            <pc:docMk/>
            <pc:sldMk cId="3757516001" sldId="646"/>
            <ac:spMk id="11" creationId="{3D612B92-505D-6A52-5B40-82D96EC02336}"/>
          </ac:spMkLst>
        </pc:spChg>
      </pc:sldChg>
      <pc:sldChg chg="delSp del mod delAnim">
        <pc:chgData name="Roger Pearce" userId="e211e6dda9429fcc" providerId="LiveId" clId="{FFA2B80F-1FCC-4AE8-A511-1B64A42822C5}" dt="2023-09-29T17:08:55.248" v="6858" actId="2696"/>
        <pc:sldMkLst>
          <pc:docMk/>
          <pc:sldMk cId="667484357" sldId="647"/>
        </pc:sldMkLst>
        <pc:spChg chg="del">
          <ac:chgData name="Roger Pearce" userId="e211e6dda9429fcc" providerId="LiveId" clId="{FFA2B80F-1FCC-4AE8-A511-1B64A42822C5}" dt="2023-09-20T10:50:03.653" v="1758" actId="478"/>
          <ac:spMkLst>
            <pc:docMk/>
            <pc:sldMk cId="667484357" sldId="647"/>
            <ac:spMk id="10" creationId="{E757688B-E56B-41E2-AAA6-9A7625CB1B13}"/>
          </ac:spMkLst>
        </pc:spChg>
        <pc:spChg chg="del">
          <ac:chgData name="Roger Pearce" userId="e211e6dda9429fcc" providerId="LiveId" clId="{FFA2B80F-1FCC-4AE8-A511-1B64A42822C5}" dt="2023-09-20T10:49:58.923" v="1756" actId="478"/>
          <ac:spMkLst>
            <pc:docMk/>
            <pc:sldMk cId="667484357" sldId="647"/>
            <ac:spMk id="12" creationId="{95F726A4-28EA-43F0-914D-BC72D89BA28C}"/>
          </ac:spMkLst>
        </pc:spChg>
        <pc:spChg chg="del">
          <ac:chgData name="Roger Pearce" userId="e211e6dda9429fcc" providerId="LiveId" clId="{FFA2B80F-1FCC-4AE8-A511-1B64A42822C5}" dt="2023-09-20T10:50:00.642" v="1757" actId="478"/>
          <ac:spMkLst>
            <pc:docMk/>
            <pc:sldMk cId="667484357" sldId="647"/>
            <ac:spMk id="13" creationId="{867D8911-2112-483F-83D1-A6BC00F3F9B5}"/>
          </ac:spMkLst>
        </pc:spChg>
      </pc:sldChg>
      <pc:sldChg chg="modSp del">
        <pc:chgData name="Roger Pearce" userId="e211e6dda9429fcc" providerId="LiveId" clId="{FFA2B80F-1FCC-4AE8-A511-1B64A42822C5}" dt="2023-09-20T10:57:46.908" v="1761" actId="47"/>
        <pc:sldMkLst>
          <pc:docMk/>
          <pc:sldMk cId="3964703673" sldId="887"/>
        </pc:sldMkLst>
        <pc:spChg chg="mod">
          <ac:chgData name="Roger Pearce" userId="e211e6dda9429fcc" providerId="LiveId" clId="{FFA2B80F-1FCC-4AE8-A511-1B64A42822C5}" dt="2023-09-20T10:45:38.156" v="1526" actId="108"/>
          <ac:spMkLst>
            <pc:docMk/>
            <pc:sldMk cId="3964703673" sldId="887"/>
            <ac:spMk id="3" creationId="{F79692F3-25A7-4A33-8E80-E4D5F7328FE6}"/>
          </ac:spMkLst>
        </pc:spChg>
      </pc:sldChg>
      <pc:sldChg chg="del">
        <pc:chgData name="Roger Pearce" userId="e211e6dda9429fcc" providerId="LiveId" clId="{FFA2B80F-1FCC-4AE8-A511-1B64A42822C5}" dt="2023-09-20T10:49:35.361" v="1752" actId="47"/>
        <pc:sldMkLst>
          <pc:docMk/>
          <pc:sldMk cId="2815339620" sldId="888"/>
        </pc:sldMkLst>
      </pc:sldChg>
      <pc:sldChg chg="del">
        <pc:chgData name="Roger Pearce" userId="e211e6dda9429fcc" providerId="LiveId" clId="{FFA2B80F-1FCC-4AE8-A511-1B64A42822C5}" dt="2023-09-20T10:49:34.428" v="1751" actId="47"/>
        <pc:sldMkLst>
          <pc:docMk/>
          <pc:sldMk cId="1538816915" sldId="889"/>
        </pc:sldMkLst>
      </pc:sldChg>
      <pc:sldChg chg="modSp add mod">
        <pc:chgData name="Roger Pearce" userId="e211e6dda9429fcc" providerId="LiveId" clId="{FFA2B80F-1FCC-4AE8-A511-1B64A42822C5}" dt="2023-09-30T10:04:52.630" v="8577" actId="166"/>
        <pc:sldMkLst>
          <pc:docMk/>
          <pc:sldMk cId="88510356" sldId="894"/>
        </pc:sldMkLst>
        <pc:grpChg chg="ord">
          <ac:chgData name="Roger Pearce" userId="e211e6dda9429fcc" providerId="LiveId" clId="{FFA2B80F-1FCC-4AE8-A511-1B64A42822C5}" dt="2023-09-30T10:04:31.678" v="8576" actId="166"/>
          <ac:grpSpMkLst>
            <pc:docMk/>
            <pc:sldMk cId="88510356" sldId="894"/>
            <ac:grpSpMk id="21" creationId="{4B5D2425-79AE-81EF-426B-1602161A106D}"/>
          </ac:grpSpMkLst>
        </pc:grpChg>
        <pc:grpChg chg="ord">
          <ac:chgData name="Roger Pearce" userId="e211e6dda9429fcc" providerId="LiveId" clId="{FFA2B80F-1FCC-4AE8-A511-1B64A42822C5}" dt="2023-09-30T10:04:52.630" v="8577" actId="166"/>
          <ac:grpSpMkLst>
            <pc:docMk/>
            <pc:sldMk cId="88510356" sldId="894"/>
            <ac:grpSpMk id="33" creationId="{7C29DF32-0F61-3452-3C45-03EC5074E1CF}"/>
          </ac:grpSpMkLst>
        </pc:grpChg>
        <pc:picChg chg="ord">
          <ac:chgData name="Roger Pearce" userId="e211e6dda9429fcc" providerId="LiveId" clId="{FFA2B80F-1FCC-4AE8-A511-1B64A42822C5}" dt="2023-09-30T10:04:20.414" v="8575" actId="167"/>
          <ac:picMkLst>
            <pc:docMk/>
            <pc:sldMk cId="88510356" sldId="894"/>
            <ac:picMk id="2" creationId="{48282D78-5ACB-A206-4BCF-7A132A8526B4}"/>
          </ac:picMkLst>
        </pc:picChg>
      </pc:sldChg>
      <pc:sldChg chg="add del">
        <pc:chgData name="Roger Pearce" userId="e211e6dda9429fcc" providerId="LiveId" clId="{FFA2B80F-1FCC-4AE8-A511-1B64A42822C5}" dt="2023-09-29T15:37:07.305" v="5886" actId="2696"/>
        <pc:sldMkLst>
          <pc:docMk/>
          <pc:sldMk cId="2662360783" sldId="894"/>
        </pc:sldMkLst>
      </pc:sldChg>
      <pc:sldChg chg="addSp delSp modSp del mod modAnim addCm">
        <pc:chgData name="Roger Pearce" userId="e211e6dda9429fcc" providerId="LiveId" clId="{FFA2B80F-1FCC-4AE8-A511-1B64A42822C5}" dt="2023-09-18T11:24:46.914" v="828" actId="2696"/>
        <pc:sldMkLst>
          <pc:docMk/>
          <pc:sldMk cId="3018597947" sldId="894"/>
        </pc:sldMkLst>
        <pc:grpChg chg="mod">
          <ac:chgData name="Roger Pearce" userId="e211e6dda9429fcc" providerId="LiveId" clId="{FFA2B80F-1FCC-4AE8-A511-1B64A42822C5}" dt="2023-09-07T11:57:42.555" v="109" actId="1076"/>
          <ac:grpSpMkLst>
            <pc:docMk/>
            <pc:sldMk cId="3018597947" sldId="894"/>
            <ac:grpSpMk id="39" creationId="{39A4B902-E39D-6D7D-19A4-6697D7A312AB}"/>
          </ac:grpSpMkLst>
        </pc:grpChg>
        <pc:grpChg chg="add mod">
          <ac:chgData name="Roger Pearce" userId="e211e6dda9429fcc" providerId="LiveId" clId="{FFA2B80F-1FCC-4AE8-A511-1B64A42822C5}" dt="2023-09-07T11:56:49.751" v="108" actId="1076"/>
          <ac:grpSpMkLst>
            <pc:docMk/>
            <pc:sldMk cId="3018597947" sldId="894"/>
            <ac:grpSpMk id="89" creationId="{315F05BE-4234-AA06-8B8A-E5DFFDAC81CA}"/>
          </ac:grpSpMkLst>
        </pc:grpChg>
        <pc:picChg chg="mod ord">
          <ac:chgData name="Roger Pearce" userId="e211e6dda9429fcc" providerId="LiveId" clId="{FFA2B80F-1FCC-4AE8-A511-1B64A42822C5}" dt="2023-09-07T11:55:33.942" v="93" actId="1076"/>
          <ac:picMkLst>
            <pc:docMk/>
            <pc:sldMk cId="3018597947" sldId="894"/>
            <ac:picMk id="2" creationId="{48282D78-5ACB-A206-4BCF-7A132A8526B4}"/>
          </ac:picMkLst>
        </pc:picChg>
        <pc:cxnChg chg="add mod">
          <ac:chgData name="Roger Pearce" userId="e211e6dda9429fcc" providerId="LiveId" clId="{FFA2B80F-1FCC-4AE8-A511-1B64A42822C5}" dt="2023-09-07T11:56:49.751" v="108" actId="1076"/>
          <ac:cxnSpMkLst>
            <pc:docMk/>
            <pc:sldMk cId="3018597947" sldId="894"/>
            <ac:cxnSpMk id="49" creationId="{E24A7206-F293-9DF5-438C-6DF4C34943A6}"/>
          </ac:cxnSpMkLst>
        </pc:cxnChg>
        <pc:cxnChg chg="add del mod">
          <ac:chgData name="Roger Pearce" userId="e211e6dda9429fcc" providerId="LiveId" clId="{FFA2B80F-1FCC-4AE8-A511-1B64A42822C5}" dt="2023-09-07T11:46:58.354" v="25" actId="11529"/>
          <ac:cxnSpMkLst>
            <pc:docMk/>
            <pc:sldMk cId="3018597947" sldId="894"/>
            <ac:cxnSpMk id="51" creationId="{E1F0D9B4-5398-A06F-424A-8710581992C9}"/>
          </ac:cxnSpMkLst>
        </pc:cxnChg>
        <pc:cxnChg chg="add mod">
          <ac:chgData name="Roger Pearce" userId="e211e6dda9429fcc" providerId="LiveId" clId="{FFA2B80F-1FCC-4AE8-A511-1B64A42822C5}" dt="2023-09-07T11:56:49.751" v="108" actId="1076"/>
          <ac:cxnSpMkLst>
            <pc:docMk/>
            <pc:sldMk cId="3018597947" sldId="894"/>
            <ac:cxnSpMk id="54" creationId="{E1E70262-DC95-7EF7-02E9-EE3EA14E78F3}"/>
          </ac:cxnSpMkLst>
        </pc:cxnChg>
        <pc:cxnChg chg="add mod">
          <ac:chgData name="Roger Pearce" userId="e211e6dda9429fcc" providerId="LiveId" clId="{FFA2B80F-1FCC-4AE8-A511-1B64A42822C5}" dt="2023-09-07T11:56:49.751" v="108" actId="1076"/>
          <ac:cxnSpMkLst>
            <pc:docMk/>
            <pc:sldMk cId="3018597947" sldId="894"/>
            <ac:cxnSpMk id="56" creationId="{A1F72ED2-14C2-E317-2E05-2EAF57950C16}"/>
          </ac:cxnSpMkLst>
        </pc:cxnChg>
        <pc:cxnChg chg="add mod">
          <ac:chgData name="Roger Pearce" userId="e211e6dda9429fcc" providerId="LiveId" clId="{FFA2B80F-1FCC-4AE8-A511-1B64A42822C5}" dt="2023-09-07T11:56:49.751" v="108" actId="1076"/>
          <ac:cxnSpMkLst>
            <pc:docMk/>
            <pc:sldMk cId="3018597947" sldId="894"/>
            <ac:cxnSpMk id="58" creationId="{28D564C4-343D-CA14-E66F-53F46D174415}"/>
          </ac:cxnSpMkLst>
        </pc:cxnChg>
        <pc:cxnChg chg="add del mod">
          <ac:chgData name="Roger Pearce" userId="e211e6dda9429fcc" providerId="LiveId" clId="{FFA2B80F-1FCC-4AE8-A511-1B64A42822C5}" dt="2023-09-07T11:48:07.709" v="30" actId="11529"/>
          <ac:cxnSpMkLst>
            <pc:docMk/>
            <pc:sldMk cId="3018597947" sldId="894"/>
            <ac:cxnSpMk id="60" creationId="{E28ADD90-BFA2-733A-E1D2-5DA5C8CE8953}"/>
          </ac:cxnSpMkLst>
        </pc:cxnChg>
        <pc:cxnChg chg="add mod">
          <ac:chgData name="Roger Pearce" userId="e211e6dda9429fcc" providerId="LiveId" clId="{FFA2B80F-1FCC-4AE8-A511-1B64A42822C5}" dt="2023-09-07T11:56:49.751" v="108" actId="1076"/>
          <ac:cxnSpMkLst>
            <pc:docMk/>
            <pc:sldMk cId="3018597947" sldId="894"/>
            <ac:cxnSpMk id="62" creationId="{749FD463-8388-9521-6B7D-361AF28719D0}"/>
          </ac:cxnSpMkLst>
        </pc:cxnChg>
        <pc:cxnChg chg="add mod">
          <ac:chgData name="Roger Pearce" userId="e211e6dda9429fcc" providerId="LiveId" clId="{FFA2B80F-1FCC-4AE8-A511-1B64A42822C5}" dt="2023-09-07T11:56:49.751" v="108" actId="1076"/>
          <ac:cxnSpMkLst>
            <pc:docMk/>
            <pc:sldMk cId="3018597947" sldId="894"/>
            <ac:cxnSpMk id="64" creationId="{5E9463E9-AF25-A4DD-4F27-A3E9BA2C36E7}"/>
          </ac:cxnSpMkLst>
        </pc:cxnChg>
        <pc:cxnChg chg="add mod">
          <ac:chgData name="Roger Pearce" userId="e211e6dda9429fcc" providerId="LiveId" clId="{FFA2B80F-1FCC-4AE8-A511-1B64A42822C5}" dt="2023-09-07T11:56:49.751" v="108" actId="1076"/>
          <ac:cxnSpMkLst>
            <pc:docMk/>
            <pc:sldMk cId="3018597947" sldId="894"/>
            <ac:cxnSpMk id="65" creationId="{F483ADA5-50EC-E323-07FC-852FA58315C6}"/>
          </ac:cxnSpMkLst>
        </pc:cxnChg>
        <pc:cxnChg chg="add mod">
          <ac:chgData name="Roger Pearce" userId="e211e6dda9429fcc" providerId="LiveId" clId="{FFA2B80F-1FCC-4AE8-A511-1B64A42822C5}" dt="2023-09-07T11:56:49.751" v="108" actId="1076"/>
          <ac:cxnSpMkLst>
            <pc:docMk/>
            <pc:sldMk cId="3018597947" sldId="894"/>
            <ac:cxnSpMk id="66" creationId="{DB935694-C1DC-F2BF-6962-7291015BC055}"/>
          </ac:cxnSpMkLst>
        </pc:cxnChg>
        <pc:cxnChg chg="add mod">
          <ac:chgData name="Roger Pearce" userId="e211e6dda9429fcc" providerId="LiveId" clId="{FFA2B80F-1FCC-4AE8-A511-1B64A42822C5}" dt="2023-09-07T11:56:49.751" v="108" actId="1076"/>
          <ac:cxnSpMkLst>
            <pc:docMk/>
            <pc:sldMk cId="3018597947" sldId="894"/>
            <ac:cxnSpMk id="67" creationId="{01B03F5D-3446-CBAA-A957-135D4C00B6FA}"/>
          </ac:cxnSpMkLst>
        </pc:cxnChg>
        <pc:cxnChg chg="add mod">
          <ac:chgData name="Roger Pearce" userId="e211e6dda9429fcc" providerId="LiveId" clId="{FFA2B80F-1FCC-4AE8-A511-1B64A42822C5}" dt="2023-09-07T11:56:49.751" v="108" actId="1076"/>
          <ac:cxnSpMkLst>
            <pc:docMk/>
            <pc:sldMk cId="3018597947" sldId="894"/>
            <ac:cxnSpMk id="68" creationId="{24A6217B-2AA4-3CC7-61B0-2637716C7C6C}"/>
          </ac:cxnSpMkLst>
        </pc:cxnChg>
        <pc:cxnChg chg="add mod">
          <ac:chgData name="Roger Pearce" userId="e211e6dda9429fcc" providerId="LiveId" clId="{FFA2B80F-1FCC-4AE8-A511-1B64A42822C5}" dt="2023-09-07T11:56:49.751" v="108" actId="1076"/>
          <ac:cxnSpMkLst>
            <pc:docMk/>
            <pc:sldMk cId="3018597947" sldId="894"/>
            <ac:cxnSpMk id="69" creationId="{6093ADF8-2B39-41EC-D3F8-521A0F159F6D}"/>
          </ac:cxnSpMkLst>
        </pc:cxnChg>
        <pc:cxnChg chg="add mod">
          <ac:chgData name="Roger Pearce" userId="e211e6dda9429fcc" providerId="LiveId" clId="{FFA2B80F-1FCC-4AE8-A511-1B64A42822C5}" dt="2023-09-07T11:56:49.751" v="108" actId="1076"/>
          <ac:cxnSpMkLst>
            <pc:docMk/>
            <pc:sldMk cId="3018597947" sldId="894"/>
            <ac:cxnSpMk id="82" creationId="{0F79CA8B-7808-5975-1277-F44F26C12AD7}"/>
          </ac:cxnSpMkLst>
        </pc:cxnChg>
        <pc:cxnChg chg="add mod">
          <ac:chgData name="Roger Pearce" userId="e211e6dda9429fcc" providerId="LiveId" clId="{FFA2B80F-1FCC-4AE8-A511-1B64A42822C5}" dt="2023-09-07T11:56:49.751" v="108" actId="1076"/>
          <ac:cxnSpMkLst>
            <pc:docMk/>
            <pc:sldMk cId="3018597947" sldId="894"/>
            <ac:cxnSpMk id="84" creationId="{A8B1218D-3CCD-A6B6-3F84-9DA599554BED}"/>
          </ac:cxnSpMkLst>
        </pc:cxnChg>
        <pc:cxnChg chg="add mod">
          <ac:chgData name="Roger Pearce" userId="e211e6dda9429fcc" providerId="LiveId" clId="{FFA2B80F-1FCC-4AE8-A511-1B64A42822C5}" dt="2023-09-07T11:50:48.513" v="53" actId="11529"/>
          <ac:cxnSpMkLst>
            <pc:docMk/>
            <pc:sldMk cId="3018597947" sldId="894"/>
            <ac:cxnSpMk id="86" creationId="{9F6CBAF4-FECE-0E13-3010-CA992A2E02D4}"/>
          </ac:cxnSpMkLst>
        </pc:cxnChg>
      </pc:sldChg>
      <pc:sldChg chg="add del">
        <pc:chgData name="Roger Pearce" userId="e211e6dda9429fcc" providerId="LiveId" clId="{FFA2B80F-1FCC-4AE8-A511-1B64A42822C5}" dt="2023-09-29T09:57:25.623" v="5163" actId="2696"/>
        <pc:sldMkLst>
          <pc:docMk/>
          <pc:sldMk cId="250904820" sldId="895"/>
        </pc:sldMkLst>
      </pc:sldChg>
      <pc:sldChg chg="add del">
        <pc:chgData name="Roger Pearce" userId="e211e6dda9429fcc" providerId="LiveId" clId="{FFA2B80F-1FCC-4AE8-A511-1B64A42822C5}" dt="2023-09-20T13:46:32.350" v="2223" actId="2696"/>
        <pc:sldMkLst>
          <pc:docMk/>
          <pc:sldMk cId="410979953" sldId="895"/>
        </pc:sldMkLst>
      </pc:sldChg>
      <pc:sldChg chg="modSp add del">
        <pc:chgData name="Roger Pearce" userId="e211e6dda9429fcc" providerId="LiveId" clId="{FFA2B80F-1FCC-4AE8-A511-1B64A42822C5}" dt="2023-09-29T09:54:25.973" v="5153" actId="2696"/>
        <pc:sldMkLst>
          <pc:docMk/>
          <pc:sldMk cId="1442063625" sldId="895"/>
        </pc:sldMkLst>
        <pc:spChg chg="mod">
          <ac:chgData name="Roger Pearce" userId="e211e6dda9429fcc" providerId="LiveId" clId="{FFA2B80F-1FCC-4AE8-A511-1B64A42822C5}" dt="2023-09-27T19:47:57.937" v="4999" actId="313"/>
          <ac:spMkLst>
            <pc:docMk/>
            <pc:sldMk cId="1442063625" sldId="895"/>
            <ac:spMk id="17" creationId="{BAA38E53-5DAC-45FD-A1C3-E086A32C9EFD}"/>
          </ac:spMkLst>
        </pc:spChg>
      </pc:sldChg>
      <pc:sldChg chg="del modAnim">
        <pc:chgData name="Roger Pearce" userId="e211e6dda9429fcc" providerId="LiveId" clId="{FFA2B80F-1FCC-4AE8-A511-1B64A42822C5}" dt="2023-09-18T11:24:19.169" v="826" actId="2696"/>
        <pc:sldMkLst>
          <pc:docMk/>
          <pc:sldMk cId="1555901711" sldId="895"/>
        </pc:sldMkLst>
      </pc:sldChg>
      <pc:sldChg chg="delSp modSp add mod delAnim">
        <pc:chgData name="Roger Pearce" userId="e211e6dda9429fcc" providerId="LiveId" clId="{FFA2B80F-1FCC-4AE8-A511-1B64A42822C5}" dt="2023-09-30T14:55:09.140" v="9527" actId="207"/>
        <pc:sldMkLst>
          <pc:docMk/>
          <pc:sldMk cId="2147041949" sldId="895"/>
        </pc:sldMkLst>
        <pc:spChg chg="mod">
          <ac:chgData name="Roger Pearce" userId="e211e6dda9429fcc" providerId="LiveId" clId="{FFA2B80F-1FCC-4AE8-A511-1B64A42822C5}" dt="2023-09-30T14:55:09.140" v="9527" actId="207"/>
          <ac:spMkLst>
            <pc:docMk/>
            <pc:sldMk cId="2147041949" sldId="895"/>
            <ac:spMk id="15" creationId="{BF101011-7594-F26B-4235-6104EEB54087}"/>
          </ac:spMkLst>
        </pc:spChg>
        <pc:spChg chg="del mod">
          <ac:chgData name="Roger Pearce" userId="e211e6dda9429fcc" providerId="LiveId" clId="{FFA2B80F-1FCC-4AE8-A511-1B64A42822C5}" dt="2023-09-29T11:33:26.059" v="5187" actId="478"/>
          <ac:spMkLst>
            <pc:docMk/>
            <pc:sldMk cId="2147041949" sldId="895"/>
            <ac:spMk id="16" creationId="{729C3FE7-39F2-13FF-F284-EB61715D9FAD}"/>
          </ac:spMkLst>
        </pc:spChg>
        <pc:spChg chg="del">
          <ac:chgData name="Roger Pearce" userId="e211e6dda9429fcc" providerId="LiveId" clId="{FFA2B80F-1FCC-4AE8-A511-1B64A42822C5}" dt="2023-09-29T11:33:33.319" v="5189" actId="478"/>
          <ac:spMkLst>
            <pc:docMk/>
            <pc:sldMk cId="2147041949" sldId="895"/>
            <ac:spMk id="17" creationId="{BAA38E53-5DAC-45FD-A1C3-E086A32C9EFD}"/>
          </ac:spMkLst>
        </pc:spChg>
        <pc:grpChg chg="del">
          <ac:chgData name="Roger Pearce" userId="e211e6dda9429fcc" providerId="LiveId" clId="{FFA2B80F-1FCC-4AE8-A511-1B64A42822C5}" dt="2023-09-29T11:33:15.418" v="5185" actId="478"/>
          <ac:grpSpMkLst>
            <pc:docMk/>
            <pc:sldMk cId="2147041949" sldId="895"/>
            <ac:grpSpMk id="26" creationId="{C33019DB-18E6-99EB-BB46-0BCA5E573111}"/>
          </ac:grpSpMkLst>
        </pc:grpChg>
        <pc:grpChg chg="del">
          <ac:chgData name="Roger Pearce" userId="e211e6dda9429fcc" providerId="LiveId" clId="{FFA2B80F-1FCC-4AE8-A511-1B64A42822C5}" dt="2023-09-29T11:33:30.720" v="5188" actId="478"/>
          <ac:grpSpMkLst>
            <pc:docMk/>
            <pc:sldMk cId="2147041949" sldId="895"/>
            <ac:grpSpMk id="27" creationId="{88BDE950-3E8A-7D60-7D37-52D167865057}"/>
          </ac:grpSpMkLst>
        </pc:grpChg>
      </pc:sldChg>
      <pc:sldChg chg="addSp modSp new mod ord modAnim">
        <pc:chgData name="Roger Pearce" userId="e211e6dda9429fcc" providerId="LiveId" clId="{FFA2B80F-1FCC-4AE8-A511-1B64A42822C5}" dt="2023-09-30T15:10:18.748" v="9573" actId="20577"/>
        <pc:sldMkLst>
          <pc:docMk/>
          <pc:sldMk cId="855576606" sldId="896"/>
        </pc:sldMkLst>
        <pc:spChg chg="add mod">
          <ac:chgData name="Roger Pearce" userId="e211e6dda9429fcc" providerId="LiveId" clId="{FFA2B80F-1FCC-4AE8-A511-1B64A42822C5}" dt="2023-09-30T15:10:18.748" v="9573" actId="20577"/>
          <ac:spMkLst>
            <pc:docMk/>
            <pc:sldMk cId="855576606" sldId="896"/>
            <ac:spMk id="3" creationId="{456205CB-8FE3-FA9B-9AB8-445A16612842}"/>
          </ac:spMkLst>
        </pc:spChg>
        <pc:picChg chg="add mod">
          <ac:chgData name="Roger Pearce" userId="e211e6dda9429fcc" providerId="LiveId" clId="{FFA2B80F-1FCC-4AE8-A511-1B64A42822C5}" dt="2023-09-18T10:40:56.855" v="742" actId="1076"/>
          <ac:picMkLst>
            <pc:docMk/>
            <pc:sldMk cId="855576606" sldId="896"/>
            <ac:picMk id="2" creationId="{07B829D7-0662-38BF-6840-7D320371FAB4}"/>
          </ac:picMkLst>
        </pc:picChg>
      </pc:sldChg>
      <pc:sldChg chg="addSp delSp modSp mod ord setBg modAnim">
        <pc:chgData name="Roger Pearce" userId="e211e6dda9429fcc" providerId="LiveId" clId="{FFA2B80F-1FCC-4AE8-A511-1B64A42822C5}" dt="2023-09-30T11:20:38.407" v="8926" actId="14100"/>
        <pc:sldMkLst>
          <pc:docMk/>
          <pc:sldMk cId="61602172" sldId="897"/>
        </pc:sldMkLst>
        <pc:spChg chg="add mod">
          <ac:chgData name="Roger Pearce" userId="e211e6dda9429fcc" providerId="LiveId" clId="{FFA2B80F-1FCC-4AE8-A511-1B64A42822C5}" dt="2023-09-30T11:20:38.407" v="8926" actId="14100"/>
          <ac:spMkLst>
            <pc:docMk/>
            <pc:sldMk cId="61602172" sldId="897"/>
            <ac:spMk id="2" creationId="{8E47C794-B7AD-CE01-25FC-2318575B2002}"/>
          </ac:spMkLst>
        </pc:spChg>
        <pc:spChg chg="mod">
          <ac:chgData name="Roger Pearce" userId="e211e6dda9429fcc" providerId="LiveId" clId="{FFA2B80F-1FCC-4AE8-A511-1B64A42822C5}" dt="2023-09-29T11:25:38.722" v="5172" actId="207"/>
          <ac:spMkLst>
            <pc:docMk/>
            <pc:sldMk cId="61602172" sldId="897"/>
            <ac:spMk id="3" creationId="{456205CB-8FE3-FA9B-9AB8-445A16612842}"/>
          </ac:spMkLst>
        </pc:spChg>
        <pc:spChg chg="add mod">
          <ac:chgData name="Roger Pearce" userId="e211e6dda9429fcc" providerId="LiveId" clId="{FFA2B80F-1FCC-4AE8-A511-1B64A42822C5}" dt="2023-09-29T11:26:23.857" v="5182" actId="14100"/>
          <ac:spMkLst>
            <pc:docMk/>
            <pc:sldMk cId="61602172" sldId="897"/>
            <ac:spMk id="4" creationId="{56FE3C2A-D164-7865-0D16-B46B370499C3}"/>
          </ac:spMkLst>
        </pc:spChg>
        <pc:spChg chg="add mod">
          <ac:chgData name="Roger Pearce" userId="e211e6dda9429fcc" providerId="LiveId" clId="{FFA2B80F-1FCC-4AE8-A511-1B64A42822C5}" dt="2023-09-29T11:26:06.330" v="5179" actId="108"/>
          <ac:spMkLst>
            <pc:docMk/>
            <pc:sldMk cId="61602172" sldId="897"/>
            <ac:spMk id="5" creationId="{C8817CC6-A2FA-3D77-EDB9-310CF5064B86}"/>
          </ac:spMkLst>
        </pc:spChg>
        <pc:spChg chg="add mod">
          <ac:chgData name="Roger Pearce" userId="e211e6dda9429fcc" providerId="LiveId" clId="{FFA2B80F-1FCC-4AE8-A511-1B64A42822C5}" dt="2023-09-18T16:44:05.786" v="1453" actId="692"/>
          <ac:spMkLst>
            <pc:docMk/>
            <pc:sldMk cId="61602172" sldId="897"/>
            <ac:spMk id="7" creationId="{42D44A08-1519-1360-BC82-14BE6FEF2BEB}"/>
          </ac:spMkLst>
        </pc:spChg>
        <pc:spChg chg="add mod">
          <ac:chgData name="Roger Pearce" userId="e211e6dda9429fcc" providerId="LiveId" clId="{FFA2B80F-1FCC-4AE8-A511-1B64A42822C5}" dt="2023-09-18T16:44:13.727" v="1454" actId="108"/>
          <ac:spMkLst>
            <pc:docMk/>
            <pc:sldMk cId="61602172" sldId="897"/>
            <ac:spMk id="8" creationId="{D28E51F4-2D73-F552-23DE-D58BF74EE25A}"/>
          </ac:spMkLst>
        </pc:spChg>
        <pc:spChg chg="add mod">
          <ac:chgData name="Roger Pearce" userId="e211e6dda9429fcc" providerId="LiveId" clId="{FFA2B80F-1FCC-4AE8-A511-1B64A42822C5}" dt="2023-09-18T16:44:16.249" v="1455" actId="108"/>
          <ac:spMkLst>
            <pc:docMk/>
            <pc:sldMk cId="61602172" sldId="897"/>
            <ac:spMk id="9" creationId="{41740AD3-95B4-1CCE-38C8-2AA60CAB392C}"/>
          </ac:spMkLst>
        </pc:spChg>
        <pc:picChg chg="del">
          <ac:chgData name="Roger Pearce" userId="e211e6dda9429fcc" providerId="LiveId" clId="{FFA2B80F-1FCC-4AE8-A511-1B64A42822C5}" dt="2023-09-18T11:11:26.302" v="820" actId="478"/>
          <ac:picMkLst>
            <pc:docMk/>
            <pc:sldMk cId="61602172" sldId="897"/>
            <ac:picMk id="2" creationId="{07B829D7-0662-38BF-6840-7D320371FAB4}"/>
          </ac:picMkLst>
        </pc:picChg>
        <pc:picChg chg="add mod">
          <ac:chgData name="Roger Pearce" userId="e211e6dda9429fcc" providerId="LiveId" clId="{FFA2B80F-1FCC-4AE8-A511-1B64A42822C5}" dt="2023-09-18T16:01:49.977" v="979" actId="1076"/>
          <ac:picMkLst>
            <pc:docMk/>
            <pc:sldMk cId="61602172" sldId="897"/>
            <ac:picMk id="6" creationId="{9EA22F23-2171-FF5B-D1AB-84C073A3C8BC}"/>
          </ac:picMkLst>
        </pc:picChg>
      </pc:sldChg>
      <pc:sldChg chg="delSp modSp add del mod">
        <pc:chgData name="Roger Pearce" userId="e211e6dda9429fcc" providerId="LiveId" clId="{FFA2B80F-1FCC-4AE8-A511-1B64A42822C5}" dt="2023-09-20T10:57:03.923" v="1759" actId="2696"/>
        <pc:sldMkLst>
          <pc:docMk/>
          <pc:sldMk cId="1617654042" sldId="898"/>
        </pc:sldMkLst>
        <pc:spChg chg="mod">
          <ac:chgData name="Roger Pearce" userId="e211e6dda9429fcc" providerId="LiveId" clId="{FFA2B80F-1FCC-4AE8-A511-1B64A42822C5}" dt="2023-09-18T16:50:11.586" v="1493" actId="1076"/>
          <ac:spMkLst>
            <pc:docMk/>
            <pc:sldMk cId="1617654042" sldId="898"/>
            <ac:spMk id="3" creationId="{456205CB-8FE3-FA9B-9AB8-445A16612842}"/>
          </ac:spMkLst>
        </pc:spChg>
        <pc:picChg chg="del">
          <ac:chgData name="Roger Pearce" userId="e211e6dda9429fcc" providerId="LiveId" clId="{FFA2B80F-1FCC-4AE8-A511-1B64A42822C5}" dt="2023-09-18T11:11:23.263" v="819" actId="478"/>
          <ac:picMkLst>
            <pc:docMk/>
            <pc:sldMk cId="1617654042" sldId="898"/>
            <ac:picMk id="2" creationId="{07B829D7-0662-38BF-6840-7D320371FAB4}"/>
          </ac:picMkLst>
        </pc:picChg>
      </pc:sldChg>
      <pc:sldChg chg="addSp modSp add mod setBg modAnim">
        <pc:chgData name="Roger Pearce" userId="e211e6dda9429fcc" providerId="LiveId" clId="{FFA2B80F-1FCC-4AE8-A511-1B64A42822C5}" dt="2023-09-30T14:17:45.142" v="9499" actId="20577"/>
        <pc:sldMkLst>
          <pc:docMk/>
          <pc:sldMk cId="2953846086" sldId="898"/>
        </pc:sldMkLst>
        <pc:spChg chg="add mod">
          <ac:chgData name="Roger Pearce" userId="e211e6dda9429fcc" providerId="LiveId" clId="{FFA2B80F-1FCC-4AE8-A511-1B64A42822C5}" dt="2023-09-30T09:58:23.524" v="8571" actId="20577"/>
          <ac:spMkLst>
            <pc:docMk/>
            <pc:sldMk cId="2953846086" sldId="898"/>
            <ac:spMk id="2" creationId="{519FEB2E-6149-F5ED-80B6-8C00816B6B54}"/>
          </ac:spMkLst>
        </pc:spChg>
        <pc:spChg chg="mod">
          <ac:chgData name="Roger Pearce" userId="e211e6dda9429fcc" providerId="LiveId" clId="{FFA2B80F-1FCC-4AE8-A511-1B64A42822C5}" dt="2023-09-30T14:17:45.142" v="9499" actId="20577"/>
          <ac:spMkLst>
            <pc:docMk/>
            <pc:sldMk cId="2953846086" sldId="898"/>
            <ac:spMk id="3" creationId="{456205CB-8FE3-FA9B-9AB8-445A16612842}"/>
          </ac:spMkLst>
        </pc:spChg>
      </pc:sldChg>
      <pc:sldChg chg="delSp add del mod">
        <pc:chgData name="Roger Pearce" userId="e211e6dda9429fcc" providerId="LiveId" clId="{FFA2B80F-1FCC-4AE8-A511-1B64A42822C5}" dt="2023-09-20T10:57:03.923" v="1759" actId="2696"/>
        <pc:sldMkLst>
          <pc:docMk/>
          <pc:sldMk cId="601186341" sldId="899"/>
        </pc:sldMkLst>
        <pc:picChg chg="del">
          <ac:chgData name="Roger Pearce" userId="e211e6dda9429fcc" providerId="LiveId" clId="{FFA2B80F-1FCC-4AE8-A511-1B64A42822C5}" dt="2023-09-18T11:11:19.084" v="818" actId="478"/>
          <ac:picMkLst>
            <pc:docMk/>
            <pc:sldMk cId="601186341" sldId="899"/>
            <ac:picMk id="2" creationId="{07B829D7-0662-38BF-6840-7D320371FAB4}"/>
          </ac:picMkLst>
        </pc:picChg>
      </pc:sldChg>
      <pc:sldChg chg="add del">
        <pc:chgData name="Roger Pearce" userId="e211e6dda9429fcc" providerId="LiveId" clId="{FFA2B80F-1FCC-4AE8-A511-1B64A42822C5}" dt="2023-09-29T17:09:42.007" v="6863" actId="47"/>
        <pc:sldMkLst>
          <pc:docMk/>
          <pc:sldMk cId="777861698" sldId="899"/>
        </pc:sldMkLst>
      </pc:sldChg>
      <pc:sldChg chg="addSp delSp modSp add mod ord">
        <pc:chgData name="Roger Pearce" userId="e211e6dda9429fcc" providerId="LiveId" clId="{FFA2B80F-1FCC-4AE8-A511-1B64A42822C5}" dt="2023-09-30T13:32:18.204" v="9230" actId="14100"/>
        <pc:sldMkLst>
          <pc:docMk/>
          <pc:sldMk cId="160225928" sldId="900"/>
        </pc:sldMkLst>
        <pc:spChg chg="mod">
          <ac:chgData name="Roger Pearce" userId="e211e6dda9429fcc" providerId="LiveId" clId="{FFA2B80F-1FCC-4AE8-A511-1B64A42822C5}" dt="2023-09-18T10:39:42.974" v="738" actId="1076"/>
          <ac:spMkLst>
            <pc:docMk/>
            <pc:sldMk cId="160225928" sldId="900"/>
            <ac:spMk id="3" creationId="{456205CB-8FE3-FA9B-9AB8-445A16612842}"/>
          </ac:spMkLst>
        </pc:spChg>
        <pc:picChg chg="del">
          <ac:chgData name="Roger Pearce" userId="e211e6dda9429fcc" providerId="LiveId" clId="{FFA2B80F-1FCC-4AE8-A511-1B64A42822C5}" dt="2023-09-18T10:36:13.398" v="718" actId="478"/>
          <ac:picMkLst>
            <pc:docMk/>
            <pc:sldMk cId="160225928" sldId="900"/>
            <ac:picMk id="2" creationId="{07B829D7-0662-38BF-6840-7D320371FAB4}"/>
          </ac:picMkLst>
        </pc:picChg>
        <pc:picChg chg="add mod ord">
          <ac:chgData name="Roger Pearce" userId="e211e6dda9429fcc" providerId="LiveId" clId="{FFA2B80F-1FCC-4AE8-A511-1B64A42822C5}" dt="2023-09-30T13:32:18.204" v="9230" actId="14100"/>
          <ac:picMkLst>
            <pc:docMk/>
            <pc:sldMk cId="160225928" sldId="900"/>
            <ac:picMk id="4" creationId="{806D4EA0-AA6C-1680-0713-2A9FAD2A4FEA}"/>
          </ac:picMkLst>
        </pc:picChg>
      </pc:sldChg>
      <pc:sldChg chg="add del">
        <pc:chgData name="Roger Pearce" userId="e211e6dda9429fcc" providerId="LiveId" clId="{FFA2B80F-1FCC-4AE8-A511-1B64A42822C5}" dt="2023-09-29T09:53:17.505" v="5147" actId="2696"/>
        <pc:sldMkLst>
          <pc:docMk/>
          <pc:sldMk cId="1849147983" sldId="901"/>
        </pc:sldMkLst>
      </pc:sldChg>
      <pc:sldChg chg="addSp modSp add mod modAnim">
        <pc:chgData name="Roger Pearce" userId="e211e6dda9429fcc" providerId="LiveId" clId="{FFA2B80F-1FCC-4AE8-A511-1B64A42822C5}" dt="2023-09-30T15:11:33.228" v="9574" actId="1076"/>
        <pc:sldMkLst>
          <pc:docMk/>
          <pc:sldMk cId="1926191511" sldId="901"/>
        </pc:sldMkLst>
        <pc:spChg chg="mod">
          <ac:chgData name="Roger Pearce" userId="e211e6dda9429fcc" providerId="LiveId" clId="{FFA2B80F-1FCC-4AE8-A511-1B64A42822C5}" dt="2023-09-29T19:02:50.484" v="7086" actId="1076"/>
          <ac:spMkLst>
            <pc:docMk/>
            <pc:sldMk cId="1926191511" sldId="901"/>
            <ac:spMk id="3" creationId="{456205CB-8FE3-FA9B-9AB8-445A16612842}"/>
          </ac:spMkLst>
        </pc:spChg>
        <pc:spChg chg="mod">
          <ac:chgData name="Roger Pearce" userId="e211e6dda9429fcc" providerId="LiveId" clId="{FFA2B80F-1FCC-4AE8-A511-1B64A42822C5}" dt="2023-09-29T19:02:27.941" v="7083" actId="14100"/>
          <ac:spMkLst>
            <pc:docMk/>
            <pc:sldMk cId="1926191511" sldId="901"/>
            <ac:spMk id="5" creationId="{0D37D516-E38E-5B28-4D02-7B5029200862}"/>
          </ac:spMkLst>
        </pc:spChg>
        <pc:spChg chg="mod">
          <ac:chgData name="Roger Pearce" userId="e211e6dda9429fcc" providerId="LiveId" clId="{FFA2B80F-1FCC-4AE8-A511-1B64A42822C5}" dt="2023-09-29T19:03:03.132" v="7088" actId="1076"/>
          <ac:spMkLst>
            <pc:docMk/>
            <pc:sldMk cId="1926191511" sldId="901"/>
            <ac:spMk id="8" creationId="{80759C0F-5006-46ED-2C99-D1926C01003D}"/>
          </ac:spMkLst>
        </pc:spChg>
        <pc:grpChg chg="add mod">
          <ac:chgData name="Roger Pearce" userId="e211e6dda9429fcc" providerId="LiveId" clId="{FFA2B80F-1FCC-4AE8-A511-1B64A42822C5}" dt="2023-09-29T19:02:18.850" v="7081" actId="1076"/>
          <ac:grpSpMkLst>
            <pc:docMk/>
            <pc:sldMk cId="1926191511" sldId="901"/>
            <ac:grpSpMk id="6" creationId="{28A33D21-B44C-07E6-EC55-2EF277570631}"/>
          </ac:grpSpMkLst>
        </pc:grpChg>
        <pc:picChg chg="mod">
          <ac:chgData name="Roger Pearce" userId="e211e6dda9429fcc" providerId="LiveId" clId="{FFA2B80F-1FCC-4AE8-A511-1B64A42822C5}" dt="2023-09-30T15:11:33.228" v="9574" actId="1076"/>
          <ac:picMkLst>
            <pc:docMk/>
            <pc:sldMk cId="1926191511" sldId="901"/>
            <ac:picMk id="4" creationId="{F32D52D5-8BDC-8690-FBB2-07A9EC9FFD72}"/>
          </ac:picMkLst>
        </pc:picChg>
        <pc:picChg chg="mod">
          <ac:chgData name="Roger Pearce" userId="e211e6dda9429fcc" providerId="LiveId" clId="{FFA2B80F-1FCC-4AE8-A511-1B64A42822C5}" dt="2023-09-29T19:02:24.568" v="7082" actId="1076"/>
          <ac:picMkLst>
            <pc:docMk/>
            <pc:sldMk cId="1926191511" sldId="901"/>
            <ac:picMk id="10" creationId="{821423C8-F088-8863-69E6-AAD2F4855A13}"/>
          </ac:picMkLst>
        </pc:picChg>
      </pc:sldChg>
      <pc:sldChg chg="addSp delSp modSp del mod modAnim">
        <pc:chgData name="Roger Pearce" userId="e211e6dda9429fcc" providerId="LiveId" clId="{FFA2B80F-1FCC-4AE8-A511-1B64A42822C5}" dt="2023-09-20T13:46:32.350" v="2223" actId="2696"/>
        <pc:sldMkLst>
          <pc:docMk/>
          <pc:sldMk cId="4042035651" sldId="901"/>
        </pc:sldMkLst>
        <pc:spChg chg="mod">
          <ac:chgData name="Roger Pearce" userId="e211e6dda9429fcc" providerId="LiveId" clId="{FFA2B80F-1FCC-4AE8-A511-1B64A42822C5}" dt="2023-09-18T11:10:35.385" v="816" actId="14100"/>
          <ac:spMkLst>
            <pc:docMk/>
            <pc:sldMk cId="4042035651" sldId="901"/>
            <ac:spMk id="3" creationId="{456205CB-8FE3-FA9B-9AB8-445A16612842}"/>
          </ac:spMkLst>
        </pc:spChg>
        <pc:spChg chg="add mod">
          <ac:chgData name="Roger Pearce" userId="e211e6dda9429fcc" providerId="LiveId" clId="{FFA2B80F-1FCC-4AE8-A511-1B64A42822C5}" dt="2023-09-18T11:10:43.634" v="817" actId="1076"/>
          <ac:spMkLst>
            <pc:docMk/>
            <pc:sldMk cId="4042035651" sldId="901"/>
            <ac:spMk id="5" creationId="{0D37D516-E38E-5B28-4D02-7B5029200862}"/>
          </ac:spMkLst>
        </pc:spChg>
        <pc:spChg chg="add del mod">
          <ac:chgData name="Roger Pearce" userId="e211e6dda9429fcc" providerId="LiveId" clId="{FFA2B80F-1FCC-4AE8-A511-1B64A42822C5}" dt="2023-09-18T10:49:19.626" v="782"/>
          <ac:spMkLst>
            <pc:docMk/>
            <pc:sldMk cId="4042035651" sldId="901"/>
            <ac:spMk id="7" creationId="{6C90C3C8-C586-904D-F630-53D84B3298E3}"/>
          </ac:spMkLst>
        </pc:spChg>
        <pc:spChg chg="add mod">
          <ac:chgData name="Roger Pearce" userId="e211e6dda9429fcc" providerId="LiveId" clId="{FFA2B80F-1FCC-4AE8-A511-1B64A42822C5}" dt="2023-09-18T11:10:31.036" v="815" actId="1076"/>
          <ac:spMkLst>
            <pc:docMk/>
            <pc:sldMk cId="4042035651" sldId="901"/>
            <ac:spMk id="8" creationId="{80759C0F-5006-46ED-2C99-D1926C01003D}"/>
          </ac:spMkLst>
        </pc:spChg>
        <pc:picChg chg="mod">
          <ac:chgData name="Roger Pearce" userId="e211e6dda9429fcc" providerId="LiveId" clId="{FFA2B80F-1FCC-4AE8-A511-1B64A42822C5}" dt="2023-09-18T11:04:16.760" v="791" actId="1076"/>
          <ac:picMkLst>
            <pc:docMk/>
            <pc:sldMk cId="4042035651" sldId="901"/>
            <ac:picMk id="2" creationId="{07B829D7-0662-38BF-6840-7D320371FAB4}"/>
          </ac:picMkLst>
        </pc:picChg>
        <pc:picChg chg="add mod">
          <ac:chgData name="Roger Pearce" userId="e211e6dda9429fcc" providerId="LiveId" clId="{FFA2B80F-1FCC-4AE8-A511-1B64A42822C5}" dt="2023-09-18T11:09:27.959" v="807" actId="1076"/>
          <ac:picMkLst>
            <pc:docMk/>
            <pc:sldMk cId="4042035651" sldId="901"/>
            <ac:picMk id="4" creationId="{F32D52D5-8BDC-8690-FBB2-07A9EC9FFD72}"/>
          </ac:picMkLst>
        </pc:picChg>
        <pc:picChg chg="add del">
          <ac:chgData name="Roger Pearce" userId="e211e6dda9429fcc" providerId="LiveId" clId="{FFA2B80F-1FCC-4AE8-A511-1B64A42822C5}" dt="2023-09-18T10:47:09.540" v="773"/>
          <ac:picMkLst>
            <pc:docMk/>
            <pc:sldMk cId="4042035651" sldId="901"/>
            <ac:picMk id="6" creationId="{A6395C67-CE1E-5502-902D-247D54A7372D}"/>
          </ac:picMkLst>
        </pc:picChg>
        <pc:picChg chg="add mod">
          <ac:chgData name="Roger Pearce" userId="e211e6dda9429fcc" providerId="LiveId" clId="{FFA2B80F-1FCC-4AE8-A511-1B64A42822C5}" dt="2023-09-18T11:09:19.294" v="806" actId="1076"/>
          <ac:picMkLst>
            <pc:docMk/>
            <pc:sldMk cId="4042035651" sldId="901"/>
            <ac:picMk id="10" creationId="{821423C8-F088-8863-69E6-AAD2F4855A13}"/>
          </ac:picMkLst>
        </pc:picChg>
      </pc:sldChg>
      <pc:sldChg chg="modSp add mod setBg">
        <pc:chgData name="Roger Pearce" userId="e211e6dda9429fcc" providerId="LiveId" clId="{FFA2B80F-1FCC-4AE8-A511-1B64A42822C5}" dt="2023-09-30T11:21:58.470" v="8934" actId="1076"/>
        <pc:sldMkLst>
          <pc:docMk/>
          <pc:sldMk cId="862779542" sldId="902"/>
        </pc:sldMkLst>
        <pc:picChg chg="mod">
          <ac:chgData name="Roger Pearce" userId="e211e6dda9429fcc" providerId="LiveId" clId="{FFA2B80F-1FCC-4AE8-A511-1B64A42822C5}" dt="2023-09-30T11:21:58.470" v="8934" actId="1076"/>
          <ac:picMkLst>
            <pc:docMk/>
            <pc:sldMk cId="862779542" sldId="902"/>
            <ac:picMk id="2" creationId="{95CEC252-1B9F-491C-EA74-E14FA9712BEB}"/>
          </ac:picMkLst>
        </pc:picChg>
      </pc:sldChg>
      <pc:sldChg chg="addSp modSp new del mod setBg">
        <pc:chgData name="Roger Pearce" userId="e211e6dda9429fcc" providerId="LiveId" clId="{FFA2B80F-1FCC-4AE8-A511-1B64A42822C5}" dt="2023-09-20T13:04:04.026" v="1780" actId="2696"/>
        <pc:sldMkLst>
          <pc:docMk/>
          <pc:sldMk cId="1026856884" sldId="902"/>
        </pc:sldMkLst>
        <pc:picChg chg="add mod">
          <ac:chgData name="Roger Pearce" userId="e211e6dda9429fcc" providerId="LiveId" clId="{FFA2B80F-1FCC-4AE8-A511-1B64A42822C5}" dt="2023-09-18T11:27:53.408" v="833" actId="1076"/>
          <ac:picMkLst>
            <pc:docMk/>
            <pc:sldMk cId="1026856884" sldId="902"/>
            <ac:picMk id="2" creationId="{95CEC252-1B9F-491C-EA74-E14FA9712BEB}"/>
          </ac:picMkLst>
        </pc:picChg>
      </pc:sldChg>
      <pc:sldChg chg="addSp modSp new del mod">
        <pc:chgData name="Roger Pearce" userId="e211e6dda9429fcc" providerId="LiveId" clId="{FFA2B80F-1FCC-4AE8-A511-1B64A42822C5}" dt="2023-09-29T15:37:07.305" v="5886" actId="2696"/>
        <pc:sldMkLst>
          <pc:docMk/>
          <pc:sldMk cId="2837701594" sldId="903"/>
        </pc:sldMkLst>
        <pc:picChg chg="add mod">
          <ac:chgData name="Roger Pearce" userId="e211e6dda9429fcc" providerId="LiveId" clId="{FFA2B80F-1FCC-4AE8-A511-1B64A42822C5}" dt="2023-09-18T11:38:01.956" v="839" actId="14100"/>
          <ac:picMkLst>
            <pc:docMk/>
            <pc:sldMk cId="2837701594" sldId="903"/>
            <ac:picMk id="2" creationId="{6B4E84AF-42A3-F65F-9FB0-089884791809}"/>
          </ac:picMkLst>
        </pc:picChg>
      </pc:sldChg>
      <pc:sldChg chg="add del ord">
        <pc:chgData name="Roger Pearce" userId="e211e6dda9429fcc" providerId="LiveId" clId="{FFA2B80F-1FCC-4AE8-A511-1B64A42822C5}" dt="2023-09-30T09:07:16.273" v="8220" actId="2696"/>
        <pc:sldMkLst>
          <pc:docMk/>
          <pc:sldMk cId="2981188676" sldId="903"/>
        </pc:sldMkLst>
      </pc:sldChg>
      <pc:sldChg chg="addSp delSp modSp mod setBg delAnim modAnim">
        <pc:chgData name="Roger Pearce" userId="e211e6dda9429fcc" providerId="LiveId" clId="{FFA2B80F-1FCC-4AE8-A511-1B64A42822C5}" dt="2023-09-30T11:19:28.046" v="8921"/>
        <pc:sldMkLst>
          <pc:docMk/>
          <pc:sldMk cId="3997165345" sldId="904"/>
        </pc:sldMkLst>
        <pc:spChg chg="mod">
          <ac:chgData name="Roger Pearce" userId="e211e6dda9429fcc" providerId="LiveId" clId="{FFA2B80F-1FCC-4AE8-A511-1B64A42822C5}" dt="2023-09-29T11:25:14.049" v="5167" actId="207"/>
          <ac:spMkLst>
            <pc:docMk/>
            <pc:sldMk cId="3997165345" sldId="904"/>
            <ac:spMk id="3" creationId="{456205CB-8FE3-FA9B-9AB8-445A16612842}"/>
          </ac:spMkLst>
        </pc:spChg>
        <pc:spChg chg="mod">
          <ac:chgData name="Roger Pearce" userId="e211e6dda9429fcc" providerId="LiveId" clId="{FFA2B80F-1FCC-4AE8-A511-1B64A42822C5}" dt="2023-09-29T11:25:24.826" v="5170" actId="108"/>
          <ac:spMkLst>
            <pc:docMk/>
            <pc:sldMk cId="3997165345" sldId="904"/>
            <ac:spMk id="4" creationId="{56FE3C2A-D164-7865-0D16-B46B370499C3}"/>
          </ac:spMkLst>
        </pc:spChg>
        <pc:spChg chg="del">
          <ac:chgData name="Roger Pearce" userId="e211e6dda9429fcc" providerId="LiveId" clId="{FFA2B80F-1FCC-4AE8-A511-1B64A42822C5}" dt="2023-09-18T16:13:49.295" v="1053" actId="21"/>
          <ac:spMkLst>
            <pc:docMk/>
            <pc:sldMk cId="3997165345" sldId="904"/>
            <ac:spMk id="5" creationId="{C8817CC6-A2FA-3D77-EDB9-310CF5064B86}"/>
          </ac:spMkLst>
        </pc:spChg>
        <pc:spChg chg="add mod">
          <ac:chgData name="Roger Pearce" userId="e211e6dda9429fcc" providerId="LiveId" clId="{FFA2B80F-1FCC-4AE8-A511-1B64A42822C5}" dt="2023-09-18T16:45:32.958" v="1461" actId="14100"/>
          <ac:spMkLst>
            <pc:docMk/>
            <pc:sldMk cId="3997165345" sldId="904"/>
            <ac:spMk id="7" creationId="{CC4F21EB-651E-9C74-988C-4FC8FC23830F}"/>
          </ac:spMkLst>
        </pc:spChg>
        <pc:spChg chg="add mod">
          <ac:chgData name="Roger Pearce" userId="e211e6dda9429fcc" providerId="LiveId" clId="{FFA2B80F-1FCC-4AE8-A511-1B64A42822C5}" dt="2023-09-18T16:45:46.481" v="1463" actId="1076"/>
          <ac:spMkLst>
            <pc:docMk/>
            <pc:sldMk cId="3997165345" sldId="904"/>
            <ac:spMk id="8" creationId="{E742B6A6-A815-BE83-BFBF-1FD070AEC921}"/>
          </ac:spMkLst>
        </pc:spChg>
        <pc:picChg chg="add mod">
          <ac:chgData name="Roger Pearce" userId="e211e6dda9429fcc" providerId="LiveId" clId="{FFA2B80F-1FCC-4AE8-A511-1B64A42822C5}" dt="2023-09-18T16:21:47.166" v="1132" actId="1076"/>
          <ac:picMkLst>
            <pc:docMk/>
            <pc:sldMk cId="3997165345" sldId="904"/>
            <ac:picMk id="2" creationId="{A453D476-7BE2-4922-052D-C3B5A0CE25C3}"/>
          </ac:picMkLst>
        </pc:picChg>
        <pc:picChg chg="del">
          <ac:chgData name="Roger Pearce" userId="e211e6dda9429fcc" providerId="LiveId" clId="{FFA2B80F-1FCC-4AE8-A511-1B64A42822C5}" dt="2023-09-18T16:19:27.665" v="1110" actId="478"/>
          <ac:picMkLst>
            <pc:docMk/>
            <pc:sldMk cId="3997165345" sldId="904"/>
            <ac:picMk id="6" creationId="{9EA22F23-2171-FF5B-D1AB-84C073A3C8BC}"/>
          </ac:picMkLst>
        </pc:picChg>
      </pc:sldChg>
      <pc:sldChg chg="addSp delSp modSp new mod setBg">
        <pc:chgData name="Roger Pearce" userId="e211e6dda9429fcc" providerId="LiveId" clId="{FFA2B80F-1FCC-4AE8-A511-1B64A42822C5}" dt="2023-09-18T16:42:10.817" v="1427" actId="1076"/>
        <pc:sldMkLst>
          <pc:docMk/>
          <pc:sldMk cId="275101747" sldId="905"/>
        </pc:sldMkLst>
        <pc:spChg chg="del mod">
          <ac:chgData name="Roger Pearce" userId="e211e6dda9429fcc" providerId="LiveId" clId="{FFA2B80F-1FCC-4AE8-A511-1B64A42822C5}" dt="2023-09-18T16:34:31.496" v="1312" actId="21"/>
          <ac:spMkLst>
            <pc:docMk/>
            <pc:sldMk cId="275101747" sldId="905"/>
            <ac:spMk id="2" creationId="{033D1E00-656E-D6CA-5CF6-E3F6F382EEE9}"/>
          </ac:spMkLst>
        </pc:spChg>
        <pc:spChg chg="del">
          <ac:chgData name="Roger Pearce" userId="e211e6dda9429fcc" providerId="LiveId" clId="{FFA2B80F-1FCC-4AE8-A511-1B64A42822C5}" dt="2023-09-18T16:32:32.708" v="1304" actId="478"/>
          <ac:spMkLst>
            <pc:docMk/>
            <pc:sldMk cId="275101747" sldId="905"/>
            <ac:spMk id="3" creationId="{F7E104CB-3C1A-8488-3AEC-146AF342A80D}"/>
          </ac:spMkLst>
        </pc:spChg>
        <pc:spChg chg="add del mod">
          <ac:chgData name="Roger Pearce" userId="e211e6dda9429fcc" providerId="LiveId" clId="{FFA2B80F-1FCC-4AE8-A511-1B64A42822C5}" dt="2023-09-18T16:40:45.818" v="1331" actId="478"/>
          <ac:spMkLst>
            <pc:docMk/>
            <pc:sldMk cId="275101747" sldId="905"/>
            <ac:spMk id="4" creationId="{380BCCCE-0317-FDAE-A4F8-C6D10E0826F5}"/>
          </ac:spMkLst>
        </pc:spChg>
        <pc:spChg chg="add mod">
          <ac:chgData name="Roger Pearce" userId="e211e6dda9429fcc" providerId="LiveId" clId="{FFA2B80F-1FCC-4AE8-A511-1B64A42822C5}" dt="2023-09-18T16:42:10.817" v="1427" actId="1076"/>
          <ac:spMkLst>
            <pc:docMk/>
            <pc:sldMk cId="275101747" sldId="905"/>
            <ac:spMk id="5" creationId="{2DE91959-B2DB-0627-3C1F-897390772FF7}"/>
          </ac:spMkLst>
        </pc:spChg>
      </pc:sldChg>
      <pc:sldChg chg="addSp delSp modSp mod delAnim">
        <pc:chgData name="Roger Pearce" userId="e211e6dda9429fcc" providerId="LiveId" clId="{FFA2B80F-1FCC-4AE8-A511-1B64A42822C5}" dt="2023-09-18T16:35:17.842" v="1321" actId="1076"/>
        <pc:sldMkLst>
          <pc:docMk/>
          <pc:sldMk cId="1123899257" sldId="906"/>
        </pc:sldMkLst>
        <pc:spChg chg="add mod">
          <ac:chgData name="Roger Pearce" userId="e211e6dda9429fcc" providerId="LiveId" clId="{FFA2B80F-1FCC-4AE8-A511-1B64A42822C5}" dt="2023-09-18T16:35:17.842" v="1321" actId="1076"/>
          <ac:spMkLst>
            <pc:docMk/>
            <pc:sldMk cId="1123899257" sldId="906"/>
            <ac:spMk id="2" creationId="{5EFDDC5B-2A95-26B5-53DA-7E38719EFD6A}"/>
          </ac:spMkLst>
        </pc:spChg>
        <pc:spChg chg="del">
          <ac:chgData name="Roger Pearce" userId="e211e6dda9429fcc" providerId="LiveId" clId="{FFA2B80F-1FCC-4AE8-A511-1B64A42822C5}" dt="2023-09-18T16:34:14.708" v="1309" actId="478"/>
          <ac:spMkLst>
            <pc:docMk/>
            <pc:sldMk cId="1123899257" sldId="906"/>
            <ac:spMk id="3" creationId="{456205CB-8FE3-FA9B-9AB8-445A16612842}"/>
          </ac:spMkLst>
        </pc:spChg>
        <pc:spChg chg="del">
          <ac:chgData name="Roger Pearce" userId="e211e6dda9429fcc" providerId="LiveId" clId="{FFA2B80F-1FCC-4AE8-A511-1B64A42822C5}" dt="2023-09-18T16:34:17.560" v="1310" actId="478"/>
          <ac:spMkLst>
            <pc:docMk/>
            <pc:sldMk cId="1123899257" sldId="906"/>
            <ac:spMk id="4" creationId="{56FE3C2A-D164-7865-0D16-B46B370499C3}"/>
          </ac:spMkLst>
        </pc:spChg>
        <pc:spChg chg="del">
          <ac:chgData name="Roger Pearce" userId="e211e6dda9429fcc" providerId="LiveId" clId="{FFA2B80F-1FCC-4AE8-A511-1B64A42822C5}" dt="2023-09-18T16:34:21.152" v="1311" actId="478"/>
          <ac:spMkLst>
            <pc:docMk/>
            <pc:sldMk cId="1123899257" sldId="906"/>
            <ac:spMk id="5" creationId="{C8817CC6-A2FA-3D77-EDB9-310CF5064B86}"/>
          </ac:spMkLst>
        </pc:spChg>
        <pc:picChg chg="add del mod">
          <ac:chgData name="Roger Pearce" userId="e211e6dda9429fcc" providerId="LiveId" clId="{FFA2B80F-1FCC-4AE8-A511-1B64A42822C5}" dt="2023-09-18T16:35:12.942" v="1320" actId="1076"/>
          <ac:picMkLst>
            <pc:docMk/>
            <pc:sldMk cId="1123899257" sldId="906"/>
            <ac:picMk id="6" creationId="{9EA22F23-2171-FF5B-D1AB-84C073A3C8BC}"/>
          </ac:picMkLst>
        </pc:picChg>
      </pc:sldChg>
      <pc:sldChg chg="del">
        <pc:chgData name="Roger Pearce" userId="e211e6dda9429fcc" providerId="LiveId" clId="{FFA2B80F-1FCC-4AE8-A511-1B64A42822C5}" dt="2023-09-18T16:33:49.966" v="1306"/>
        <pc:sldMkLst>
          <pc:docMk/>
          <pc:sldMk cId="2169746217" sldId="906"/>
        </pc:sldMkLst>
      </pc:sldChg>
      <pc:sldChg chg="addSp modSp new mod">
        <pc:chgData name="Roger Pearce" userId="e211e6dda9429fcc" providerId="LiveId" clId="{FFA2B80F-1FCC-4AE8-A511-1B64A42822C5}" dt="2023-09-29T11:23:52.237" v="5165" actId="1076"/>
        <pc:sldMkLst>
          <pc:docMk/>
          <pc:sldMk cId="4178403734" sldId="907"/>
        </pc:sldMkLst>
        <pc:picChg chg="add mod">
          <ac:chgData name="Roger Pearce" userId="e211e6dda9429fcc" providerId="LiveId" clId="{FFA2B80F-1FCC-4AE8-A511-1B64A42822C5}" dt="2023-09-29T11:23:52.237" v="5165" actId="1076"/>
          <ac:picMkLst>
            <pc:docMk/>
            <pc:sldMk cId="4178403734" sldId="907"/>
            <ac:picMk id="2" creationId="{337606E0-1D4B-BBE1-3376-EA7D426EB29F}"/>
          </ac:picMkLst>
        </pc:picChg>
      </pc:sldChg>
      <pc:sldChg chg="addSp modSp ord modAnim">
        <pc:chgData name="Roger Pearce" userId="e211e6dda9429fcc" providerId="LiveId" clId="{FFA2B80F-1FCC-4AE8-A511-1B64A42822C5}" dt="2023-09-29T18:47:37.592" v="6877"/>
        <pc:sldMkLst>
          <pc:docMk/>
          <pc:sldMk cId="3113505105" sldId="908"/>
        </pc:sldMkLst>
        <pc:spChg chg="add mod">
          <ac:chgData name="Roger Pearce" userId="e211e6dda9429fcc" providerId="LiveId" clId="{FFA2B80F-1FCC-4AE8-A511-1B64A42822C5}" dt="2023-09-20T10:49:17.671" v="1748" actId="20577"/>
          <ac:spMkLst>
            <pc:docMk/>
            <pc:sldMk cId="3113505105" sldId="908"/>
            <ac:spMk id="2" creationId="{25D4CE6E-51D4-990C-CB4C-DB670F82FFDF}"/>
          </ac:spMkLst>
        </pc:spChg>
        <pc:spChg chg="mod">
          <ac:chgData name="Roger Pearce" userId="e211e6dda9429fcc" providerId="LiveId" clId="{FFA2B80F-1FCC-4AE8-A511-1B64A42822C5}" dt="2023-09-20T10:48:38.727" v="1738" actId="121"/>
          <ac:spMkLst>
            <pc:docMk/>
            <pc:sldMk cId="3113505105" sldId="908"/>
            <ac:spMk id="3" creationId="{F79692F3-25A7-4A33-8E80-E4D5F7328FE6}"/>
          </ac:spMkLst>
        </pc:spChg>
      </pc:sldChg>
      <pc:sldChg chg="delSp new setBg">
        <pc:chgData name="Roger Pearce" userId="e211e6dda9429fcc" providerId="LiveId" clId="{FFA2B80F-1FCC-4AE8-A511-1B64A42822C5}" dt="2023-09-20T12:50:28.582" v="1773"/>
        <pc:sldMkLst>
          <pc:docMk/>
          <pc:sldMk cId="2649723456" sldId="909"/>
        </pc:sldMkLst>
        <pc:spChg chg="del">
          <ac:chgData name="Roger Pearce" userId="e211e6dda9429fcc" providerId="LiveId" clId="{FFA2B80F-1FCC-4AE8-A511-1B64A42822C5}" dt="2023-09-20T12:49:54.237" v="1769" actId="478"/>
          <ac:spMkLst>
            <pc:docMk/>
            <pc:sldMk cId="2649723456" sldId="909"/>
            <ac:spMk id="2" creationId="{FF7E6352-717E-48BC-FE1D-07550110C93D}"/>
          </ac:spMkLst>
        </pc:spChg>
        <pc:spChg chg="del">
          <ac:chgData name="Roger Pearce" userId="e211e6dda9429fcc" providerId="LiveId" clId="{FFA2B80F-1FCC-4AE8-A511-1B64A42822C5}" dt="2023-09-20T12:50:01.669" v="1770" actId="478"/>
          <ac:spMkLst>
            <pc:docMk/>
            <pc:sldMk cId="2649723456" sldId="909"/>
            <ac:spMk id="3" creationId="{F144CE95-E0E9-083C-FC37-A3E97CCEC0E5}"/>
          </ac:spMkLst>
        </pc:spChg>
      </pc:sldChg>
      <pc:sldChg chg="addSp modSp new mod setBg">
        <pc:chgData name="Roger Pearce" userId="e211e6dda9429fcc" providerId="LiveId" clId="{FFA2B80F-1FCC-4AE8-A511-1B64A42822C5}" dt="2023-09-20T12:55:55.087" v="1779" actId="1076"/>
        <pc:sldMkLst>
          <pc:docMk/>
          <pc:sldMk cId="2437714900" sldId="910"/>
        </pc:sldMkLst>
        <pc:spChg chg="add mod">
          <ac:chgData name="Roger Pearce" userId="e211e6dda9429fcc" providerId="LiveId" clId="{FFA2B80F-1FCC-4AE8-A511-1B64A42822C5}" dt="2023-09-20T12:55:55.087" v="1779" actId="1076"/>
          <ac:spMkLst>
            <pc:docMk/>
            <pc:sldMk cId="2437714900" sldId="910"/>
            <ac:spMk id="2" creationId="{40ADCF1A-210B-1FDF-4BBE-2998E5C9323F}"/>
          </ac:spMkLst>
        </pc:spChg>
      </pc:sldChg>
      <pc:sldChg chg="delSp modSp del mod">
        <pc:chgData name="Roger Pearce" userId="e211e6dda9429fcc" providerId="LiveId" clId="{FFA2B80F-1FCC-4AE8-A511-1B64A42822C5}" dt="2023-09-29T13:13:16.042" v="5442" actId="2696"/>
        <pc:sldMkLst>
          <pc:docMk/>
          <pc:sldMk cId="1767238473" sldId="911"/>
        </pc:sldMkLst>
        <pc:spChg chg="del">
          <ac:chgData name="Roger Pearce" userId="e211e6dda9429fcc" providerId="LiveId" clId="{FFA2B80F-1FCC-4AE8-A511-1B64A42822C5}" dt="2023-09-20T13:17:40.964" v="1906" actId="478"/>
          <ac:spMkLst>
            <pc:docMk/>
            <pc:sldMk cId="1767238473" sldId="911"/>
            <ac:spMk id="57352" creationId="{00000000-0000-0000-0000-000000000000}"/>
          </ac:spMkLst>
        </pc:spChg>
        <pc:spChg chg="mod">
          <ac:chgData name="Roger Pearce" userId="e211e6dda9429fcc" providerId="LiveId" clId="{FFA2B80F-1FCC-4AE8-A511-1B64A42822C5}" dt="2023-09-20T13:19:14.598" v="1917" actId="207"/>
          <ac:spMkLst>
            <pc:docMk/>
            <pc:sldMk cId="1767238473" sldId="911"/>
            <ac:spMk id="57353" creationId="{00000000-0000-0000-0000-000000000000}"/>
          </ac:spMkLst>
        </pc:spChg>
        <pc:spChg chg="del mod">
          <ac:chgData name="Roger Pearce" userId="e211e6dda9429fcc" providerId="LiveId" clId="{FFA2B80F-1FCC-4AE8-A511-1B64A42822C5}" dt="2023-09-20T13:17:29.450" v="1905" actId="21"/>
          <ac:spMkLst>
            <pc:docMk/>
            <pc:sldMk cId="1767238473" sldId="911"/>
            <ac:spMk id="57354" creationId="{00000000-0000-0000-0000-000000000000}"/>
          </ac:spMkLst>
        </pc:spChg>
      </pc:sldChg>
      <pc:sldChg chg="modSp mod ord setBg">
        <pc:chgData name="Roger Pearce" userId="e211e6dda9429fcc" providerId="LiveId" clId="{FFA2B80F-1FCC-4AE8-A511-1B64A42822C5}" dt="2023-09-30T16:40:59.741" v="9677" actId="20577"/>
        <pc:sldMkLst>
          <pc:docMk/>
          <pc:sldMk cId="3748351842" sldId="911"/>
        </pc:sldMkLst>
        <pc:spChg chg="mod">
          <ac:chgData name="Roger Pearce" userId="e211e6dda9429fcc" providerId="LiveId" clId="{FFA2B80F-1FCC-4AE8-A511-1B64A42822C5}" dt="2023-09-30T16:40:59.741" v="9677" actId="20577"/>
          <ac:spMkLst>
            <pc:docMk/>
            <pc:sldMk cId="3748351842" sldId="911"/>
            <ac:spMk id="57353" creationId="{00000000-0000-0000-0000-000000000000}"/>
          </ac:spMkLst>
        </pc:spChg>
      </pc:sldChg>
      <pc:sldChg chg="modSp mod setBg">
        <pc:chgData name="Roger Pearce" userId="e211e6dda9429fcc" providerId="LiveId" clId="{FFA2B80F-1FCC-4AE8-A511-1B64A42822C5}" dt="2023-09-29T15:26:24.733" v="5727" actId="1076"/>
        <pc:sldMkLst>
          <pc:docMk/>
          <pc:sldMk cId="1897731775" sldId="912"/>
        </pc:sldMkLst>
        <pc:spChg chg="mod">
          <ac:chgData name="Roger Pearce" userId="e211e6dda9429fcc" providerId="LiveId" clId="{FFA2B80F-1FCC-4AE8-A511-1B64A42822C5}" dt="2023-09-29T15:26:24.733" v="5727" actId="1076"/>
          <ac:spMkLst>
            <pc:docMk/>
            <pc:sldMk cId="1897731775" sldId="912"/>
            <ac:spMk id="57353" creationId="{00000000-0000-0000-0000-000000000000}"/>
          </ac:spMkLst>
        </pc:spChg>
      </pc:sldChg>
      <pc:sldChg chg="modSp del mod">
        <pc:chgData name="Roger Pearce" userId="e211e6dda9429fcc" providerId="LiveId" clId="{FFA2B80F-1FCC-4AE8-A511-1B64A42822C5}" dt="2023-09-29T13:13:16.042" v="5442" actId="2696"/>
        <pc:sldMkLst>
          <pc:docMk/>
          <pc:sldMk cId="2420423003" sldId="912"/>
        </pc:sldMkLst>
        <pc:spChg chg="mod">
          <ac:chgData name="Roger Pearce" userId="e211e6dda9429fcc" providerId="LiveId" clId="{FFA2B80F-1FCC-4AE8-A511-1B64A42822C5}" dt="2023-09-29T13:10:17.536" v="5435" actId="113"/>
          <ac:spMkLst>
            <pc:docMk/>
            <pc:sldMk cId="2420423003" sldId="912"/>
            <ac:spMk id="57353" creationId="{00000000-0000-0000-0000-000000000000}"/>
          </ac:spMkLst>
        </pc:spChg>
      </pc:sldChg>
      <pc:sldChg chg="modSp del mod ord">
        <pc:chgData name="Roger Pearce" userId="e211e6dda9429fcc" providerId="LiveId" clId="{FFA2B80F-1FCC-4AE8-A511-1B64A42822C5}" dt="2023-09-29T13:13:16.042" v="5442" actId="2696"/>
        <pc:sldMkLst>
          <pc:docMk/>
          <pc:sldMk cId="2513722020" sldId="913"/>
        </pc:sldMkLst>
        <pc:spChg chg="mod">
          <ac:chgData name="Roger Pearce" userId="e211e6dda9429fcc" providerId="LiveId" clId="{FFA2B80F-1FCC-4AE8-A511-1B64A42822C5}" dt="2023-09-20T13:20:58.096" v="1930" actId="108"/>
          <ac:spMkLst>
            <pc:docMk/>
            <pc:sldMk cId="2513722020" sldId="913"/>
            <ac:spMk id="57353" creationId="{00000000-0000-0000-0000-000000000000}"/>
          </ac:spMkLst>
        </pc:spChg>
      </pc:sldChg>
      <pc:sldChg chg="modSp mod setBg">
        <pc:chgData name="Roger Pearce" userId="e211e6dda9429fcc" providerId="LiveId" clId="{FFA2B80F-1FCC-4AE8-A511-1B64A42822C5}" dt="2023-09-29T15:27:11.616" v="5767" actId="20577"/>
        <pc:sldMkLst>
          <pc:docMk/>
          <pc:sldMk cId="2777732627" sldId="913"/>
        </pc:sldMkLst>
        <pc:spChg chg="mod">
          <ac:chgData name="Roger Pearce" userId="e211e6dda9429fcc" providerId="LiveId" clId="{FFA2B80F-1FCC-4AE8-A511-1B64A42822C5}" dt="2023-09-29T15:27:11.616" v="5767" actId="20577"/>
          <ac:spMkLst>
            <pc:docMk/>
            <pc:sldMk cId="2777732627" sldId="913"/>
            <ac:spMk id="57353" creationId="{00000000-0000-0000-0000-000000000000}"/>
          </ac:spMkLst>
        </pc:spChg>
      </pc:sldChg>
      <pc:sldChg chg="modSp mod setBg">
        <pc:chgData name="Roger Pearce" userId="e211e6dda9429fcc" providerId="LiveId" clId="{FFA2B80F-1FCC-4AE8-A511-1B64A42822C5}" dt="2023-09-29T15:27:53.178" v="5874" actId="20577"/>
        <pc:sldMkLst>
          <pc:docMk/>
          <pc:sldMk cId="714283708" sldId="914"/>
        </pc:sldMkLst>
        <pc:spChg chg="mod">
          <ac:chgData name="Roger Pearce" userId="e211e6dda9429fcc" providerId="LiveId" clId="{FFA2B80F-1FCC-4AE8-A511-1B64A42822C5}" dt="2023-09-29T15:27:53.178" v="5874" actId="20577"/>
          <ac:spMkLst>
            <pc:docMk/>
            <pc:sldMk cId="714283708" sldId="914"/>
            <ac:spMk id="57353" creationId="{00000000-0000-0000-0000-000000000000}"/>
          </ac:spMkLst>
        </pc:spChg>
      </pc:sldChg>
      <pc:sldChg chg="modSp del mod">
        <pc:chgData name="Roger Pearce" userId="e211e6dda9429fcc" providerId="LiveId" clId="{FFA2B80F-1FCC-4AE8-A511-1B64A42822C5}" dt="2023-09-29T13:13:16.042" v="5442" actId="2696"/>
        <pc:sldMkLst>
          <pc:docMk/>
          <pc:sldMk cId="2878037948" sldId="914"/>
        </pc:sldMkLst>
        <pc:spChg chg="mod">
          <ac:chgData name="Roger Pearce" userId="e211e6dda9429fcc" providerId="LiveId" clId="{FFA2B80F-1FCC-4AE8-A511-1B64A42822C5}" dt="2023-09-20T13:45:39.445" v="2222" actId="1076"/>
          <ac:spMkLst>
            <pc:docMk/>
            <pc:sldMk cId="2878037948" sldId="914"/>
            <ac:spMk id="57353" creationId="{00000000-0000-0000-0000-000000000000}"/>
          </ac:spMkLst>
        </pc:spChg>
      </pc:sldChg>
      <pc:sldChg chg="delSp modSp del mod setBg">
        <pc:chgData name="Roger Pearce" userId="e211e6dda9429fcc" providerId="LiveId" clId="{FFA2B80F-1FCC-4AE8-A511-1B64A42822C5}" dt="2023-09-29T13:12:15.998" v="5439" actId="2696"/>
        <pc:sldMkLst>
          <pc:docMk/>
          <pc:sldMk cId="1716106295" sldId="915"/>
        </pc:sldMkLst>
        <pc:spChg chg="del">
          <ac:chgData name="Roger Pearce" userId="e211e6dda9429fcc" providerId="LiveId" clId="{FFA2B80F-1FCC-4AE8-A511-1B64A42822C5}" dt="2023-09-20T13:29:25.879" v="2022" actId="478"/>
          <ac:spMkLst>
            <pc:docMk/>
            <pc:sldMk cId="1716106295" sldId="915"/>
            <ac:spMk id="57352" creationId="{00000000-0000-0000-0000-000000000000}"/>
          </ac:spMkLst>
        </pc:spChg>
        <pc:spChg chg="mod">
          <ac:chgData name="Roger Pearce" userId="e211e6dda9429fcc" providerId="LiveId" clId="{FFA2B80F-1FCC-4AE8-A511-1B64A42822C5}" dt="2023-09-20T14:12:29.220" v="2225" actId="1076"/>
          <ac:spMkLst>
            <pc:docMk/>
            <pc:sldMk cId="1716106295" sldId="915"/>
            <ac:spMk id="57353" creationId="{00000000-0000-0000-0000-000000000000}"/>
          </ac:spMkLst>
        </pc:spChg>
        <pc:spChg chg="del mod">
          <ac:chgData name="Roger Pearce" userId="e211e6dda9429fcc" providerId="LiveId" clId="{FFA2B80F-1FCC-4AE8-A511-1B64A42822C5}" dt="2023-09-20T13:29:20.614" v="2021" actId="478"/>
          <ac:spMkLst>
            <pc:docMk/>
            <pc:sldMk cId="1716106295" sldId="915"/>
            <ac:spMk id="57354" creationId="{00000000-0000-0000-0000-000000000000}"/>
          </ac:spMkLst>
        </pc:spChg>
      </pc:sldChg>
      <pc:sldChg chg="modSp mod setBg">
        <pc:chgData name="Roger Pearce" userId="e211e6dda9429fcc" providerId="LiveId" clId="{FFA2B80F-1FCC-4AE8-A511-1B64A42822C5}" dt="2023-09-29T15:28:42.568" v="5877" actId="207"/>
        <pc:sldMkLst>
          <pc:docMk/>
          <pc:sldMk cId="1748481973" sldId="915"/>
        </pc:sldMkLst>
        <pc:spChg chg="mod">
          <ac:chgData name="Roger Pearce" userId="e211e6dda9429fcc" providerId="LiveId" clId="{FFA2B80F-1FCC-4AE8-A511-1B64A42822C5}" dt="2023-09-29T15:28:42.568" v="5877" actId="207"/>
          <ac:spMkLst>
            <pc:docMk/>
            <pc:sldMk cId="1748481973" sldId="915"/>
            <ac:spMk id="57353" creationId="{00000000-0000-0000-0000-000000000000}"/>
          </ac:spMkLst>
        </pc:spChg>
      </pc:sldChg>
      <pc:sldChg chg="add del setBg">
        <pc:chgData name="Roger Pearce" userId="e211e6dda9429fcc" providerId="LiveId" clId="{FFA2B80F-1FCC-4AE8-A511-1B64A42822C5}" dt="2023-09-29T13:12:37.978" v="5441"/>
        <pc:sldMkLst>
          <pc:docMk/>
          <pc:sldMk cId="3367641331" sldId="915"/>
        </pc:sldMkLst>
      </pc:sldChg>
      <pc:sldChg chg="addSp delSp modSp del mod">
        <pc:chgData name="Roger Pearce" userId="e211e6dda9429fcc" providerId="LiveId" clId="{FFA2B80F-1FCC-4AE8-A511-1B64A42822C5}" dt="2023-09-29T17:09:24.299" v="6860" actId="47"/>
        <pc:sldMkLst>
          <pc:docMk/>
          <pc:sldMk cId="3947527783" sldId="916"/>
        </pc:sldMkLst>
        <pc:spChg chg="add mod">
          <ac:chgData name="Roger Pearce" userId="e211e6dda9429fcc" providerId="LiveId" clId="{FFA2B80F-1FCC-4AE8-A511-1B64A42822C5}" dt="2023-09-20T15:01:12.327" v="4829" actId="108"/>
          <ac:spMkLst>
            <pc:docMk/>
            <pc:sldMk cId="3947527783" sldId="916"/>
            <ac:spMk id="2" creationId="{45B72B94-AF82-7316-3D5E-F72EDB2DB60D}"/>
          </ac:spMkLst>
        </pc:spChg>
        <pc:spChg chg="del">
          <ac:chgData name="Roger Pearce" userId="e211e6dda9429fcc" providerId="LiveId" clId="{FFA2B80F-1FCC-4AE8-A511-1B64A42822C5}" dt="2023-09-20T14:18:54.807" v="2415" actId="478"/>
          <ac:spMkLst>
            <pc:docMk/>
            <pc:sldMk cId="3947527783" sldId="916"/>
            <ac:spMk id="57352" creationId="{00000000-0000-0000-0000-000000000000}"/>
          </ac:spMkLst>
        </pc:spChg>
        <pc:spChg chg="del mod">
          <ac:chgData name="Roger Pearce" userId="e211e6dda9429fcc" providerId="LiveId" clId="{FFA2B80F-1FCC-4AE8-A511-1B64A42822C5}" dt="2023-09-20T13:42:03.095" v="2195" actId="21"/>
          <ac:spMkLst>
            <pc:docMk/>
            <pc:sldMk cId="3947527783" sldId="916"/>
            <ac:spMk id="57353" creationId="{00000000-0000-0000-0000-000000000000}"/>
          </ac:spMkLst>
        </pc:spChg>
        <pc:spChg chg="del">
          <ac:chgData name="Roger Pearce" userId="e211e6dda9429fcc" providerId="LiveId" clId="{FFA2B80F-1FCC-4AE8-A511-1B64A42822C5}" dt="2023-09-20T14:18:49.479" v="2414" actId="478"/>
          <ac:spMkLst>
            <pc:docMk/>
            <pc:sldMk cId="3947527783" sldId="916"/>
            <ac:spMk id="57354" creationId="{00000000-0000-0000-0000-000000000000}"/>
          </ac:spMkLst>
        </pc:spChg>
      </pc:sldChg>
      <pc:sldChg chg="del setBg">
        <pc:chgData name="Roger Pearce" userId="e211e6dda9429fcc" providerId="LiveId" clId="{FFA2B80F-1FCC-4AE8-A511-1B64A42822C5}" dt="2023-09-29T15:24:50.890" v="5717" actId="47"/>
        <pc:sldMkLst>
          <pc:docMk/>
          <pc:sldMk cId="1080778172" sldId="917"/>
        </pc:sldMkLst>
      </pc:sldChg>
      <pc:sldChg chg="addSp delSp modSp del mod">
        <pc:chgData name="Roger Pearce" userId="e211e6dda9429fcc" providerId="LiveId" clId="{FFA2B80F-1FCC-4AE8-A511-1B64A42822C5}" dt="2023-09-29T13:12:15.998" v="5439" actId="2696"/>
        <pc:sldMkLst>
          <pc:docMk/>
          <pc:sldMk cId="2613550625" sldId="917"/>
        </pc:sldMkLst>
        <pc:spChg chg="add del mod">
          <ac:chgData name="Roger Pearce" userId="e211e6dda9429fcc" providerId="LiveId" clId="{FFA2B80F-1FCC-4AE8-A511-1B64A42822C5}" dt="2023-09-20T13:41:58.323" v="2194" actId="478"/>
          <ac:spMkLst>
            <pc:docMk/>
            <pc:sldMk cId="2613550625" sldId="917"/>
            <ac:spMk id="2" creationId="{5E9DD776-E9D7-D7F7-2234-19C13D63B9E8}"/>
          </ac:spMkLst>
        </pc:spChg>
        <pc:spChg chg="add mod">
          <ac:chgData name="Roger Pearce" userId="e211e6dda9429fcc" providerId="LiveId" clId="{FFA2B80F-1FCC-4AE8-A511-1B64A42822C5}" dt="2023-09-20T13:42:33.701" v="2207" actId="313"/>
          <ac:spMkLst>
            <pc:docMk/>
            <pc:sldMk cId="2613550625" sldId="917"/>
            <ac:spMk id="3" creationId="{BED349BD-772B-9B46-BE55-0D0FD6B26BBB}"/>
          </ac:spMkLst>
        </pc:spChg>
        <pc:spChg chg="del">
          <ac:chgData name="Roger Pearce" userId="e211e6dda9429fcc" providerId="LiveId" clId="{FFA2B80F-1FCC-4AE8-A511-1B64A42822C5}" dt="2023-09-20T13:35:21.474" v="2155" actId="478"/>
          <ac:spMkLst>
            <pc:docMk/>
            <pc:sldMk cId="2613550625" sldId="917"/>
            <ac:spMk id="57353" creationId="{00000000-0000-0000-0000-000000000000}"/>
          </ac:spMkLst>
        </pc:spChg>
      </pc:sldChg>
      <pc:sldChg chg="add del setBg">
        <pc:chgData name="Roger Pearce" userId="e211e6dda9429fcc" providerId="LiveId" clId="{FFA2B80F-1FCC-4AE8-A511-1B64A42822C5}" dt="2023-09-29T13:12:37.978" v="5441"/>
        <pc:sldMkLst>
          <pc:docMk/>
          <pc:sldMk cId="3824120526" sldId="917"/>
        </pc:sldMkLst>
      </pc:sldChg>
      <pc:sldChg chg="addSp modSp del mod">
        <pc:chgData name="Roger Pearce" userId="e211e6dda9429fcc" providerId="LiveId" clId="{FFA2B80F-1FCC-4AE8-A511-1B64A42822C5}" dt="2023-09-29T17:09:31.162" v="6861" actId="47"/>
        <pc:sldMkLst>
          <pc:docMk/>
          <pc:sldMk cId="1097810510" sldId="918"/>
        </pc:sldMkLst>
        <pc:spChg chg="mod">
          <ac:chgData name="Roger Pearce" userId="e211e6dda9429fcc" providerId="LiveId" clId="{FFA2B80F-1FCC-4AE8-A511-1B64A42822C5}" dt="2023-09-20T14:44:23.706" v="4784" actId="113"/>
          <ac:spMkLst>
            <pc:docMk/>
            <pc:sldMk cId="1097810510" sldId="918"/>
            <ac:spMk id="2" creationId="{45B72B94-AF82-7316-3D5E-F72EDB2DB60D}"/>
          </ac:spMkLst>
        </pc:spChg>
        <pc:picChg chg="add mod ord">
          <ac:chgData name="Roger Pearce" userId="e211e6dda9429fcc" providerId="LiveId" clId="{FFA2B80F-1FCC-4AE8-A511-1B64A42822C5}" dt="2023-09-20T14:45:40.574" v="4791" actId="1076"/>
          <ac:picMkLst>
            <pc:docMk/>
            <pc:sldMk cId="1097810510" sldId="918"/>
            <ac:picMk id="3" creationId="{C7004028-4B53-2FDD-5BF8-93181683244B}"/>
          </ac:picMkLst>
        </pc:picChg>
      </pc:sldChg>
      <pc:sldChg chg="addSp modSp del mod setBg">
        <pc:chgData name="Roger Pearce" userId="e211e6dda9429fcc" providerId="LiveId" clId="{FFA2B80F-1FCC-4AE8-A511-1B64A42822C5}" dt="2023-09-29T17:09:33.362" v="6862" actId="47"/>
        <pc:sldMkLst>
          <pc:docMk/>
          <pc:sldMk cId="833523476" sldId="919"/>
        </pc:sldMkLst>
        <pc:spChg chg="mod">
          <ac:chgData name="Roger Pearce" userId="e211e6dda9429fcc" providerId="LiveId" clId="{FFA2B80F-1FCC-4AE8-A511-1B64A42822C5}" dt="2023-09-20T14:46:27.690" v="4799" actId="114"/>
          <ac:spMkLst>
            <pc:docMk/>
            <pc:sldMk cId="833523476" sldId="919"/>
            <ac:spMk id="2" creationId="{45B72B94-AF82-7316-3D5E-F72EDB2DB60D}"/>
          </ac:spMkLst>
        </pc:spChg>
        <pc:picChg chg="add mod ord">
          <ac:chgData name="Roger Pearce" userId="e211e6dda9429fcc" providerId="LiveId" clId="{FFA2B80F-1FCC-4AE8-A511-1B64A42822C5}" dt="2023-09-20T14:43:29.104" v="4778" actId="1076"/>
          <ac:picMkLst>
            <pc:docMk/>
            <pc:sldMk cId="833523476" sldId="919"/>
            <ac:picMk id="3" creationId="{131235F0-26D3-EE4E-7F83-2BB8A03DCF17}"/>
          </ac:picMkLst>
        </pc:picChg>
      </pc:sldChg>
      <pc:sldChg chg="addSp modSp new del mod ord">
        <pc:chgData name="Roger Pearce" userId="e211e6dda9429fcc" providerId="LiveId" clId="{FFA2B80F-1FCC-4AE8-A511-1B64A42822C5}" dt="2023-09-29T17:09:20.151" v="6859" actId="2696"/>
        <pc:sldMkLst>
          <pc:docMk/>
          <pc:sldMk cId="1935043216" sldId="920"/>
        </pc:sldMkLst>
        <pc:picChg chg="add mod">
          <ac:chgData name="Roger Pearce" userId="e211e6dda9429fcc" providerId="LiveId" clId="{FFA2B80F-1FCC-4AE8-A511-1B64A42822C5}" dt="2023-09-20T14:49:27.954" v="4804" actId="14100"/>
          <ac:picMkLst>
            <pc:docMk/>
            <pc:sldMk cId="1935043216" sldId="920"/>
            <ac:picMk id="2" creationId="{5D89940F-3BAE-98CF-EA52-C9EE66B38638}"/>
          </ac:picMkLst>
        </pc:picChg>
      </pc:sldChg>
      <pc:sldChg chg="delSp add mod delAnim">
        <pc:chgData name="Roger Pearce" userId="e211e6dda9429fcc" providerId="LiveId" clId="{FFA2B80F-1FCC-4AE8-A511-1B64A42822C5}" dt="2023-09-29T11:32:59.253" v="5184" actId="478"/>
        <pc:sldMkLst>
          <pc:docMk/>
          <pc:sldMk cId="47748236" sldId="921"/>
        </pc:sldMkLst>
        <pc:grpChg chg="del">
          <ac:chgData name="Roger Pearce" userId="e211e6dda9429fcc" providerId="LiveId" clId="{FFA2B80F-1FCC-4AE8-A511-1B64A42822C5}" dt="2023-09-29T11:32:56.116" v="5183" actId="478"/>
          <ac:grpSpMkLst>
            <pc:docMk/>
            <pc:sldMk cId="47748236" sldId="921"/>
            <ac:grpSpMk id="21" creationId="{68308034-640A-BEC5-B3EF-8CD1664F1EE4}"/>
          </ac:grpSpMkLst>
        </pc:grpChg>
        <pc:grpChg chg="del">
          <ac:chgData name="Roger Pearce" userId="e211e6dda9429fcc" providerId="LiveId" clId="{FFA2B80F-1FCC-4AE8-A511-1B64A42822C5}" dt="2023-09-29T11:32:59.253" v="5184" actId="478"/>
          <ac:grpSpMkLst>
            <pc:docMk/>
            <pc:sldMk cId="47748236" sldId="921"/>
            <ac:grpSpMk id="23" creationId="{C6DBA240-5EAA-DE1D-B106-55C4181DC6FB}"/>
          </ac:grpSpMkLst>
        </pc:grpChg>
      </pc:sldChg>
      <pc:sldChg chg="add del">
        <pc:chgData name="Roger Pearce" userId="e211e6dda9429fcc" providerId="LiveId" clId="{FFA2B80F-1FCC-4AE8-A511-1B64A42822C5}" dt="2023-09-29T09:56:51.748" v="5161" actId="2696"/>
        <pc:sldMkLst>
          <pc:docMk/>
          <pc:sldMk cId="515572317" sldId="921"/>
        </pc:sldMkLst>
      </pc:sldChg>
      <pc:sldChg chg="addSp delSp modSp new del mod ord modAnim">
        <pc:chgData name="Roger Pearce" userId="e211e6dda9429fcc" providerId="LiveId" clId="{FFA2B80F-1FCC-4AE8-A511-1B64A42822C5}" dt="2023-09-29T09:54:05.009" v="5151" actId="2696"/>
        <pc:sldMkLst>
          <pc:docMk/>
          <pc:sldMk cId="3486755462" sldId="921"/>
        </pc:sldMkLst>
        <pc:spChg chg="add mod">
          <ac:chgData name="Roger Pearce" userId="e211e6dda9429fcc" providerId="LiveId" clId="{FFA2B80F-1FCC-4AE8-A511-1B64A42822C5}" dt="2023-09-27T19:56:24.652" v="5026" actId="207"/>
          <ac:spMkLst>
            <pc:docMk/>
            <pc:sldMk cId="3486755462" sldId="921"/>
            <ac:spMk id="4" creationId="{0ABC046D-366E-E6DE-20C9-AAA5102C4A99}"/>
          </ac:spMkLst>
        </pc:spChg>
        <pc:spChg chg="add mod">
          <ac:chgData name="Roger Pearce" userId="e211e6dda9429fcc" providerId="LiveId" clId="{FFA2B80F-1FCC-4AE8-A511-1B64A42822C5}" dt="2023-09-27T20:02:34.515" v="5116" actId="164"/>
          <ac:spMkLst>
            <pc:docMk/>
            <pc:sldMk cId="3486755462" sldId="921"/>
            <ac:spMk id="5" creationId="{9335DB88-1EDC-449C-FF8E-91E0468E7F83}"/>
          </ac:spMkLst>
        </pc:spChg>
        <pc:spChg chg="add mod">
          <ac:chgData name="Roger Pearce" userId="e211e6dda9429fcc" providerId="LiveId" clId="{FFA2B80F-1FCC-4AE8-A511-1B64A42822C5}" dt="2023-09-27T20:03:41.237" v="5120" actId="165"/>
          <ac:spMkLst>
            <pc:docMk/>
            <pc:sldMk cId="3486755462" sldId="921"/>
            <ac:spMk id="6" creationId="{EAC56468-59C9-6B2C-ED2E-BE435EF41E35}"/>
          </ac:spMkLst>
        </pc:spChg>
        <pc:spChg chg="add mod topLvl">
          <ac:chgData name="Roger Pearce" userId="e211e6dda9429fcc" providerId="LiveId" clId="{FFA2B80F-1FCC-4AE8-A511-1B64A42822C5}" dt="2023-09-27T20:03:57.038" v="5121" actId="164"/>
          <ac:spMkLst>
            <pc:docMk/>
            <pc:sldMk cId="3486755462" sldId="921"/>
            <ac:spMk id="7" creationId="{AB8C5444-25DC-2A9D-F08D-6D58ED347E1C}"/>
          </ac:spMkLst>
        </pc:spChg>
        <pc:grpChg chg="add mod">
          <ac:chgData name="Roger Pearce" userId="e211e6dda9429fcc" providerId="LiveId" clId="{FFA2B80F-1FCC-4AE8-A511-1B64A42822C5}" dt="2023-09-27T20:02:34.515" v="5116" actId="164"/>
          <ac:grpSpMkLst>
            <pc:docMk/>
            <pc:sldMk cId="3486755462" sldId="921"/>
            <ac:grpSpMk id="20" creationId="{58265F73-9796-DF7C-E476-8E4D765DC4B6}"/>
          </ac:grpSpMkLst>
        </pc:grpChg>
        <pc:grpChg chg="add mod topLvl">
          <ac:chgData name="Roger Pearce" userId="e211e6dda9429fcc" providerId="LiveId" clId="{FFA2B80F-1FCC-4AE8-A511-1B64A42822C5}" dt="2023-09-27T20:03:41.237" v="5120" actId="165"/>
          <ac:grpSpMkLst>
            <pc:docMk/>
            <pc:sldMk cId="3486755462" sldId="921"/>
            <ac:grpSpMk id="21" creationId="{68308034-640A-BEC5-B3EF-8CD1664F1EE4}"/>
          </ac:grpSpMkLst>
        </pc:grpChg>
        <pc:grpChg chg="add del mod">
          <ac:chgData name="Roger Pearce" userId="e211e6dda9429fcc" providerId="LiveId" clId="{FFA2B80F-1FCC-4AE8-A511-1B64A42822C5}" dt="2023-09-27T20:03:41.237" v="5120" actId="165"/>
          <ac:grpSpMkLst>
            <pc:docMk/>
            <pc:sldMk cId="3486755462" sldId="921"/>
            <ac:grpSpMk id="22" creationId="{015A68BF-C0C2-DBC1-29CC-6058ED747EB8}"/>
          </ac:grpSpMkLst>
        </pc:grpChg>
        <pc:grpChg chg="add mod">
          <ac:chgData name="Roger Pearce" userId="e211e6dda9429fcc" providerId="LiveId" clId="{FFA2B80F-1FCC-4AE8-A511-1B64A42822C5}" dt="2023-09-27T20:05:33.728" v="5129" actId="1076"/>
          <ac:grpSpMkLst>
            <pc:docMk/>
            <pc:sldMk cId="3486755462" sldId="921"/>
            <ac:grpSpMk id="23" creationId="{C6DBA240-5EAA-DE1D-B106-55C4181DC6FB}"/>
          </ac:grpSpMkLst>
        </pc:grpChg>
        <pc:picChg chg="add del mod">
          <ac:chgData name="Roger Pearce" userId="e211e6dda9429fcc" providerId="LiveId" clId="{FFA2B80F-1FCC-4AE8-A511-1B64A42822C5}" dt="2023-09-27T19:51:59.332" v="5018"/>
          <ac:picMkLst>
            <pc:docMk/>
            <pc:sldMk cId="3486755462" sldId="921"/>
            <ac:picMk id="2" creationId="{14B1210B-40CF-7C4C-C07B-8F32724315A7}"/>
          </ac:picMkLst>
        </pc:picChg>
        <pc:picChg chg="add mod">
          <ac:chgData name="Roger Pearce" userId="e211e6dda9429fcc" providerId="LiveId" clId="{FFA2B80F-1FCC-4AE8-A511-1B64A42822C5}" dt="2023-09-27T20:05:27.531" v="5128" actId="1076"/>
          <ac:picMkLst>
            <pc:docMk/>
            <pc:sldMk cId="3486755462" sldId="921"/>
            <ac:picMk id="3" creationId="{7D34776A-219A-EEB6-4AD3-1782ACD0DC3C}"/>
          </ac:picMkLst>
        </pc:picChg>
        <pc:cxnChg chg="add mod">
          <ac:chgData name="Roger Pearce" userId="e211e6dda9429fcc" providerId="LiveId" clId="{FFA2B80F-1FCC-4AE8-A511-1B64A42822C5}" dt="2023-09-27T20:02:34.515" v="5116" actId="164"/>
          <ac:cxnSpMkLst>
            <pc:docMk/>
            <pc:sldMk cId="3486755462" sldId="921"/>
            <ac:cxnSpMk id="9" creationId="{6EB7C206-B638-4609-C2EA-02270EF01663}"/>
          </ac:cxnSpMkLst>
        </pc:cxnChg>
        <pc:cxnChg chg="add mod">
          <ac:chgData name="Roger Pearce" userId="e211e6dda9429fcc" providerId="LiveId" clId="{FFA2B80F-1FCC-4AE8-A511-1B64A42822C5}" dt="2023-09-27T20:05:20.234" v="5126" actId="14100"/>
          <ac:cxnSpMkLst>
            <pc:docMk/>
            <pc:sldMk cId="3486755462" sldId="921"/>
            <ac:cxnSpMk id="11" creationId="{37260B5D-9EFD-4EB2-41C3-45EC881684B5}"/>
          </ac:cxnSpMkLst>
        </pc:cxnChg>
        <pc:cxnChg chg="add mod topLvl">
          <ac:chgData name="Roger Pearce" userId="e211e6dda9429fcc" providerId="LiveId" clId="{FFA2B80F-1FCC-4AE8-A511-1B64A42822C5}" dt="2023-09-27T20:03:57.038" v="5121" actId="164"/>
          <ac:cxnSpMkLst>
            <pc:docMk/>
            <pc:sldMk cId="3486755462" sldId="921"/>
            <ac:cxnSpMk id="12" creationId="{3A8AC1F9-D546-4B4E-E93E-1A96F7FE6F29}"/>
          </ac:cxnSpMkLst>
        </pc:cxnChg>
      </pc:sldChg>
      <pc:sldChg chg="addSp modSp new del mod">
        <pc:chgData name="Roger Pearce" userId="e211e6dda9429fcc" providerId="LiveId" clId="{FFA2B80F-1FCC-4AE8-A511-1B64A42822C5}" dt="2023-09-29T09:49:01.612" v="5145" actId="2696"/>
        <pc:sldMkLst>
          <pc:docMk/>
          <pc:sldMk cId="2005148720" sldId="922"/>
        </pc:sldMkLst>
        <pc:picChg chg="add mod">
          <ac:chgData name="Roger Pearce" userId="e211e6dda9429fcc" providerId="LiveId" clId="{FFA2B80F-1FCC-4AE8-A511-1B64A42822C5}" dt="2023-09-27T20:16:40.359" v="5136" actId="14100"/>
          <ac:picMkLst>
            <pc:docMk/>
            <pc:sldMk cId="2005148720" sldId="922"/>
            <ac:picMk id="2" creationId="{01B0256C-E6D8-5DEB-BDD4-19FD902784E7}"/>
          </ac:picMkLst>
        </pc:picChg>
      </pc:sldChg>
      <pc:sldChg chg="add">
        <pc:chgData name="Roger Pearce" userId="e211e6dda9429fcc" providerId="LiveId" clId="{FFA2B80F-1FCC-4AE8-A511-1B64A42822C5}" dt="2023-09-29T09:49:25.149" v="5146"/>
        <pc:sldMkLst>
          <pc:docMk/>
          <pc:sldMk cId="3381791469" sldId="922"/>
        </pc:sldMkLst>
      </pc:sldChg>
      <pc:sldChg chg="addSp modSp new del mod">
        <pc:chgData name="Roger Pearce" userId="e211e6dda9429fcc" providerId="LiveId" clId="{FFA2B80F-1FCC-4AE8-A511-1B64A42822C5}" dt="2023-09-29T09:49:01.612" v="5145" actId="2696"/>
        <pc:sldMkLst>
          <pc:docMk/>
          <pc:sldMk cId="1926469052" sldId="923"/>
        </pc:sldMkLst>
        <pc:picChg chg="add mod">
          <ac:chgData name="Roger Pearce" userId="e211e6dda9429fcc" providerId="LiveId" clId="{FFA2B80F-1FCC-4AE8-A511-1B64A42822C5}" dt="2023-09-27T20:22:37.696" v="5144" actId="14100"/>
          <ac:picMkLst>
            <pc:docMk/>
            <pc:sldMk cId="1926469052" sldId="923"/>
            <ac:picMk id="2" creationId="{281BB541-1796-0657-486B-F7A88189AFBC}"/>
          </ac:picMkLst>
        </pc:picChg>
      </pc:sldChg>
      <pc:sldChg chg="add">
        <pc:chgData name="Roger Pearce" userId="e211e6dda9429fcc" providerId="LiveId" clId="{FFA2B80F-1FCC-4AE8-A511-1B64A42822C5}" dt="2023-09-29T09:49:25.149" v="5146"/>
        <pc:sldMkLst>
          <pc:docMk/>
          <pc:sldMk cId="2156631699" sldId="923"/>
        </pc:sldMkLst>
      </pc:sldChg>
      <pc:sldChg chg="delSp modSp mod delAnim modAnim">
        <pc:chgData name="Roger Pearce" userId="e211e6dda9429fcc" providerId="LiveId" clId="{FFA2B80F-1FCC-4AE8-A511-1B64A42822C5}" dt="2023-09-29T11:34:17.799" v="5193"/>
        <pc:sldMkLst>
          <pc:docMk/>
          <pc:sldMk cId="3712087495" sldId="924"/>
        </pc:sldMkLst>
        <pc:spChg chg="mod">
          <ac:chgData name="Roger Pearce" userId="e211e6dda9429fcc" providerId="LiveId" clId="{FFA2B80F-1FCC-4AE8-A511-1B64A42822C5}" dt="2023-09-29T11:33:43.602" v="5190" actId="6549"/>
          <ac:spMkLst>
            <pc:docMk/>
            <pc:sldMk cId="3712087495" sldId="924"/>
            <ac:spMk id="7" creationId="{AB8C5444-25DC-2A9D-F08D-6D58ED347E1C}"/>
          </ac:spMkLst>
        </pc:spChg>
        <pc:grpChg chg="del">
          <ac:chgData name="Roger Pearce" userId="e211e6dda9429fcc" providerId="LiveId" clId="{FFA2B80F-1FCC-4AE8-A511-1B64A42822C5}" dt="2023-09-29T11:33:47.379" v="5191" actId="478"/>
          <ac:grpSpMkLst>
            <pc:docMk/>
            <pc:sldMk cId="3712087495" sldId="924"/>
            <ac:grpSpMk id="23" creationId="{C6DBA240-5EAA-DE1D-B106-55C4181DC6FB}"/>
          </ac:grpSpMkLst>
        </pc:grpChg>
      </pc:sldChg>
      <pc:sldChg chg="modAnim">
        <pc:chgData name="Roger Pearce" userId="e211e6dda9429fcc" providerId="LiveId" clId="{FFA2B80F-1FCC-4AE8-A511-1B64A42822C5}" dt="2023-09-29T11:36:01.687" v="5209"/>
        <pc:sldMkLst>
          <pc:docMk/>
          <pc:sldMk cId="1294948654" sldId="925"/>
        </pc:sldMkLst>
      </pc:sldChg>
      <pc:sldChg chg="delSp modSp mod delAnim modAnim">
        <pc:chgData name="Roger Pearce" userId="e211e6dda9429fcc" providerId="LiveId" clId="{FFA2B80F-1FCC-4AE8-A511-1B64A42822C5}" dt="2023-09-30T14:56:30.322" v="9534" actId="207"/>
        <pc:sldMkLst>
          <pc:docMk/>
          <pc:sldMk cId="976455294" sldId="926"/>
        </pc:sldMkLst>
        <pc:spChg chg="mod">
          <ac:chgData name="Roger Pearce" userId="e211e6dda9429fcc" providerId="LiveId" clId="{FFA2B80F-1FCC-4AE8-A511-1B64A42822C5}" dt="2023-09-30T14:56:30.322" v="9534" actId="207"/>
          <ac:spMkLst>
            <pc:docMk/>
            <pc:sldMk cId="976455294" sldId="926"/>
            <ac:spMk id="15" creationId="{BF101011-7594-F26B-4235-6104EEB54087}"/>
          </ac:spMkLst>
        </pc:spChg>
        <pc:spChg chg="del mod">
          <ac:chgData name="Roger Pearce" userId="e211e6dda9429fcc" providerId="LiveId" clId="{FFA2B80F-1FCC-4AE8-A511-1B64A42822C5}" dt="2023-09-29T11:34:49.874" v="5199" actId="478"/>
          <ac:spMkLst>
            <pc:docMk/>
            <pc:sldMk cId="976455294" sldId="926"/>
            <ac:spMk id="17" creationId="{BAA38E53-5DAC-45FD-A1C3-E086A32C9EFD}"/>
          </ac:spMkLst>
        </pc:spChg>
        <pc:spChg chg="del mod topLvl">
          <ac:chgData name="Roger Pearce" userId="e211e6dda9429fcc" providerId="LiveId" clId="{FFA2B80F-1FCC-4AE8-A511-1B64A42822C5}" dt="2023-09-29T11:34:42.511" v="5197" actId="478"/>
          <ac:spMkLst>
            <pc:docMk/>
            <pc:sldMk cId="976455294" sldId="926"/>
            <ac:spMk id="21" creationId="{08067E59-A7A5-1C56-67EF-0BCCA9109EA2}"/>
          </ac:spMkLst>
        </pc:spChg>
        <pc:grpChg chg="del">
          <ac:chgData name="Roger Pearce" userId="e211e6dda9429fcc" providerId="LiveId" clId="{FFA2B80F-1FCC-4AE8-A511-1B64A42822C5}" dt="2023-09-29T11:34:34.682" v="5195" actId="478"/>
          <ac:grpSpMkLst>
            <pc:docMk/>
            <pc:sldMk cId="976455294" sldId="926"/>
            <ac:grpSpMk id="27" creationId="{88BDE950-3E8A-7D60-7D37-52D167865057}"/>
          </ac:grpSpMkLst>
        </pc:grpChg>
        <pc:picChg chg="del topLvl">
          <ac:chgData name="Roger Pearce" userId="e211e6dda9429fcc" providerId="LiveId" clId="{FFA2B80F-1FCC-4AE8-A511-1B64A42822C5}" dt="2023-09-29T11:34:34.682" v="5195" actId="478"/>
          <ac:picMkLst>
            <pc:docMk/>
            <pc:sldMk cId="976455294" sldId="926"/>
            <ac:picMk id="9" creationId="{65CE2DE4-0B04-E271-03CD-0F2664752093}"/>
          </ac:picMkLst>
        </pc:picChg>
      </pc:sldChg>
      <pc:sldChg chg="modSp modAnim">
        <pc:chgData name="Roger Pearce" userId="e211e6dda9429fcc" providerId="LiveId" clId="{FFA2B80F-1FCC-4AE8-A511-1B64A42822C5}" dt="2023-09-30T14:56:46.111" v="9540" actId="207"/>
        <pc:sldMkLst>
          <pc:docMk/>
          <pc:sldMk cId="3891742796" sldId="927"/>
        </pc:sldMkLst>
        <pc:spChg chg="mod">
          <ac:chgData name="Roger Pearce" userId="e211e6dda9429fcc" providerId="LiveId" clId="{FFA2B80F-1FCC-4AE8-A511-1B64A42822C5}" dt="2023-09-30T14:56:46.111" v="9540" actId="207"/>
          <ac:spMkLst>
            <pc:docMk/>
            <pc:sldMk cId="3891742796" sldId="927"/>
            <ac:spMk id="15" creationId="{BF101011-7594-F26B-4235-6104EEB54087}"/>
          </ac:spMkLst>
        </pc:spChg>
      </pc:sldChg>
      <pc:sldChg chg="add del setBg">
        <pc:chgData name="Roger Pearce" userId="e211e6dda9429fcc" providerId="LiveId" clId="{FFA2B80F-1FCC-4AE8-A511-1B64A42822C5}" dt="2023-09-29T18:21:29.585" v="6868"/>
        <pc:sldMkLst>
          <pc:docMk/>
          <pc:sldMk cId="2048634187" sldId="928"/>
        </pc:sldMkLst>
      </pc:sldChg>
      <pc:sldChg chg="addSp modSp new del mod ord setBg modAnim">
        <pc:chgData name="Roger Pearce" userId="e211e6dda9429fcc" providerId="LiveId" clId="{FFA2B80F-1FCC-4AE8-A511-1B64A42822C5}" dt="2023-09-29T18:20:51.936" v="6866" actId="2696"/>
        <pc:sldMkLst>
          <pc:docMk/>
          <pc:sldMk cId="2088258628" sldId="928"/>
        </pc:sldMkLst>
        <pc:spChg chg="add mod">
          <ac:chgData name="Roger Pearce" userId="e211e6dda9429fcc" providerId="LiveId" clId="{FFA2B80F-1FCC-4AE8-A511-1B64A42822C5}" dt="2023-09-29T12:54:21.631" v="5413" actId="14100"/>
          <ac:spMkLst>
            <pc:docMk/>
            <pc:sldMk cId="2088258628" sldId="928"/>
            <ac:spMk id="2" creationId="{6B41C77A-2434-E837-6B8B-9A1F0DE768E2}"/>
          </ac:spMkLst>
        </pc:spChg>
        <pc:spChg chg="add mod">
          <ac:chgData name="Roger Pearce" userId="e211e6dda9429fcc" providerId="LiveId" clId="{FFA2B80F-1FCC-4AE8-A511-1B64A42822C5}" dt="2023-09-29T12:54:17.867" v="5412" actId="14100"/>
          <ac:spMkLst>
            <pc:docMk/>
            <pc:sldMk cId="2088258628" sldId="928"/>
            <ac:spMk id="3" creationId="{AD1E653D-23A0-9B73-8E95-1DDC0F61F148}"/>
          </ac:spMkLst>
        </pc:spChg>
        <pc:spChg chg="add mod">
          <ac:chgData name="Roger Pearce" userId="e211e6dda9429fcc" providerId="LiveId" clId="{FFA2B80F-1FCC-4AE8-A511-1B64A42822C5}" dt="2023-09-29T12:54:14.473" v="5411" actId="14100"/>
          <ac:spMkLst>
            <pc:docMk/>
            <pc:sldMk cId="2088258628" sldId="928"/>
            <ac:spMk id="4" creationId="{A1E215F6-993F-171D-9149-FB4FF023065E}"/>
          </ac:spMkLst>
        </pc:spChg>
      </pc:sldChg>
      <pc:sldChg chg="addSp delSp modSp mod setBg delAnim modAnim">
        <pc:chgData name="Roger Pearce" userId="e211e6dda9429fcc" providerId="LiveId" clId="{FFA2B80F-1FCC-4AE8-A511-1B64A42822C5}" dt="2023-09-30T09:08:50.358" v="8227"/>
        <pc:sldMkLst>
          <pc:docMk/>
          <pc:sldMk cId="2821975580" sldId="928"/>
        </pc:sldMkLst>
        <pc:spChg chg="mod">
          <ac:chgData name="Roger Pearce" userId="e211e6dda9429fcc" providerId="LiveId" clId="{FFA2B80F-1FCC-4AE8-A511-1B64A42822C5}" dt="2023-09-29T18:48:35.034" v="6879" actId="1076"/>
          <ac:spMkLst>
            <pc:docMk/>
            <pc:sldMk cId="2821975580" sldId="928"/>
            <ac:spMk id="2" creationId="{6B41C77A-2434-E837-6B8B-9A1F0DE768E2}"/>
          </ac:spMkLst>
        </pc:spChg>
        <pc:spChg chg="mod">
          <ac:chgData name="Roger Pearce" userId="e211e6dda9429fcc" providerId="LiveId" clId="{FFA2B80F-1FCC-4AE8-A511-1B64A42822C5}" dt="2023-09-30T08:45:10.328" v="7580" actId="692"/>
          <ac:spMkLst>
            <pc:docMk/>
            <pc:sldMk cId="2821975580" sldId="928"/>
            <ac:spMk id="3" creationId="{AD1E653D-23A0-9B73-8E95-1DDC0F61F148}"/>
          </ac:spMkLst>
        </pc:spChg>
        <pc:spChg chg="del">
          <ac:chgData name="Roger Pearce" userId="e211e6dda9429fcc" providerId="LiveId" clId="{FFA2B80F-1FCC-4AE8-A511-1B64A42822C5}" dt="2023-09-29T18:48:22.002" v="6878" actId="478"/>
          <ac:spMkLst>
            <pc:docMk/>
            <pc:sldMk cId="2821975580" sldId="928"/>
            <ac:spMk id="4" creationId="{A1E215F6-993F-171D-9149-FB4FF023065E}"/>
          </ac:spMkLst>
        </pc:spChg>
        <pc:spChg chg="add mod">
          <ac:chgData name="Roger Pearce" userId="e211e6dda9429fcc" providerId="LiveId" clId="{FFA2B80F-1FCC-4AE8-A511-1B64A42822C5}" dt="2023-09-30T08:47:27.263" v="7668" actId="14100"/>
          <ac:spMkLst>
            <pc:docMk/>
            <pc:sldMk cId="2821975580" sldId="928"/>
            <ac:spMk id="5" creationId="{20E8285B-597E-B6D0-A98E-961D23B7E60C}"/>
          </ac:spMkLst>
        </pc:spChg>
        <pc:spChg chg="add del mod">
          <ac:chgData name="Roger Pearce" userId="e211e6dda9429fcc" providerId="LiveId" clId="{FFA2B80F-1FCC-4AE8-A511-1B64A42822C5}" dt="2023-09-29T18:51:50.565" v="7010" actId="478"/>
          <ac:spMkLst>
            <pc:docMk/>
            <pc:sldMk cId="2821975580" sldId="928"/>
            <ac:spMk id="6" creationId="{0DD986A9-20F3-929C-2C60-F4B070F706F4}"/>
          </ac:spMkLst>
        </pc:spChg>
        <pc:spChg chg="add mod">
          <ac:chgData name="Roger Pearce" userId="e211e6dda9429fcc" providerId="LiveId" clId="{FFA2B80F-1FCC-4AE8-A511-1B64A42822C5}" dt="2023-09-30T08:47:44.168" v="7671" actId="114"/>
          <ac:spMkLst>
            <pc:docMk/>
            <pc:sldMk cId="2821975580" sldId="928"/>
            <ac:spMk id="7" creationId="{CFBC1B06-158C-4F70-F9AF-2AE7C50F202F}"/>
          </ac:spMkLst>
        </pc:spChg>
      </pc:sldChg>
      <pc:sldChg chg="addSp delSp modSp mod setBg delAnim modAnim">
        <pc:chgData name="Roger Pearce" userId="e211e6dda9429fcc" providerId="LiveId" clId="{FFA2B80F-1FCC-4AE8-A511-1B64A42822C5}" dt="2023-09-30T11:27:40.757" v="9110"/>
        <pc:sldMkLst>
          <pc:docMk/>
          <pc:sldMk cId="3574423107" sldId="929"/>
        </pc:sldMkLst>
        <pc:spChg chg="mod">
          <ac:chgData name="Roger Pearce" userId="e211e6dda9429fcc" providerId="LiveId" clId="{FFA2B80F-1FCC-4AE8-A511-1B64A42822C5}" dt="2023-09-30T08:43:08.032" v="7567" actId="692"/>
          <ac:spMkLst>
            <pc:docMk/>
            <pc:sldMk cId="3574423107" sldId="929"/>
            <ac:spMk id="2" creationId="{6B41C77A-2434-E837-6B8B-9A1F0DE768E2}"/>
          </ac:spMkLst>
        </pc:spChg>
        <pc:spChg chg="del">
          <ac:chgData name="Roger Pearce" userId="e211e6dda9429fcc" providerId="LiveId" clId="{FFA2B80F-1FCC-4AE8-A511-1B64A42822C5}" dt="2023-09-29T12:55:27.844" v="5416" actId="478"/>
          <ac:spMkLst>
            <pc:docMk/>
            <pc:sldMk cId="3574423107" sldId="929"/>
            <ac:spMk id="3" creationId="{AD1E653D-23A0-9B73-8E95-1DDC0F61F148}"/>
          </ac:spMkLst>
        </pc:spChg>
        <pc:spChg chg="del">
          <ac:chgData name="Roger Pearce" userId="e211e6dda9429fcc" providerId="LiveId" clId="{FFA2B80F-1FCC-4AE8-A511-1B64A42822C5}" dt="2023-09-29T12:55:30.822" v="5417" actId="478"/>
          <ac:spMkLst>
            <pc:docMk/>
            <pc:sldMk cId="3574423107" sldId="929"/>
            <ac:spMk id="4" creationId="{A1E215F6-993F-171D-9149-FB4FF023065E}"/>
          </ac:spMkLst>
        </pc:spChg>
        <pc:spChg chg="add mod">
          <ac:chgData name="Roger Pearce" userId="e211e6dda9429fcc" providerId="LiveId" clId="{FFA2B80F-1FCC-4AE8-A511-1B64A42822C5}" dt="2023-09-30T11:27:13.363" v="9109" actId="1076"/>
          <ac:spMkLst>
            <pc:docMk/>
            <pc:sldMk cId="3574423107" sldId="929"/>
            <ac:spMk id="5" creationId="{F40598F8-DD72-8345-44C3-72915AE71CB0}"/>
          </ac:spMkLst>
        </pc:spChg>
      </pc:sldChg>
      <pc:sldChg chg="addSp delSp modSp add del mod setBg delAnim">
        <pc:chgData name="Roger Pearce" userId="e211e6dda9429fcc" providerId="LiveId" clId="{FFA2B80F-1FCC-4AE8-A511-1B64A42822C5}" dt="2023-09-30T11:34:43.867" v="9128" actId="1076"/>
        <pc:sldMkLst>
          <pc:docMk/>
          <pc:sldMk cId="1833611704" sldId="930"/>
        </pc:sldMkLst>
        <pc:spChg chg="mod">
          <ac:chgData name="Roger Pearce" userId="e211e6dda9429fcc" providerId="LiveId" clId="{FFA2B80F-1FCC-4AE8-A511-1B64A42822C5}" dt="2023-09-30T11:34:43.867" v="9128" actId="1076"/>
          <ac:spMkLst>
            <pc:docMk/>
            <pc:sldMk cId="1833611704" sldId="930"/>
            <ac:spMk id="2" creationId="{6B41C77A-2434-E837-6B8B-9A1F0DE768E2}"/>
          </ac:spMkLst>
        </pc:spChg>
        <pc:spChg chg="mod">
          <ac:chgData name="Roger Pearce" userId="e211e6dda9429fcc" providerId="LiveId" clId="{FFA2B80F-1FCC-4AE8-A511-1B64A42822C5}" dt="2023-09-30T08:42:48.064" v="7566" actId="692"/>
          <ac:spMkLst>
            <pc:docMk/>
            <pc:sldMk cId="1833611704" sldId="930"/>
            <ac:spMk id="3" creationId="{AD1E653D-23A0-9B73-8E95-1DDC0F61F148}"/>
          </ac:spMkLst>
        </pc:spChg>
        <pc:spChg chg="del">
          <ac:chgData name="Roger Pearce" userId="e211e6dda9429fcc" providerId="LiveId" clId="{FFA2B80F-1FCC-4AE8-A511-1B64A42822C5}" dt="2023-09-29T12:56:27.098" v="5420" actId="478"/>
          <ac:spMkLst>
            <pc:docMk/>
            <pc:sldMk cId="1833611704" sldId="930"/>
            <ac:spMk id="4" creationId="{A1E215F6-993F-171D-9149-FB4FF023065E}"/>
          </ac:spMkLst>
        </pc:spChg>
        <pc:spChg chg="add mod">
          <ac:chgData name="Roger Pearce" userId="e211e6dda9429fcc" providerId="LiveId" clId="{FFA2B80F-1FCC-4AE8-A511-1B64A42822C5}" dt="2023-09-30T11:33:48.434" v="9125"/>
          <ac:spMkLst>
            <pc:docMk/>
            <pc:sldMk cId="1833611704" sldId="930"/>
            <ac:spMk id="5" creationId="{5FA4BAF1-81E8-C5C3-E86F-86037B3F4A75}"/>
          </ac:spMkLst>
        </pc:spChg>
      </pc:sldChg>
      <pc:sldChg chg="add del setBg">
        <pc:chgData name="Roger Pearce" userId="e211e6dda9429fcc" providerId="LiveId" clId="{FFA2B80F-1FCC-4AE8-A511-1B64A42822C5}" dt="2023-09-29T12:56:02.551" v="5419"/>
        <pc:sldMkLst>
          <pc:docMk/>
          <pc:sldMk cId="2436292506" sldId="930"/>
        </pc:sldMkLst>
      </pc:sldChg>
      <pc:sldChg chg="addSp delSp modSp mod">
        <pc:chgData name="Roger Pearce" userId="e211e6dda9429fcc" providerId="LiveId" clId="{FFA2B80F-1FCC-4AE8-A511-1B64A42822C5}" dt="2023-09-29T15:28:57.709" v="5878" actId="207"/>
        <pc:sldMkLst>
          <pc:docMk/>
          <pc:sldMk cId="3226647402" sldId="931"/>
        </pc:sldMkLst>
        <pc:spChg chg="add mod">
          <ac:chgData name="Roger Pearce" userId="e211e6dda9429fcc" providerId="LiveId" clId="{FFA2B80F-1FCC-4AE8-A511-1B64A42822C5}" dt="2023-09-29T15:28:57.709" v="5878" actId="207"/>
          <ac:spMkLst>
            <pc:docMk/>
            <pc:sldMk cId="3226647402" sldId="931"/>
            <ac:spMk id="2" creationId="{5A663063-8F72-37AD-0841-713A89138607}"/>
          </ac:spMkLst>
        </pc:spChg>
        <pc:spChg chg="del">
          <ac:chgData name="Roger Pearce" userId="e211e6dda9429fcc" providerId="LiveId" clId="{FFA2B80F-1FCC-4AE8-A511-1B64A42822C5}" dt="2023-09-29T15:22:46.078" v="5707" actId="478"/>
          <ac:spMkLst>
            <pc:docMk/>
            <pc:sldMk cId="3226647402" sldId="931"/>
            <ac:spMk id="57353" creationId="{00000000-0000-0000-0000-000000000000}"/>
          </ac:spMkLst>
        </pc:spChg>
      </pc:sldChg>
      <pc:sldChg chg="delSp modSp add mod ord delAnim">
        <pc:chgData name="Roger Pearce" userId="e211e6dda9429fcc" providerId="LiveId" clId="{FFA2B80F-1FCC-4AE8-A511-1B64A42822C5}" dt="2023-09-30T13:32:40.507" v="9232" actId="1076"/>
        <pc:sldMkLst>
          <pc:docMk/>
          <pc:sldMk cId="1199424747" sldId="932"/>
        </pc:sldMkLst>
        <pc:spChg chg="del">
          <ac:chgData name="Roger Pearce" userId="e211e6dda9429fcc" providerId="LiveId" clId="{FFA2B80F-1FCC-4AE8-A511-1B64A42822C5}" dt="2023-09-29T15:36:30.579" v="5880" actId="478"/>
          <ac:spMkLst>
            <pc:docMk/>
            <pc:sldMk cId="1199424747" sldId="932"/>
            <ac:spMk id="7" creationId="{9A449748-5BA6-B5D7-CC0B-C5457C6EB232}"/>
          </ac:spMkLst>
        </pc:spChg>
        <pc:spChg chg="del">
          <ac:chgData name="Roger Pearce" userId="e211e6dda9429fcc" providerId="LiveId" clId="{FFA2B80F-1FCC-4AE8-A511-1B64A42822C5}" dt="2023-09-29T15:36:40.653" v="5883" actId="478"/>
          <ac:spMkLst>
            <pc:docMk/>
            <pc:sldMk cId="1199424747" sldId="932"/>
            <ac:spMk id="8" creationId="{72DBD692-AD8E-4495-E921-673D83BC0ED4}"/>
          </ac:spMkLst>
        </pc:spChg>
        <pc:spChg chg="del">
          <ac:chgData name="Roger Pearce" userId="e211e6dda9429fcc" providerId="LiveId" clId="{FFA2B80F-1FCC-4AE8-A511-1B64A42822C5}" dt="2023-09-29T15:36:46.617" v="5885" actId="478"/>
          <ac:spMkLst>
            <pc:docMk/>
            <pc:sldMk cId="1199424747" sldId="932"/>
            <ac:spMk id="11" creationId="{3D612B92-505D-6A52-5B40-82D96EC02336}"/>
          </ac:spMkLst>
        </pc:spChg>
        <pc:spChg chg="del">
          <ac:chgData name="Roger Pearce" userId="e211e6dda9429fcc" providerId="LiveId" clId="{FFA2B80F-1FCC-4AE8-A511-1B64A42822C5}" dt="2023-09-29T15:37:34.149" v="5889" actId="478"/>
          <ac:spMkLst>
            <pc:docMk/>
            <pc:sldMk cId="1199424747" sldId="932"/>
            <ac:spMk id="12" creationId="{95F726A4-28EA-43F0-914D-BC72D89BA28C}"/>
          </ac:spMkLst>
        </pc:spChg>
        <pc:spChg chg="del">
          <ac:chgData name="Roger Pearce" userId="e211e6dda9429fcc" providerId="LiveId" clId="{FFA2B80F-1FCC-4AE8-A511-1B64A42822C5}" dt="2023-09-29T15:36:36.452" v="5882" actId="478"/>
          <ac:spMkLst>
            <pc:docMk/>
            <pc:sldMk cId="1199424747" sldId="932"/>
            <ac:spMk id="13" creationId="{867D8911-2112-483F-83D1-A6BC00F3F9B5}"/>
          </ac:spMkLst>
        </pc:spChg>
        <pc:picChg chg="del">
          <ac:chgData name="Roger Pearce" userId="e211e6dda9429fcc" providerId="LiveId" clId="{FFA2B80F-1FCC-4AE8-A511-1B64A42822C5}" dt="2023-09-29T15:36:43.356" v="5884" actId="478"/>
          <ac:picMkLst>
            <pc:docMk/>
            <pc:sldMk cId="1199424747" sldId="932"/>
            <ac:picMk id="2" creationId="{DE8C7B83-4069-47FE-3154-FC1C2BD54F76}"/>
          </ac:picMkLst>
        </pc:picChg>
        <pc:picChg chg="del">
          <ac:chgData name="Roger Pearce" userId="e211e6dda9429fcc" providerId="LiveId" clId="{FFA2B80F-1FCC-4AE8-A511-1B64A42822C5}" dt="2023-09-29T15:36:33.482" v="5881" actId="478"/>
          <ac:picMkLst>
            <pc:docMk/>
            <pc:sldMk cId="1199424747" sldId="932"/>
            <ac:picMk id="16" creationId="{CE422618-BB65-A16E-02C5-7B4F97885798}"/>
          </ac:picMkLst>
        </pc:picChg>
        <pc:picChg chg="mod">
          <ac:chgData name="Roger Pearce" userId="e211e6dda9429fcc" providerId="LiveId" clId="{FFA2B80F-1FCC-4AE8-A511-1B64A42822C5}" dt="2023-09-30T13:32:40.507" v="9232" actId="1076"/>
          <ac:picMkLst>
            <pc:docMk/>
            <pc:sldMk cId="1199424747" sldId="932"/>
            <ac:picMk id="18" creationId="{104BB67C-D36F-7A36-2393-0428642A1E84}"/>
          </ac:picMkLst>
        </pc:picChg>
      </pc:sldChg>
      <pc:sldChg chg="add del">
        <pc:chgData name="Roger Pearce" userId="e211e6dda9429fcc" providerId="LiveId" clId="{FFA2B80F-1FCC-4AE8-A511-1B64A42822C5}" dt="2023-09-29T15:24:37.764" v="5714" actId="2696"/>
        <pc:sldMkLst>
          <pc:docMk/>
          <pc:sldMk cId="3500940209" sldId="932"/>
        </pc:sldMkLst>
      </pc:sldChg>
      <pc:sldChg chg="add del">
        <pc:chgData name="Roger Pearce" userId="e211e6dda9429fcc" providerId="LiveId" clId="{FFA2B80F-1FCC-4AE8-A511-1B64A42822C5}" dt="2023-09-29T18:45:29.697" v="6871" actId="47"/>
        <pc:sldMkLst>
          <pc:docMk/>
          <pc:sldMk cId="1620236598" sldId="933"/>
        </pc:sldMkLst>
      </pc:sldChg>
      <pc:sldChg chg="add del">
        <pc:chgData name="Roger Pearce" userId="e211e6dda9429fcc" providerId="LiveId" clId="{FFA2B80F-1FCC-4AE8-A511-1B64A42822C5}" dt="2023-09-29T15:24:43.406" v="5715" actId="47"/>
        <pc:sldMkLst>
          <pc:docMk/>
          <pc:sldMk cId="2184848098" sldId="933"/>
        </pc:sldMkLst>
      </pc:sldChg>
      <pc:sldChg chg="add del">
        <pc:chgData name="Roger Pearce" userId="e211e6dda9429fcc" providerId="LiveId" clId="{FFA2B80F-1FCC-4AE8-A511-1B64A42822C5}" dt="2023-09-29T15:24:47.625" v="5716" actId="47"/>
        <pc:sldMkLst>
          <pc:docMk/>
          <pc:sldMk cId="1308154400" sldId="934"/>
        </pc:sldMkLst>
      </pc:sldChg>
      <pc:sldChg chg="add del">
        <pc:chgData name="Roger Pearce" userId="e211e6dda9429fcc" providerId="LiveId" clId="{FFA2B80F-1FCC-4AE8-A511-1B64A42822C5}" dt="2023-09-29T18:45:35.780" v="6872" actId="47"/>
        <pc:sldMkLst>
          <pc:docMk/>
          <pc:sldMk cId="3651654049" sldId="934"/>
        </pc:sldMkLst>
      </pc:sldChg>
      <pc:sldChg chg="delSp modSp add mod ord delAnim modAnim">
        <pc:chgData name="Roger Pearce" userId="e211e6dda9429fcc" providerId="LiveId" clId="{FFA2B80F-1FCC-4AE8-A511-1B64A42822C5}" dt="2023-09-30T13:53:03.270" v="9295"/>
        <pc:sldMkLst>
          <pc:docMk/>
          <pc:sldMk cId="2335326486" sldId="935"/>
        </pc:sldMkLst>
        <pc:spChg chg="del mod">
          <ac:chgData name="Roger Pearce" userId="e211e6dda9429fcc" providerId="LiveId" clId="{FFA2B80F-1FCC-4AE8-A511-1B64A42822C5}" dt="2023-09-30T13:52:00.098" v="9284" actId="478"/>
          <ac:spMkLst>
            <pc:docMk/>
            <pc:sldMk cId="2335326486" sldId="935"/>
            <ac:spMk id="6" creationId="{B80AF407-268E-4615-6DAF-13D1E7B40887}"/>
          </ac:spMkLst>
        </pc:spChg>
        <pc:spChg chg="del mod">
          <ac:chgData name="Roger Pearce" userId="e211e6dda9429fcc" providerId="LiveId" clId="{FFA2B80F-1FCC-4AE8-A511-1B64A42822C5}" dt="2023-09-30T13:52:11.302" v="9287" actId="478"/>
          <ac:spMkLst>
            <pc:docMk/>
            <pc:sldMk cId="2335326486" sldId="935"/>
            <ac:spMk id="7" creationId="{9A449748-5BA6-B5D7-CC0B-C5457C6EB232}"/>
          </ac:spMkLst>
        </pc:spChg>
        <pc:spChg chg="mod">
          <ac:chgData name="Roger Pearce" userId="e211e6dda9429fcc" providerId="LiveId" clId="{FFA2B80F-1FCC-4AE8-A511-1B64A42822C5}" dt="2023-09-29T18:55:52.299" v="7032" actId="20577"/>
          <ac:spMkLst>
            <pc:docMk/>
            <pc:sldMk cId="2335326486" sldId="935"/>
            <ac:spMk id="8" creationId="{72DBD692-AD8E-4495-E921-673D83BC0ED4}"/>
          </ac:spMkLst>
        </pc:spChg>
        <pc:spChg chg="mod">
          <ac:chgData name="Roger Pearce" userId="e211e6dda9429fcc" providerId="LiveId" clId="{FFA2B80F-1FCC-4AE8-A511-1B64A42822C5}" dt="2023-09-30T13:52:41.779" v="9292" actId="255"/>
          <ac:spMkLst>
            <pc:docMk/>
            <pc:sldMk cId="2335326486" sldId="935"/>
            <ac:spMk id="11" creationId="{3D612B92-505D-6A52-5B40-82D96EC02336}"/>
          </ac:spMkLst>
        </pc:spChg>
        <pc:spChg chg="del mod">
          <ac:chgData name="Roger Pearce" userId="e211e6dda9429fcc" providerId="LiveId" clId="{FFA2B80F-1FCC-4AE8-A511-1B64A42822C5}" dt="2023-09-30T13:52:06.579" v="9286" actId="478"/>
          <ac:spMkLst>
            <pc:docMk/>
            <pc:sldMk cId="2335326486" sldId="935"/>
            <ac:spMk id="12" creationId="{95F726A4-28EA-43F0-914D-BC72D89BA28C}"/>
          </ac:spMkLst>
        </pc:spChg>
        <pc:spChg chg="del mod">
          <ac:chgData name="Roger Pearce" userId="e211e6dda9429fcc" providerId="LiveId" clId="{FFA2B80F-1FCC-4AE8-A511-1B64A42822C5}" dt="2023-09-30T13:52:17.615" v="9289" actId="478"/>
          <ac:spMkLst>
            <pc:docMk/>
            <pc:sldMk cId="2335326486" sldId="935"/>
            <ac:spMk id="13" creationId="{867D8911-2112-483F-83D1-A6BC00F3F9B5}"/>
          </ac:spMkLst>
        </pc:spChg>
        <pc:spChg chg="mod">
          <ac:chgData name="Roger Pearce" userId="e211e6dda9429fcc" providerId="LiveId" clId="{FFA2B80F-1FCC-4AE8-A511-1B64A42822C5}" dt="2023-09-29T16:35:16.089" v="6685" actId="1076"/>
          <ac:spMkLst>
            <pc:docMk/>
            <pc:sldMk cId="2335326486" sldId="935"/>
            <ac:spMk id="76804" creationId="{00000000-0000-0000-0000-000000000000}"/>
          </ac:spMkLst>
        </pc:spChg>
        <pc:picChg chg="mod">
          <ac:chgData name="Roger Pearce" userId="e211e6dda9429fcc" providerId="LiveId" clId="{FFA2B80F-1FCC-4AE8-A511-1B64A42822C5}" dt="2023-09-29T16:34:04.359" v="6665" actId="1076"/>
          <ac:picMkLst>
            <pc:docMk/>
            <pc:sldMk cId="2335326486" sldId="935"/>
            <ac:picMk id="2" creationId="{DE8C7B83-4069-47FE-3154-FC1C2BD54F76}"/>
          </ac:picMkLst>
        </pc:picChg>
        <pc:picChg chg="del mod">
          <ac:chgData name="Roger Pearce" userId="e211e6dda9429fcc" providerId="LiveId" clId="{FFA2B80F-1FCC-4AE8-A511-1B64A42822C5}" dt="2023-09-30T13:52:14.162" v="9288" actId="478"/>
          <ac:picMkLst>
            <pc:docMk/>
            <pc:sldMk cId="2335326486" sldId="935"/>
            <ac:picMk id="16" creationId="{CE422618-BB65-A16E-02C5-7B4F97885798}"/>
          </ac:picMkLst>
        </pc:picChg>
        <pc:picChg chg="del">
          <ac:chgData name="Roger Pearce" userId="e211e6dda9429fcc" providerId="LiveId" clId="{FFA2B80F-1FCC-4AE8-A511-1B64A42822C5}" dt="2023-09-30T13:52:03.411" v="9285" actId="478"/>
          <ac:picMkLst>
            <pc:docMk/>
            <pc:sldMk cId="2335326486" sldId="935"/>
            <ac:picMk id="18" creationId="{104BB67C-D36F-7A36-2393-0428642A1E84}"/>
          </ac:picMkLst>
        </pc:picChg>
      </pc:sldChg>
      <pc:sldChg chg="add del setBg">
        <pc:chgData name="Roger Pearce" userId="e211e6dda9429fcc" providerId="LiveId" clId="{FFA2B80F-1FCC-4AE8-A511-1B64A42822C5}" dt="2023-09-29T15:23:06.040" v="5709"/>
        <pc:sldMkLst>
          <pc:docMk/>
          <pc:sldMk cId="2480301186" sldId="935"/>
        </pc:sldMkLst>
      </pc:sldChg>
      <pc:sldChg chg="addSp modSp new mod setBg">
        <pc:chgData name="Roger Pearce" userId="e211e6dda9429fcc" providerId="LiveId" clId="{FFA2B80F-1FCC-4AE8-A511-1B64A42822C5}" dt="2023-09-29T16:06:55.611" v="6212" actId="207"/>
        <pc:sldMkLst>
          <pc:docMk/>
          <pc:sldMk cId="2278305931" sldId="936"/>
        </pc:sldMkLst>
        <pc:spChg chg="add mod">
          <ac:chgData name="Roger Pearce" userId="e211e6dda9429fcc" providerId="LiveId" clId="{FFA2B80F-1FCC-4AE8-A511-1B64A42822C5}" dt="2023-09-29T16:06:55.611" v="6212" actId="207"/>
          <ac:spMkLst>
            <pc:docMk/>
            <pc:sldMk cId="2278305931" sldId="936"/>
            <ac:spMk id="2" creationId="{F5F0790A-C638-0C8D-C025-341CC61BFDBA}"/>
          </ac:spMkLst>
        </pc:spChg>
        <pc:spChg chg="add mod">
          <ac:chgData name="Roger Pearce" userId="e211e6dda9429fcc" providerId="LiveId" clId="{FFA2B80F-1FCC-4AE8-A511-1B64A42822C5}" dt="2023-09-29T15:53:52.130" v="6034" actId="1076"/>
          <ac:spMkLst>
            <pc:docMk/>
            <pc:sldMk cId="2278305931" sldId="936"/>
            <ac:spMk id="3" creationId="{2F85EF20-504E-73C6-6EFB-C6AD3758AAD8}"/>
          </ac:spMkLst>
        </pc:spChg>
      </pc:sldChg>
      <pc:sldChg chg="addSp delSp modSp mod setBg modAnim">
        <pc:chgData name="Roger Pearce" userId="e211e6dda9429fcc" providerId="LiveId" clId="{FFA2B80F-1FCC-4AE8-A511-1B64A42822C5}" dt="2023-09-30T09:32:40.317" v="8445" actId="14100"/>
        <pc:sldMkLst>
          <pc:docMk/>
          <pc:sldMk cId="1060376626" sldId="937"/>
        </pc:sldMkLst>
        <pc:spChg chg="del mod">
          <ac:chgData name="Roger Pearce" userId="e211e6dda9429fcc" providerId="LiveId" clId="{FFA2B80F-1FCC-4AE8-A511-1B64A42822C5}" dt="2023-09-29T16:38:31.648" v="6693" actId="478"/>
          <ac:spMkLst>
            <pc:docMk/>
            <pc:sldMk cId="1060376626" sldId="937"/>
            <ac:spMk id="2" creationId="{F5F0790A-C638-0C8D-C025-341CC61BFDBA}"/>
          </ac:spMkLst>
        </pc:spChg>
        <pc:spChg chg="add mod">
          <ac:chgData name="Roger Pearce" userId="e211e6dda9429fcc" providerId="LiveId" clId="{FFA2B80F-1FCC-4AE8-A511-1B64A42822C5}" dt="2023-09-29T16:58:25.250" v="6840" actId="1076"/>
          <ac:spMkLst>
            <pc:docMk/>
            <pc:sldMk cId="1060376626" sldId="937"/>
            <ac:spMk id="4" creationId="{B65DC615-EECE-F0D2-3172-FA9FE137AD0F}"/>
          </ac:spMkLst>
        </pc:spChg>
        <pc:spChg chg="add mod">
          <ac:chgData name="Roger Pearce" userId="e211e6dda9429fcc" providerId="LiveId" clId="{FFA2B80F-1FCC-4AE8-A511-1B64A42822C5}" dt="2023-09-30T09:31:27.154" v="8442" actId="207"/>
          <ac:spMkLst>
            <pc:docMk/>
            <pc:sldMk cId="1060376626" sldId="937"/>
            <ac:spMk id="8" creationId="{B424E6B9-95BD-B809-4F5E-9C3438232F61}"/>
          </ac:spMkLst>
        </pc:spChg>
        <pc:spChg chg="add mod">
          <ac:chgData name="Roger Pearce" userId="e211e6dda9429fcc" providerId="LiveId" clId="{FFA2B80F-1FCC-4AE8-A511-1B64A42822C5}" dt="2023-09-29T17:01:32.495" v="6855" actId="1076"/>
          <ac:spMkLst>
            <pc:docMk/>
            <pc:sldMk cId="1060376626" sldId="937"/>
            <ac:spMk id="9" creationId="{D377E23F-0A57-177E-4138-51E32397B0A7}"/>
          </ac:spMkLst>
        </pc:spChg>
        <pc:spChg chg="add del mod">
          <ac:chgData name="Roger Pearce" userId="e211e6dda9429fcc" providerId="LiveId" clId="{FFA2B80F-1FCC-4AE8-A511-1B64A42822C5}" dt="2023-09-29T16:58:50.654" v="6845" actId="478"/>
          <ac:spMkLst>
            <pc:docMk/>
            <pc:sldMk cId="1060376626" sldId="937"/>
            <ac:spMk id="13" creationId="{9291C829-6260-81E4-B49E-56BF9F32D91F}"/>
          </ac:spMkLst>
        </pc:spChg>
        <pc:grpChg chg="add mod ord">
          <ac:chgData name="Roger Pearce" userId="e211e6dda9429fcc" providerId="LiveId" clId="{FFA2B80F-1FCC-4AE8-A511-1B64A42822C5}" dt="2023-09-30T09:28:17.163" v="8400" actId="14100"/>
          <ac:grpSpMkLst>
            <pc:docMk/>
            <pc:sldMk cId="1060376626" sldId="937"/>
            <ac:grpSpMk id="10" creationId="{1025BB42-4A18-863D-719A-88FF9F7ACB9E}"/>
          </ac:grpSpMkLst>
        </pc:grpChg>
        <pc:grpChg chg="add mod ord">
          <ac:chgData name="Roger Pearce" userId="e211e6dda9429fcc" providerId="LiveId" clId="{FFA2B80F-1FCC-4AE8-A511-1B64A42822C5}" dt="2023-09-30T09:29:40.388" v="8413" actId="1076"/>
          <ac:grpSpMkLst>
            <pc:docMk/>
            <pc:sldMk cId="1060376626" sldId="937"/>
            <ac:grpSpMk id="11" creationId="{1F31C458-585A-A87A-FCB0-21794DDAC13A}"/>
          </ac:grpSpMkLst>
        </pc:grpChg>
        <pc:grpChg chg="add mod ord">
          <ac:chgData name="Roger Pearce" userId="e211e6dda9429fcc" providerId="LiveId" clId="{FFA2B80F-1FCC-4AE8-A511-1B64A42822C5}" dt="2023-09-30T09:30:40.101" v="8440" actId="1076"/>
          <ac:grpSpMkLst>
            <pc:docMk/>
            <pc:sldMk cId="1060376626" sldId="937"/>
            <ac:grpSpMk id="12" creationId="{2441C51F-2216-5F3A-37D0-6368FFB6C125}"/>
          </ac:grpSpMkLst>
        </pc:grpChg>
        <pc:picChg chg="add mod">
          <ac:chgData name="Roger Pearce" userId="e211e6dda9429fcc" providerId="LiveId" clId="{FFA2B80F-1FCC-4AE8-A511-1B64A42822C5}" dt="2023-09-29T16:56:08.395" v="6825" actId="14100"/>
          <ac:picMkLst>
            <pc:docMk/>
            <pc:sldMk cId="1060376626" sldId="937"/>
            <ac:picMk id="3" creationId="{F05A3409-DE68-14D8-119B-391C73A5A602}"/>
          </ac:picMkLst>
        </pc:picChg>
        <pc:picChg chg="add mod">
          <ac:chgData name="Roger Pearce" userId="e211e6dda9429fcc" providerId="LiveId" clId="{FFA2B80F-1FCC-4AE8-A511-1B64A42822C5}" dt="2023-09-29T16:58:36.111" v="6842" actId="1076"/>
          <ac:picMkLst>
            <pc:docMk/>
            <pc:sldMk cId="1060376626" sldId="937"/>
            <ac:picMk id="6" creationId="{AE502F5C-9452-77C3-4F1C-36C9D6A86313}"/>
          </ac:picMkLst>
        </pc:picChg>
        <pc:picChg chg="add mod">
          <ac:chgData name="Roger Pearce" userId="e211e6dda9429fcc" providerId="LiveId" clId="{FFA2B80F-1FCC-4AE8-A511-1B64A42822C5}" dt="2023-09-29T17:01:39.081" v="6856" actId="1076"/>
          <ac:picMkLst>
            <pc:docMk/>
            <pc:sldMk cId="1060376626" sldId="937"/>
            <ac:picMk id="7" creationId="{8BAF0190-F360-BF70-CBF0-F76944A49FE7}"/>
          </ac:picMkLst>
        </pc:picChg>
        <pc:cxnChg chg="add mod">
          <ac:chgData name="Roger Pearce" userId="e211e6dda9429fcc" providerId="LiveId" clId="{FFA2B80F-1FCC-4AE8-A511-1B64A42822C5}" dt="2023-09-30T09:32:40.317" v="8445" actId="14100"/>
          <ac:cxnSpMkLst>
            <pc:docMk/>
            <pc:sldMk cId="1060376626" sldId="937"/>
            <ac:cxnSpMk id="15" creationId="{735D51B0-C5C5-6718-B4C7-59E981FAEF27}"/>
          </ac:cxnSpMkLst>
        </pc:cxnChg>
      </pc:sldChg>
      <pc:sldChg chg="addSp delSp modSp mod">
        <pc:chgData name="Roger Pearce" userId="e211e6dda9429fcc" providerId="LiveId" clId="{FFA2B80F-1FCC-4AE8-A511-1B64A42822C5}" dt="2023-09-29T16:07:13.442" v="6214" actId="207"/>
        <pc:sldMkLst>
          <pc:docMk/>
          <pc:sldMk cId="1506963635" sldId="938"/>
        </pc:sldMkLst>
        <pc:spChg chg="del mod">
          <ac:chgData name="Roger Pearce" userId="e211e6dda9429fcc" providerId="LiveId" clId="{FFA2B80F-1FCC-4AE8-A511-1B64A42822C5}" dt="2023-09-29T15:55:08.085" v="6040" actId="478"/>
          <ac:spMkLst>
            <pc:docMk/>
            <pc:sldMk cId="1506963635" sldId="938"/>
            <ac:spMk id="2" creationId="{F5F0790A-C638-0C8D-C025-341CC61BFDBA}"/>
          </ac:spMkLst>
        </pc:spChg>
        <pc:spChg chg="add mod">
          <ac:chgData name="Roger Pearce" userId="e211e6dda9429fcc" providerId="LiveId" clId="{FFA2B80F-1FCC-4AE8-A511-1B64A42822C5}" dt="2023-09-29T16:07:13.442" v="6214" actId="207"/>
          <ac:spMkLst>
            <pc:docMk/>
            <pc:sldMk cId="1506963635" sldId="938"/>
            <ac:spMk id="4" creationId="{1868EEFC-3562-B6C2-11F9-A2DAF3EEAC5F}"/>
          </ac:spMkLst>
        </pc:spChg>
      </pc:sldChg>
      <pc:sldChg chg="addSp delSp modSp mod">
        <pc:chgData name="Roger Pearce" userId="e211e6dda9429fcc" providerId="LiveId" clId="{FFA2B80F-1FCC-4AE8-A511-1B64A42822C5}" dt="2023-09-30T08:49:41.326" v="7680" actId="22"/>
        <pc:sldMkLst>
          <pc:docMk/>
          <pc:sldMk cId="940614279" sldId="939"/>
        </pc:sldMkLst>
        <pc:spChg chg="mod">
          <ac:chgData name="Roger Pearce" userId="e211e6dda9429fcc" providerId="LiveId" clId="{FFA2B80F-1FCC-4AE8-A511-1B64A42822C5}" dt="2023-09-29T16:12:22.328" v="6624" actId="5793"/>
          <ac:spMkLst>
            <pc:docMk/>
            <pc:sldMk cId="940614279" sldId="939"/>
            <ac:spMk id="4" creationId="{1868EEFC-3562-B6C2-11F9-A2DAF3EEAC5F}"/>
          </ac:spMkLst>
        </pc:spChg>
        <pc:spChg chg="add del">
          <ac:chgData name="Roger Pearce" userId="e211e6dda9429fcc" providerId="LiveId" clId="{FFA2B80F-1FCC-4AE8-A511-1B64A42822C5}" dt="2023-09-30T08:49:41.326" v="7680" actId="22"/>
          <ac:spMkLst>
            <pc:docMk/>
            <pc:sldMk cId="940614279" sldId="939"/>
            <ac:spMk id="5" creationId="{C33A9E63-C65D-F4AA-D6B2-D9B22AEB1EA7}"/>
          </ac:spMkLst>
        </pc:spChg>
      </pc:sldChg>
      <pc:sldChg chg="add del setBg">
        <pc:chgData name="Roger Pearce" userId="e211e6dda9429fcc" providerId="LiveId" clId="{FFA2B80F-1FCC-4AE8-A511-1B64A42822C5}" dt="2023-09-29T18:47:11.679" v="6875"/>
        <pc:sldMkLst>
          <pc:docMk/>
          <pc:sldMk cId="477663624" sldId="940"/>
        </pc:sldMkLst>
      </pc:sldChg>
      <pc:sldChg chg="del">
        <pc:chgData name="Roger Pearce" userId="e211e6dda9429fcc" providerId="LiveId" clId="{FFA2B80F-1FCC-4AE8-A511-1B64A42822C5}" dt="2023-09-29T18:47:00.991" v="6873" actId="2696"/>
        <pc:sldMkLst>
          <pc:docMk/>
          <pc:sldMk cId="1326193142" sldId="940"/>
        </pc:sldMkLst>
      </pc:sldChg>
      <pc:sldChg chg="addSp modSp mod ord setBg modAnim">
        <pc:chgData name="Roger Pearce" userId="e211e6dda9429fcc" providerId="LiveId" clId="{FFA2B80F-1FCC-4AE8-A511-1B64A42822C5}" dt="2023-09-30T09:22:15.474" v="8292" actId="114"/>
        <pc:sldMkLst>
          <pc:docMk/>
          <pc:sldMk cId="3179047030" sldId="940"/>
        </pc:sldMkLst>
        <pc:spChg chg="mod">
          <ac:chgData name="Roger Pearce" userId="e211e6dda9429fcc" providerId="LiveId" clId="{FFA2B80F-1FCC-4AE8-A511-1B64A42822C5}" dt="2023-09-30T09:19:59.933" v="8235" actId="1076"/>
          <ac:spMkLst>
            <pc:docMk/>
            <pc:sldMk cId="3179047030" sldId="940"/>
            <ac:spMk id="2" creationId="{6B41C77A-2434-E837-6B8B-9A1F0DE768E2}"/>
          </ac:spMkLst>
        </pc:spChg>
        <pc:spChg chg="mod">
          <ac:chgData name="Roger Pearce" userId="e211e6dda9429fcc" providerId="LiveId" clId="{FFA2B80F-1FCC-4AE8-A511-1B64A42822C5}" dt="2023-09-30T09:20:03.311" v="8236" actId="1076"/>
          <ac:spMkLst>
            <pc:docMk/>
            <pc:sldMk cId="3179047030" sldId="940"/>
            <ac:spMk id="3" creationId="{AD1E653D-23A0-9B73-8E95-1DDC0F61F148}"/>
          </ac:spMkLst>
        </pc:spChg>
        <pc:spChg chg="mod">
          <ac:chgData name="Roger Pearce" userId="e211e6dda9429fcc" providerId="LiveId" clId="{FFA2B80F-1FCC-4AE8-A511-1B64A42822C5}" dt="2023-09-30T09:21:41.107" v="8290" actId="207"/>
          <ac:spMkLst>
            <pc:docMk/>
            <pc:sldMk cId="3179047030" sldId="940"/>
            <ac:spMk id="4" creationId="{A1E215F6-993F-171D-9149-FB4FF023065E}"/>
          </ac:spMkLst>
        </pc:spChg>
        <pc:spChg chg="add mod">
          <ac:chgData name="Roger Pearce" userId="e211e6dda9429fcc" providerId="LiveId" clId="{FFA2B80F-1FCC-4AE8-A511-1B64A42822C5}" dt="2023-09-30T09:22:15.474" v="8292" actId="114"/>
          <ac:spMkLst>
            <pc:docMk/>
            <pc:sldMk cId="3179047030" sldId="940"/>
            <ac:spMk id="5" creationId="{C5F1E48B-A317-34D2-EB5A-EE3E0E4F9F17}"/>
          </ac:spMkLst>
        </pc:spChg>
      </pc:sldChg>
      <pc:sldChg chg="delSp modSp mod ord setBg modAnim">
        <pc:chgData name="Roger Pearce" userId="e211e6dda9429fcc" providerId="LiveId" clId="{FFA2B80F-1FCC-4AE8-A511-1B64A42822C5}" dt="2023-09-30T11:35:05.498" v="9131" actId="1076"/>
        <pc:sldMkLst>
          <pc:docMk/>
          <pc:sldMk cId="4190583174" sldId="941"/>
        </pc:sldMkLst>
        <pc:spChg chg="del">
          <ac:chgData name="Roger Pearce" userId="e211e6dda9429fcc" providerId="LiveId" clId="{FFA2B80F-1FCC-4AE8-A511-1B64A42822C5}" dt="2023-09-30T11:34:54.343" v="9129" actId="478"/>
          <ac:spMkLst>
            <pc:docMk/>
            <pc:sldMk cId="4190583174" sldId="941"/>
            <ac:spMk id="2" creationId="{6B41C77A-2434-E837-6B8B-9A1F0DE768E2}"/>
          </ac:spMkLst>
        </pc:spChg>
        <pc:spChg chg="mod">
          <ac:chgData name="Roger Pearce" userId="e211e6dda9429fcc" providerId="LiveId" clId="{FFA2B80F-1FCC-4AE8-A511-1B64A42822C5}" dt="2023-09-30T11:34:59.318" v="9130" actId="1076"/>
          <ac:spMkLst>
            <pc:docMk/>
            <pc:sldMk cId="4190583174" sldId="941"/>
            <ac:spMk id="3" creationId="{AD1E653D-23A0-9B73-8E95-1DDC0F61F148}"/>
          </ac:spMkLst>
        </pc:spChg>
        <pc:spChg chg="mod">
          <ac:chgData name="Roger Pearce" userId="e211e6dda9429fcc" providerId="LiveId" clId="{FFA2B80F-1FCC-4AE8-A511-1B64A42822C5}" dt="2023-09-30T11:35:05.498" v="9131" actId="1076"/>
          <ac:spMkLst>
            <pc:docMk/>
            <pc:sldMk cId="4190583174" sldId="941"/>
            <ac:spMk id="5" creationId="{20E8285B-597E-B6D0-A98E-961D23B7E60C}"/>
          </ac:spMkLst>
        </pc:spChg>
        <pc:spChg chg="del">
          <ac:chgData name="Roger Pearce" userId="e211e6dda9429fcc" providerId="LiveId" clId="{FFA2B80F-1FCC-4AE8-A511-1B64A42822C5}" dt="2023-09-29T18:53:40.201" v="7024" actId="478"/>
          <ac:spMkLst>
            <pc:docMk/>
            <pc:sldMk cId="4190583174" sldId="941"/>
            <ac:spMk id="7" creationId="{CFBC1B06-158C-4F70-F9AF-2AE7C50F202F}"/>
          </ac:spMkLst>
        </pc:spChg>
      </pc:sldChg>
      <pc:sldChg chg="addSp delSp modSp mod setBg delAnim">
        <pc:chgData name="Roger Pearce" userId="e211e6dda9429fcc" providerId="LiveId" clId="{FFA2B80F-1FCC-4AE8-A511-1B64A42822C5}" dt="2023-09-30T14:01:08.217" v="9413"/>
        <pc:sldMkLst>
          <pc:docMk/>
          <pc:sldMk cId="3792632228" sldId="942"/>
        </pc:sldMkLst>
        <pc:spChg chg="del">
          <ac:chgData name="Roger Pearce" userId="e211e6dda9429fcc" providerId="LiveId" clId="{FFA2B80F-1FCC-4AE8-A511-1B64A42822C5}" dt="2023-09-29T18:57:56.561" v="7041" actId="478"/>
          <ac:spMkLst>
            <pc:docMk/>
            <pc:sldMk cId="3792632228" sldId="942"/>
            <ac:spMk id="3" creationId="{2DE75282-2E16-FE9F-BA3B-AC2DD278118C}"/>
          </ac:spMkLst>
        </pc:spChg>
        <pc:spChg chg="del">
          <ac:chgData name="Roger Pearce" userId="e211e6dda9429fcc" providerId="LiveId" clId="{FFA2B80F-1FCC-4AE8-A511-1B64A42822C5}" dt="2023-09-29T18:57:53.086" v="7040" actId="478"/>
          <ac:spMkLst>
            <pc:docMk/>
            <pc:sldMk cId="3792632228" sldId="942"/>
            <ac:spMk id="4" creationId="{514D0DF3-4F19-8BAE-53E8-18E49821510E}"/>
          </ac:spMkLst>
        </pc:spChg>
        <pc:spChg chg="del">
          <ac:chgData name="Roger Pearce" userId="e211e6dda9429fcc" providerId="LiveId" clId="{FFA2B80F-1FCC-4AE8-A511-1B64A42822C5}" dt="2023-09-29T18:57:41.688" v="7039" actId="478"/>
          <ac:spMkLst>
            <pc:docMk/>
            <pc:sldMk cId="3792632228" sldId="942"/>
            <ac:spMk id="5" creationId="{04771CD1-EA41-233E-87CC-09EE031A987B}"/>
          </ac:spMkLst>
        </pc:spChg>
        <pc:spChg chg="del">
          <ac:chgData name="Roger Pearce" userId="e211e6dda9429fcc" providerId="LiveId" clId="{FFA2B80F-1FCC-4AE8-A511-1B64A42822C5}" dt="2023-09-29T18:58:00.508" v="7042" actId="478"/>
          <ac:spMkLst>
            <pc:docMk/>
            <pc:sldMk cId="3792632228" sldId="942"/>
            <ac:spMk id="6" creationId="{B80AF407-268E-4615-6DAF-13D1E7B40887}"/>
          </ac:spMkLst>
        </pc:spChg>
        <pc:spChg chg="mod">
          <ac:chgData name="Roger Pearce" userId="e211e6dda9429fcc" providerId="LiveId" clId="{FFA2B80F-1FCC-4AE8-A511-1B64A42822C5}" dt="2023-09-30T14:00:37.299" v="9373" actId="1076"/>
          <ac:spMkLst>
            <pc:docMk/>
            <pc:sldMk cId="3792632228" sldId="942"/>
            <ac:spMk id="7" creationId="{9A449748-5BA6-B5D7-CC0B-C5457C6EB232}"/>
          </ac:spMkLst>
        </pc:spChg>
        <pc:spChg chg="del">
          <ac:chgData name="Roger Pearce" userId="e211e6dda9429fcc" providerId="LiveId" clId="{FFA2B80F-1FCC-4AE8-A511-1B64A42822C5}" dt="2023-09-29T18:58:09.763" v="7045" actId="478"/>
          <ac:spMkLst>
            <pc:docMk/>
            <pc:sldMk cId="3792632228" sldId="942"/>
            <ac:spMk id="8" creationId="{72DBD692-AD8E-4495-E921-673D83BC0ED4}"/>
          </ac:spMkLst>
        </pc:spChg>
        <pc:spChg chg="del">
          <ac:chgData name="Roger Pearce" userId="e211e6dda9429fcc" providerId="LiveId" clId="{FFA2B80F-1FCC-4AE8-A511-1B64A42822C5}" dt="2023-09-29T18:58:15.122" v="7047" actId="478"/>
          <ac:spMkLst>
            <pc:docMk/>
            <pc:sldMk cId="3792632228" sldId="942"/>
            <ac:spMk id="11" creationId="{3D612B92-505D-6A52-5B40-82D96EC02336}"/>
          </ac:spMkLst>
        </pc:spChg>
        <pc:spChg chg="del">
          <ac:chgData name="Roger Pearce" userId="e211e6dda9429fcc" providerId="LiveId" clId="{FFA2B80F-1FCC-4AE8-A511-1B64A42822C5}" dt="2023-09-29T18:58:05.978" v="7044" actId="478"/>
          <ac:spMkLst>
            <pc:docMk/>
            <pc:sldMk cId="3792632228" sldId="942"/>
            <ac:spMk id="12" creationId="{95F726A4-28EA-43F0-914D-BC72D89BA28C}"/>
          </ac:spMkLst>
        </pc:spChg>
        <pc:spChg chg="mod">
          <ac:chgData name="Roger Pearce" userId="e211e6dda9429fcc" providerId="LiveId" clId="{FFA2B80F-1FCC-4AE8-A511-1B64A42822C5}" dt="2023-09-30T14:00:34.267" v="9372" actId="1076"/>
          <ac:spMkLst>
            <pc:docMk/>
            <pc:sldMk cId="3792632228" sldId="942"/>
            <ac:spMk id="13" creationId="{867D8911-2112-483F-83D1-A6BC00F3F9B5}"/>
          </ac:spMkLst>
        </pc:spChg>
        <pc:picChg chg="del">
          <ac:chgData name="Roger Pearce" userId="e211e6dda9429fcc" providerId="LiveId" clId="{FFA2B80F-1FCC-4AE8-A511-1B64A42822C5}" dt="2023-09-29T18:58:12.584" v="7046" actId="478"/>
          <ac:picMkLst>
            <pc:docMk/>
            <pc:sldMk cId="3792632228" sldId="942"/>
            <ac:picMk id="2" creationId="{DE8C7B83-4069-47FE-3154-FC1C2BD54F76}"/>
          </ac:picMkLst>
        </pc:picChg>
        <pc:picChg chg="add mod">
          <ac:chgData name="Roger Pearce" userId="e211e6dda9429fcc" providerId="LiveId" clId="{FFA2B80F-1FCC-4AE8-A511-1B64A42822C5}" dt="2023-09-30T14:00:49.138" v="9375" actId="1076"/>
          <ac:picMkLst>
            <pc:docMk/>
            <pc:sldMk cId="3792632228" sldId="942"/>
            <ac:picMk id="9" creationId="{32DC2EE7-E50D-2939-9D43-57FDC40188DA}"/>
          </ac:picMkLst>
        </pc:picChg>
        <pc:picChg chg="del mod">
          <ac:chgData name="Roger Pearce" userId="e211e6dda9429fcc" providerId="LiveId" clId="{FFA2B80F-1FCC-4AE8-A511-1B64A42822C5}" dt="2023-09-30T13:53:44.548" v="9303" actId="478"/>
          <ac:picMkLst>
            <pc:docMk/>
            <pc:sldMk cId="3792632228" sldId="942"/>
            <ac:picMk id="16" creationId="{CE422618-BB65-A16E-02C5-7B4F97885798}"/>
          </ac:picMkLst>
        </pc:picChg>
        <pc:picChg chg="del">
          <ac:chgData name="Roger Pearce" userId="e211e6dda9429fcc" providerId="LiveId" clId="{FFA2B80F-1FCC-4AE8-A511-1B64A42822C5}" dt="2023-09-29T18:58:03.090" v="7043" actId="478"/>
          <ac:picMkLst>
            <pc:docMk/>
            <pc:sldMk cId="3792632228" sldId="942"/>
            <ac:picMk id="18" creationId="{104BB67C-D36F-7A36-2393-0428642A1E84}"/>
          </ac:picMkLst>
        </pc:picChg>
      </pc:sldChg>
      <pc:sldChg chg="addSp delSp modSp new mod setBg">
        <pc:chgData name="Roger Pearce" userId="e211e6dda9429fcc" providerId="LiveId" clId="{FFA2B80F-1FCC-4AE8-A511-1B64A42822C5}" dt="2023-09-29T19:11:24.214" v="7107"/>
        <pc:sldMkLst>
          <pc:docMk/>
          <pc:sldMk cId="3564694158" sldId="943"/>
        </pc:sldMkLst>
        <pc:picChg chg="add del mod">
          <ac:chgData name="Roger Pearce" userId="e211e6dda9429fcc" providerId="LiveId" clId="{FFA2B80F-1FCC-4AE8-A511-1B64A42822C5}" dt="2023-09-29T19:10:38.538" v="7103" actId="22"/>
          <ac:picMkLst>
            <pc:docMk/>
            <pc:sldMk cId="3564694158" sldId="943"/>
            <ac:picMk id="3" creationId="{EEED0EE1-87D4-7E2D-123F-C93A4CA787B6}"/>
          </ac:picMkLst>
        </pc:picChg>
        <pc:picChg chg="add mod">
          <ac:chgData name="Roger Pearce" userId="e211e6dda9429fcc" providerId="LiveId" clId="{FFA2B80F-1FCC-4AE8-A511-1B64A42822C5}" dt="2023-09-29T19:11:12.918" v="7106" actId="14100"/>
          <ac:picMkLst>
            <pc:docMk/>
            <pc:sldMk cId="3564694158" sldId="943"/>
            <ac:picMk id="5" creationId="{166D9AF3-E0E1-CDE1-F96F-CFA6C33F800A}"/>
          </ac:picMkLst>
        </pc:picChg>
      </pc:sldChg>
      <pc:sldChg chg="addSp delSp modSp new mod modAnim">
        <pc:chgData name="Roger Pearce" userId="e211e6dda9429fcc" providerId="LiveId" clId="{FFA2B80F-1FCC-4AE8-A511-1B64A42822C5}" dt="2023-09-30T11:22:23.980" v="8935"/>
        <pc:sldMkLst>
          <pc:docMk/>
          <pc:sldMk cId="2479526247" sldId="944"/>
        </pc:sldMkLst>
        <pc:spChg chg="add del">
          <ac:chgData name="Roger Pearce" userId="e211e6dda9429fcc" providerId="LiveId" clId="{FFA2B80F-1FCC-4AE8-A511-1B64A42822C5}" dt="2023-09-29T19:39:00.866" v="7170" actId="478"/>
          <ac:spMkLst>
            <pc:docMk/>
            <pc:sldMk cId="2479526247" sldId="944"/>
            <ac:spMk id="3" creationId="{7ADDD3FB-4BD5-ED04-E4B7-C9BD261937B5}"/>
          </ac:spMkLst>
        </pc:spChg>
        <pc:picChg chg="add mod">
          <ac:chgData name="Roger Pearce" userId="e211e6dda9429fcc" providerId="LiveId" clId="{FFA2B80F-1FCC-4AE8-A511-1B64A42822C5}" dt="2023-09-29T19:39:29.177" v="7172" actId="1076"/>
          <ac:picMkLst>
            <pc:docMk/>
            <pc:sldMk cId="2479526247" sldId="944"/>
            <ac:picMk id="2" creationId="{A00DE864-2A10-077D-FEBF-35022FD0CE57}"/>
          </ac:picMkLst>
        </pc:picChg>
        <pc:picChg chg="add mod">
          <ac:chgData name="Roger Pearce" userId="e211e6dda9429fcc" providerId="LiveId" clId="{FFA2B80F-1FCC-4AE8-A511-1B64A42822C5}" dt="2023-09-29T19:38:42.196" v="7168" actId="1076"/>
          <ac:picMkLst>
            <pc:docMk/>
            <pc:sldMk cId="2479526247" sldId="944"/>
            <ac:picMk id="4" creationId="{46150167-707B-DFC7-B8F9-40F2B4AF3EB4}"/>
          </ac:picMkLst>
        </pc:picChg>
      </pc:sldChg>
      <pc:sldChg chg="addSp modSp add mod setBg modAnim">
        <pc:chgData name="Roger Pearce" userId="e211e6dda9429fcc" providerId="LiveId" clId="{FFA2B80F-1FCC-4AE8-A511-1B64A42822C5}" dt="2023-09-30T15:00:20.602" v="9571"/>
        <pc:sldMkLst>
          <pc:docMk/>
          <pc:sldMk cId="2796944887" sldId="945"/>
        </pc:sldMkLst>
        <pc:spChg chg="mod">
          <ac:chgData name="Roger Pearce" userId="e211e6dda9429fcc" providerId="LiveId" clId="{FFA2B80F-1FCC-4AE8-A511-1B64A42822C5}" dt="2023-09-30T14:59:47.047" v="9563" actId="20577"/>
          <ac:spMkLst>
            <pc:docMk/>
            <pc:sldMk cId="2796944887" sldId="945"/>
            <ac:spMk id="2" creationId="{6B41C77A-2434-E837-6B8B-9A1F0DE768E2}"/>
          </ac:spMkLst>
        </pc:spChg>
        <pc:spChg chg="add mod">
          <ac:chgData name="Roger Pearce" userId="e211e6dda9429fcc" providerId="LiveId" clId="{FFA2B80F-1FCC-4AE8-A511-1B64A42822C5}" dt="2023-09-30T15:00:14.812" v="9570" actId="5793"/>
          <ac:spMkLst>
            <pc:docMk/>
            <pc:sldMk cId="2796944887" sldId="945"/>
            <ac:spMk id="3" creationId="{5F58A93A-A624-7811-87B7-6B29DBAEF493}"/>
          </ac:spMkLst>
        </pc:spChg>
      </pc:sldChg>
      <pc:sldChg chg="modSp add del mod setBg">
        <pc:chgData name="Roger Pearce" userId="e211e6dda9429fcc" providerId="LiveId" clId="{FFA2B80F-1FCC-4AE8-A511-1B64A42822C5}" dt="2023-09-29T19:51:44.730" v="7387" actId="2696"/>
        <pc:sldMkLst>
          <pc:docMk/>
          <pc:sldMk cId="3286955361" sldId="945"/>
        </pc:sldMkLst>
        <pc:spChg chg="mod">
          <ac:chgData name="Roger Pearce" userId="e211e6dda9429fcc" providerId="LiveId" clId="{FFA2B80F-1FCC-4AE8-A511-1B64A42822C5}" dt="2023-09-29T19:51:37.927" v="7386" actId="114"/>
          <ac:spMkLst>
            <pc:docMk/>
            <pc:sldMk cId="3286955361" sldId="945"/>
            <ac:spMk id="2" creationId="{6B41C77A-2434-E837-6B8B-9A1F0DE768E2}"/>
          </ac:spMkLst>
        </pc:spChg>
      </pc:sldChg>
      <pc:sldChg chg="addSp modSp add mod">
        <pc:chgData name="Roger Pearce" userId="e211e6dda9429fcc" providerId="LiveId" clId="{FFA2B80F-1FCC-4AE8-A511-1B64A42822C5}" dt="2023-09-30T15:14:46.386" v="9575" actId="1076"/>
        <pc:sldMkLst>
          <pc:docMk/>
          <pc:sldMk cId="1050389218" sldId="946"/>
        </pc:sldMkLst>
        <pc:spChg chg="mod">
          <ac:chgData name="Roger Pearce" userId="e211e6dda9429fcc" providerId="LiveId" clId="{FFA2B80F-1FCC-4AE8-A511-1B64A42822C5}" dt="2023-09-30T15:14:46.386" v="9575" actId="1076"/>
          <ac:spMkLst>
            <pc:docMk/>
            <pc:sldMk cId="1050389218" sldId="946"/>
            <ac:spMk id="2" creationId="{6B41C77A-2434-E837-6B8B-9A1F0DE768E2}"/>
          </ac:spMkLst>
        </pc:spChg>
        <pc:picChg chg="add mod">
          <ac:chgData name="Roger Pearce" userId="e211e6dda9429fcc" providerId="LiveId" clId="{FFA2B80F-1FCC-4AE8-A511-1B64A42822C5}" dt="2023-09-29T20:00:33.798" v="7448" actId="1076"/>
          <ac:picMkLst>
            <pc:docMk/>
            <pc:sldMk cId="1050389218" sldId="946"/>
            <ac:picMk id="1026" creationId="{35E0AD72-34ED-4F53-EDCF-0BCECD0C9F8C}"/>
          </ac:picMkLst>
        </pc:picChg>
      </pc:sldChg>
      <pc:sldChg chg="addSp delSp modSp mod modAnim">
        <pc:chgData name="Roger Pearce" userId="e211e6dda9429fcc" providerId="LiveId" clId="{FFA2B80F-1FCC-4AE8-A511-1B64A42822C5}" dt="2023-09-30T15:19:37.883" v="9578"/>
        <pc:sldMkLst>
          <pc:docMk/>
          <pc:sldMk cId="3872807451" sldId="947"/>
        </pc:sldMkLst>
        <pc:spChg chg="mod">
          <ac:chgData name="Roger Pearce" userId="e211e6dda9429fcc" providerId="LiveId" clId="{FFA2B80F-1FCC-4AE8-A511-1B64A42822C5}" dt="2023-09-30T15:15:05.635" v="9576" actId="1076"/>
          <ac:spMkLst>
            <pc:docMk/>
            <pc:sldMk cId="3872807451" sldId="947"/>
            <ac:spMk id="2" creationId="{6B41C77A-2434-E837-6B8B-9A1F0DE768E2}"/>
          </ac:spMkLst>
        </pc:spChg>
        <pc:picChg chg="add mod">
          <ac:chgData name="Roger Pearce" userId="e211e6dda9429fcc" providerId="LiveId" clId="{FFA2B80F-1FCC-4AE8-A511-1B64A42822C5}" dt="2023-09-29T20:04:06.736" v="7452" actId="1076"/>
          <ac:picMkLst>
            <pc:docMk/>
            <pc:sldMk cId="3872807451" sldId="947"/>
            <ac:picMk id="3" creationId="{1F023B6B-4F87-A0A5-B248-C061A27152A3}"/>
          </ac:picMkLst>
        </pc:picChg>
        <pc:picChg chg="del">
          <ac:chgData name="Roger Pearce" userId="e211e6dda9429fcc" providerId="LiveId" clId="{FFA2B80F-1FCC-4AE8-A511-1B64A42822C5}" dt="2023-09-29T20:03:48.939" v="7449" actId="478"/>
          <ac:picMkLst>
            <pc:docMk/>
            <pc:sldMk cId="3872807451" sldId="947"/>
            <ac:picMk id="1026" creationId="{35E0AD72-34ED-4F53-EDCF-0BCECD0C9F8C}"/>
          </ac:picMkLst>
        </pc:picChg>
      </pc:sldChg>
      <pc:sldChg chg="addSp modSp new mod setBg">
        <pc:chgData name="Roger Pearce" userId="e211e6dda9429fcc" providerId="LiveId" clId="{FFA2B80F-1FCC-4AE8-A511-1B64A42822C5}" dt="2023-09-30T08:41:33.958" v="7564"/>
        <pc:sldMkLst>
          <pc:docMk/>
          <pc:sldMk cId="709515228" sldId="948"/>
        </pc:sldMkLst>
        <pc:picChg chg="add mod">
          <ac:chgData name="Roger Pearce" userId="e211e6dda9429fcc" providerId="LiveId" clId="{FFA2B80F-1FCC-4AE8-A511-1B64A42822C5}" dt="2023-09-30T08:41:22.173" v="7563" actId="207"/>
          <ac:picMkLst>
            <pc:docMk/>
            <pc:sldMk cId="709515228" sldId="948"/>
            <ac:picMk id="5122" creationId="{A4B71D6A-535B-3172-584D-9EA3BCD72EF9}"/>
          </ac:picMkLst>
        </pc:picChg>
      </pc:sldChg>
      <pc:sldChg chg="addSp delSp modSp mod setBg modAnim">
        <pc:chgData name="Roger Pearce" userId="e211e6dda9429fcc" providerId="LiveId" clId="{FFA2B80F-1FCC-4AE8-A511-1B64A42822C5}" dt="2023-09-30T13:50:02.330" v="9282" actId="20577"/>
        <pc:sldMkLst>
          <pc:docMk/>
          <pc:sldMk cId="3539757528" sldId="949"/>
        </pc:sldMkLst>
        <pc:spChg chg="del">
          <ac:chgData name="Roger Pearce" userId="e211e6dda9429fcc" providerId="LiveId" clId="{FFA2B80F-1FCC-4AE8-A511-1B64A42822C5}" dt="2023-09-30T08:49:57.385" v="7681" actId="478"/>
          <ac:spMkLst>
            <pc:docMk/>
            <pc:sldMk cId="3539757528" sldId="949"/>
            <ac:spMk id="3" creationId="{2F85EF20-504E-73C6-6EFB-C6AD3758AAD8}"/>
          </ac:spMkLst>
        </pc:spChg>
        <pc:spChg chg="mod">
          <ac:chgData name="Roger Pearce" userId="e211e6dda9429fcc" providerId="LiveId" clId="{FFA2B80F-1FCC-4AE8-A511-1B64A42822C5}" dt="2023-09-30T09:01:33.549" v="8145" actId="1076"/>
          <ac:spMkLst>
            <pc:docMk/>
            <pc:sldMk cId="3539757528" sldId="949"/>
            <ac:spMk id="4" creationId="{1868EEFC-3562-B6C2-11F9-A2DAF3EEAC5F}"/>
          </ac:spMkLst>
        </pc:spChg>
        <pc:spChg chg="add mod">
          <ac:chgData name="Roger Pearce" userId="e211e6dda9429fcc" providerId="LiveId" clId="{FFA2B80F-1FCC-4AE8-A511-1B64A42822C5}" dt="2023-09-30T09:03:08.930" v="8157" actId="14100"/>
          <ac:spMkLst>
            <pc:docMk/>
            <pc:sldMk cId="3539757528" sldId="949"/>
            <ac:spMk id="5" creationId="{D3DA470B-470B-7A12-962C-54D0CD646A0A}"/>
          </ac:spMkLst>
        </pc:spChg>
        <pc:spChg chg="add mod">
          <ac:chgData name="Roger Pearce" userId="e211e6dda9429fcc" providerId="LiveId" clId="{FFA2B80F-1FCC-4AE8-A511-1B64A42822C5}" dt="2023-09-30T13:50:02.330" v="9282" actId="20577"/>
          <ac:spMkLst>
            <pc:docMk/>
            <pc:sldMk cId="3539757528" sldId="949"/>
            <ac:spMk id="8" creationId="{5BFDEE99-00FB-4029-3C9C-9C92C9F965BF}"/>
          </ac:spMkLst>
        </pc:spChg>
        <pc:grpChg chg="add mod">
          <ac:chgData name="Roger Pearce" userId="e211e6dda9429fcc" providerId="LiveId" clId="{FFA2B80F-1FCC-4AE8-A511-1B64A42822C5}" dt="2023-09-30T09:05:28.676" v="8216" actId="1076"/>
          <ac:grpSpMkLst>
            <pc:docMk/>
            <pc:sldMk cId="3539757528" sldId="949"/>
            <ac:grpSpMk id="6" creationId="{5B9A697A-F28F-0198-CC3F-A81DE4C7DB5F}"/>
          </ac:grpSpMkLst>
        </pc:grpChg>
        <pc:grpChg chg="add mod">
          <ac:chgData name="Roger Pearce" userId="e211e6dda9429fcc" providerId="LiveId" clId="{FFA2B80F-1FCC-4AE8-A511-1B64A42822C5}" dt="2023-09-30T09:03:08.930" v="8157" actId="14100"/>
          <ac:grpSpMkLst>
            <pc:docMk/>
            <pc:sldMk cId="3539757528" sldId="949"/>
            <ac:grpSpMk id="7" creationId="{5671F400-B482-A57B-3097-D1009D27EB51}"/>
          </ac:grpSpMkLst>
        </pc:grpChg>
        <pc:picChg chg="add mod">
          <ac:chgData name="Roger Pearce" userId="e211e6dda9429fcc" providerId="LiveId" clId="{FFA2B80F-1FCC-4AE8-A511-1B64A42822C5}" dt="2023-09-30T09:05:36.493" v="8217" actId="1076"/>
          <ac:picMkLst>
            <pc:docMk/>
            <pc:sldMk cId="3539757528" sldId="949"/>
            <ac:picMk id="2" creationId="{E37A4EE9-BAC2-5537-30D3-8A9E63A420FF}"/>
          </ac:picMkLst>
        </pc:picChg>
        <pc:picChg chg="add mod">
          <ac:chgData name="Roger Pearce" userId="e211e6dda9429fcc" providerId="LiveId" clId="{FFA2B80F-1FCC-4AE8-A511-1B64A42822C5}" dt="2023-09-30T09:03:08.930" v="8157" actId="14100"/>
          <ac:picMkLst>
            <pc:docMk/>
            <pc:sldMk cId="3539757528" sldId="949"/>
            <ac:picMk id="7170" creationId="{253A21AD-C934-AC1B-C00A-022039740A1E}"/>
          </ac:picMkLst>
        </pc:picChg>
      </pc:sldChg>
      <pc:sldChg chg="addSp modSp mod modAnim">
        <pc:chgData name="Roger Pearce" userId="e211e6dda9429fcc" providerId="LiveId" clId="{FFA2B80F-1FCC-4AE8-A511-1B64A42822C5}" dt="2023-09-30T10:01:49.285" v="8573"/>
        <pc:sldMkLst>
          <pc:docMk/>
          <pc:sldMk cId="1752535352" sldId="950"/>
        </pc:sldMkLst>
        <pc:spChg chg="mod">
          <ac:chgData name="Roger Pearce" userId="e211e6dda9429fcc" providerId="LiveId" clId="{FFA2B80F-1FCC-4AE8-A511-1B64A42822C5}" dt="2023-09-30T09:23:29.950" v="8298" actId="1076"/>
          <ac:spMkLst>
            <pc:docMk/>
            <pc:sldMk cId="1752535352" sldId="950"/>
            <ac:spMk id="2" creationId="{6B41C77A-2434-E837-6B8B-9A1F0DE768E2}"/>
          </ac:spMkLst>
        </pc:spChg>
        <pc:spChg chg="mod">
          <ac:chgData name="Roger Pearce" userId="e211e6dda9429fcc" providerId="LiveId" clId="{FFA2B80F-1FCC-4AE8-A511-1B64A42822C5}" dt="2023-09-30T09:23:33.139" v="8299" actId="1076"/>
          <ac:spMkLst>
            <pc:docMk/>
            <pc:sldMk cId="1752535352" sldId="950"/>
            <ac:spMk id="3" creationId="{AD1E653D-23A0-9B73-8E95-1DDC0F61F148}"/>
          </ac:spMkLst>
        </pc:spChg>
        <pc:spChg chg="mod">
          <ac:chgData name="Roger Pearce" userId="e211e6dda9429fcc" providerId="LiveId" clId="{FFA2B80F-1FCC-4AE8-A511-1B64A42822C5}" dt="2023-09-30T09:28:33.394" v="8409" actId="108"/>
          <ac:spMkLst>
            <pc:docMk/>
            <pc:sldMk cId="1752535352" sldId="950"/>
            <ac:spMk id="4" creationId="{A1E215F6-993F-171D-9149-FB4FF023065E}"/>
          </ac:spMkLst>
        </pc:spChg>
        <pc:spChg chg="mod">
          <ac:chgData name="Roger Pearce" userId="e211e6dda9429fcc" providerId="LiveId" clId="{FFA2B80F-1FCC-4AE8-A511-1B64A42822C5}" dt="2023-09-30T09:24:18.865" v="8305" actId="2085"/>
          <ac:spMkLst>
            <pc:docMk/>
            <pc:sldMk cId="1752535352" sldId="950"/>
            <ac:spMk id="5" creationId="{C5F1E48B-A317-34D2-EB5A-EE3E0E4F9F17}"/>
          </ac:spMkLst>
        </pc:spChg>
        <pc:spChg chg="add mod">
          <ac:chgData name="Roger Pearce" userId="e211e6dda9429fcc" providerId="LiveId" clId="{FFA2B80F-1FCC-4AE8-A511-1B64A42822C5}" dt="2023-09-30T09:28:32.631" v="8408" actId="108"/>
          <ac:spMkLst>
            <pc:docMk/>
            <pc:sldMk cId="1752535352" sldId="950"/>
            <ac:spMk id="6" creationId="{44C821C6-9026-16BD-4957-5B3090E1D9A4}"/>
          </ac:spMkLst>
        </pc:spChg>
      </pc:sldChg>
      <pc:sldChg chg="add del setBg">
        <pc:chgData name="Roger Pearce" userId="e211e6dda9429fcc" providerId="LiveId" clId="{FFA2B80F-1FCC-4AE8-A511-1B64A42822C5}" dt="2023-09-30T09:22:59.861" v="8294"/>
        <pc:sldMkLst>
          <pc:docMk/>
          <pc:sldMk cId="2602765499" sldId="950"/>
        </pc:sldMkLst>
      </pc:sldChg>
      <pc:sldChg chg="addSp delSp modSp mod modAnim">
        <pc:chgData name="Roger Pearce" userId="e211e6dda9429fcc" providerId="LiveId" clId="{FFA2B80F-1FCC-4AE8-A511-1B64A42822C5}" dt="2023-09-30T09:55:56.126" v="8551" actId="14100"/>
        <pc:sldMkLst>
          <pc:docMk/>
          <pc:sldMk cId="2249463883" sldId="951"/>
        </pc:sldMkLst>
        <pc:spChg chg="mod">
          <ac:chgData name="Roger Pearce" userId="e211e6dda9429fcc" providerId="LiveId" clId="{FFA2B80F-1FCC-4AE8-A511-1B64A42822C5}" dt="2023-09-30T09:54:15.148" v="8545" actId="6549"/>
          <ac:spMkLst>
            <pc:docMk/>
            <pc:sldMk cId="2249463883" sldId="951"/>
            <ac:spMk id="2" creationId="{6B41C77A-2434-E837-6B8B-9A1F0DE768E2}"/>
          </ac:spMkLst>
        </pc:spChg>
        <pc:spChg chg="add mod">
          <ac:chgData name="Roger Pearce" userId="e211e6dda9429fcc" providerId="LiveId" clId="{FFA2B80F-1FCC-4AE8-A511-1B64A42822C5}" dt="2023-09-30T09:55:00.775" v="8550" actId="14100"/>
          <ac:spMkLst>
            <pc:docMk/>
            <pc:sldMk cId="2249463883" sldId="951"/>
            <ac:spMk id="3" creationId="{F71E355E-2002-45AA-6106-C631B345FA1F}"/>
          </ac:spMkLst>
        </pc:spChg>
        <pc:spChg chg="add mod">
          <ac:chgData name="Roger Pearce" userId="e211e6dda9429fcc" providerId="LiveId" clId="{FFA2B80F-1FCC-4AE8-A511-1B64A42822C5}" dt="2023-09-30T09:55:56.126" v="8551" actId="14100"/>
          <ac:spMkLst>
            <pc:docMk/>
            <pc:sldMk cId="2249463883" sldId="951"/>
            <ac:spMk id="4" creationId="{08F5C67E-C9D8-FAB3-8700-AED624EC5018}"/>
          </ac:spMkLst>
        </pc:spChg>
        <pc:spChg chg="add mod">
          <ac:chgData name="Roger Pearce" userId="e211e6dda9429fcc" providerId="LiveId" clId="{FFA2B80F-1FCC-4AE8-A511-1B64A42822C5}" dt="2023-09-30T09:55:00.775" v="8550" actId="14100"/>
          <ac:spMkLst>
            <pc:docMk/>
            <pc:sldMk cId="2249463883" sldId="951"/>
            <ac:spMk id="5" creationId="{DC472F5D-61CD-4BF3-9D94-254C2A6FFA04}"/>
          </ac:spMkLst>
        </pc:spChg>
        <pc:spChg chg="add del mod">
          <ac:chgData name="Roger Pearce" userId="e211e6dda9429fcc" providerId="LiveId" clId="{FFA2B80F-1FCC-4AE8-A511-1B64A42822C5}" dt="2023-09-30T09:52:27.246" v="8531"/>
          <ac:spMkLst>
            <pc:docMk/>
            <pc:sldMk cId="2249463883" sldId="951"/>
            <ac:spMk id="6" creationId="{C65CA457-3647-B89A-5FB5-C7567F470DBB}"/>
          </ac:spMkLst>
        </pc:spChg>
        <pc:spChg chg="add del mod">
          <ac:chgData name="Roger Pearce" userId="e211e6dda9429fcc" providerId="LiveId" clId="{FFA2B80F-1FCC-4AE8-A511-1B64A42822C5}" dt="2023-09-30T09:52:40.042" v="8533"/>
          <ac:spMkLst>
            <pc:docMk/>
            <pc:sldMk cId="2249463883" sldId="951"/>
            <ac:spMk id="7" creationId="{A1B85766-62A4-C3CF-2622-92A998F28CAD}"/>
          </ac:spMkLst>
        </pc:spChg>
        <pc:spChg chg="add mod">
          <ac:chgData name="Roger Pearce" userId="e211e6dda9429fcc" providerId="LiveId" clId="{FFA2B80F-1FCC-4AE8-A511-1B64A42822C5}" dt="2023-09-30T09:55:00.775" v="8550" actId="14100"/>
          <ac:spMkLst>
            <pc:docMk/>
            <pc:sldMk cId="2249463883" sldId="951"/>
            <ac:spMk id="8" creationId="{0EA1E9EA-DD7A-E87E-6A3E-694AB68A0F89}"/>
          </ac:spMkLst>
        </pc:spChg>
        <pc:grpChg chg="add mod">
          <ac:chgData name="Roger Pearce" userId="e211e6dda9429fcc" providerId="LiveId" clId="{FFA2B80F-1FCC-4AE8-A511-1B64A42822C5}" dt="2023-09-30T09:55:00.775" v="8550" actId="14100"/>
          <ac:grpSpMkLst>
            <pc:docMk/>
            <pc:sldMk cId="2249463883" sldId="951"/>
            <ac:grpSpMk id="9" creationId="{A650E502-F97C-89FF-CE0E-C72D8CC2CCEE}"/>
          </ac:grpSpMkLst>
        </pc:grpChg>
        <pc:picChg chg="del">
          <ac:chgData name="Roger Pearce" userId="e211e6dda9429fcc" providerId="LiveId" clId="{FFA2B80F-1FCC-4AE8-A511-1B64A42822C5}" dt="2023-09-30T09:35:53.460" v="8453" actId="478"/>
          <ac:picMkLst>
            <pc:docMk/>
            <pc:sldMk cId="2249463883" sldId="951"/>
            <ac:picMk id="1026" creationId="{35E0AD72-34ED-4F53-EDCF-0BCECD0C9F8C}"/>
          </ac:picMkLst>
        </pc:picChg>
      </pc:sldChg>
      <pc:sldChg chg="new del">
        <pc:chgData name="Roger Pearce" userId="e211e6dda9429fcc" providerId="LiveId" clId="{FFA2B80F-1FCC-4AE8-A511-1B64A42822C5}" dt="2023-09-30T09:27:59.582" v="8397" actId="680"/>
        <pc:sldMkLst>
          <pc:docMk/>
          <pc:sldMk cId="4161364409" sldId="951"/>
        </pc:sldMkLst>
      </pc:sldChg>
      <pc:sldChg chg="addSp delSp modSp add mod modAnim">
        <pc:chgData name="Roger Pearce" userId="e211e6dda9429fcc" providerId="LiveId" clId="{FFA2B80F-1FCC-4AE8-A511-1B64A42822C5}" dt="2023-09-30T11:05:25.156" v="8899"/>
        <pc:sldMkLst>
          <pc:docMk/>
          <pc:sldMk cId="1287339868" sldId="952"/>
        </pc:sldMkLst>
        <pc:spChg chg="del">
          <ac:chgData name="Roger Pearce" userId="e211e6dda9429fcc" providerId="LiveId" clId="{FFA2B80F-1FCC-4AE8-A511-1B64A42822C5}" dt="2023-09-30T10:06:09.920" v="8581" actId="478"/>
          <ac:spMkLst>
            <pc:docMk/>
            <pc:sldMk cId="1287339868" sldId="952"/>
            <ac:spMk id="3" creationId="{2DE75282-2E16-FE9F-BA3B-AC2DD278118C}"/>
          </ac:spMkLst>
        </pc:spChg>
        <pc:spChg chg="del">
          <ac:chgData name="Roger Pearce" userId="e211e6dda9429fcc" providerId="LiveId" clId="{FFA2B80F-1FCC-4AE8-A511-1B64A42822C5}" dt="2023-09-30T10:06:07.487" v="8580" actId="478"/>
          <ac:spMkLst>
            <pc:docMk/>
            <pc:sldMk cId="1287339868" sldId="952"/>
            <ac:spMk id="4" creationId="{514D0DF3-4F19-8BAE-53E8-18E49821510E}"/>
          </ac:spMkLst>
        </pc:spChg>
        <pc:spChg chg="del">
          <ac:chgData name="Roger Pearce" userId="e211e6dda9429fcc" providerId="LiveId" clId="{FFA2B80F-1FCC-4AE8-A511-1B64A42822C5}" dt="2023-09-30T10:06:05.336" v="8579" actId="478"/>
          <ac:spMkLst>
            <pc:docMk/>
            <pc:sldMk cId="1287339868" sldId="952"/>
            <ac:spMk id="5" creationId="{04771CD1-EA41-233E-87CC-09EE031A987B}"/>
          </ac:spMkLst>
        </pc:spChg>
        <pc:spChg chg="mod">
          <ac:chgData name="Roger Pearce" userId="e211e6dda9429fcc" providerId="LiveId" clId="{FFA2B80F-1FCC-4AE8-A511-1B64A42822C5}" dt="2023-09-30T11:01:11.557" v="8859" actId="1076"/>
          <ac:spMkLst>
            <pc:docMk/>
            <pc:sldMk cId="1287339868" sldId="952"/>
            <ac:spMk id="6" creationId="{B80AF407-268E-4615-6DAF-13D1E7B40887}"/>
          </ac:spMkLst>
        </pc:spChg>
        <pc:spChg chg="mod">
          <ac:chgData name="Roger Pearce" userId="e211e6dda9429fcc" providerId="LiveId" clId="{FFA2B80F-1FCC-4AE8-A511-1B64A42822C5}" dt="2023-09-30T11:01:19.493" v="8860" actId="1076"/>
          <ac:spMkLst>
            <pc:docMk/>
            <pc:sldMk cId="1287339868" sldId="952"/>
            <ac:spMk id="7" creationId="{9A449748-5BA6-B5D7-CC0B-C5457C6EB232}"/>
          </ac:spMkLst>
        </pc:spChg>
        <pc:spChg chg="mod">
          <ac:chgData name="Roger Pearce" userId="e211e6dda9429fcc" providerId="LiveId" clId="{FFA2B80F-1FCC-4AE8-A511-1B64A42822C5}" dt="2023-09-30T11:04:29.683" v="8893" actId="164"/>
          <ac:spMkLst>
            <pc:docMk/>
            <pc:sldMk cId="1287339868" sldId="952"/>
            <ac:spMk id="8" creationId="{72DBD692-AD8E-4495-E921-673D83BC0ED4}"/>
          </ac:spMkLst>
        </pc:spChg>
        <pc:spChg chg="add mod">
          <ac:chgData name="Roger Pearce" userId="e211e6dda9429fcc" providerId="LiveId" clId="{FFA2B80F-1FCC-4AE8-A511-1B64A42822C5}" dt="2023-09-30T11:04:29.683" v="8893" actId="164"/>
          <ac:spMkLst>
            <pc:docMk/>
            <pc:sldMk cId="1287339868" sldId="952"/>
            <ac:spMk id="9" creationId="{3EA5869F-EAA7-0017-06B0-A4C2BECC95A8}"/>
          </ac:spMkLst>
        </pc:spChg>
        <pc:spChg chg="mod">
          <ac:chgData name="Roger Pearce" userId="e211e6dda9429fcc" providerId="LiveId" clId="{FFA2B80F-1FCC-4AE8-A511-1B64A42822C5}" dt="2023-09-30T11:03:05.717" v="8873" actId="1076"/>
          <ac:spMkLst>
            <pc:docMk/>
            <pc:sldMk cId="1287339868" sldId="952"/>
            <ac:spMk id="11" creationId="{3D612B92-505D-6A52-5B40-82D96EC02336}"/>
          </ac:spMkLst>
        </pc:spChg>
        <pc:spChg chg="mod">
          <ac:chgData name="Roger Pearce" userId="e211e6dda9429fcc" providerId="LiveId" clId="{FFA2B80F-1FCC-4AE8-A511-1B64A42822C5}" dt="2023-09-30T10:59:32.090" v="8807" actId="1076"/>
          <ac:spMkLst>
            <pc:docMk/>
            <pc:sldMk cId="1287339868" sldId="952"/>
            <ac:spMk id="12" creationId="{95F726A4-28EA-43F0-914D-BC72D89BA28C}"/>
          </ac:spMkLst>
        </pc:spChg>
        <pc:spChg chg="mod">
          <ac:chgData name="Roger Pearce" userId="e211e6dda9429fcc" providerId="LiveId" clId="{FFA2B80F-1FCC-4AE8-A511-1B64A42822C5}" dt="2023-09-30T10:59:52.824" v="8811" actId="1076"/>
          <ac:spMkLst>
            <pc:docMk/>
            <pc:sldMk cId="1287339868" sldId="952"/>
            <ac:spMk id="13" creationId="{867D8911-2112-483F-83D1-A6BC00F3F9B5}"/>
          </ac:spMkLst>
        </pc:spChg>
        <pc:spChg chg="mod">
          <ac:chgData name="Roger Pearce" userId="e211e6dda9429fcc" providerId="LiveId" clId="{FFA2B80F-1FCC-4AE8-A511-1B64A42822C5}" dt="2023-09-30T11:01:06.387" v="8858" actId="6549"/>
          <ac:spMkLst>
            <pc:docMk/>
            <pc:sldMk cId="1287339868" sldId="952"/>
            <ac:spMk id="76804" creationId="{00000000-0000-0000-0000-000000000000}"/>
          </ac:spMkLst>
        </pc:spChg>
        <pc:grpChg chg="add mod">
          <ac:chgData name="Roger Pearce" userId="e211e6dda9429fcc" providerId="LiveId" clId="{FFA2B80F-1FCC-4AE8-A511-1B64A42822C5}" dt="2023-09-30T11:05:07.136" v="8896" actId="164"/>
          <ac:grpSpMkLst>
            <pc:docMk/>
            <pc:sldMk cId="1287339868" sldId="952"/>
            <ac:grpSpMk id="10" creationId="{B3CA0D85-A7A8-CEA7-A3F0-D40223D34931}"/>
          </ac:grpSpMkLst>
        </pc:grpChg>
        <pc:grpChg chg="add mod">
          <ac:chgData name="Roger Pearce" userId="e211e6dda9429fcc" providerId="LiveId" clId="{FFA2B80F-1FCC-4AE8-A511-1B64A42822C5}" dt="2023-09-30T11:05:07.136" v="8896" actId="164"/>
          <ac:grpSpMkLst>
            <pc:docMk/>
            <pc:sldMk cId="1287339868" sldId="952"/>
            <ac:grpSpMk id="14" creationId="{770482D9-C2B0-9B0D-B99D-8C7685DD5C1A}"/>
          </ac:grpSpMkLst>
        </pc:grpChg>
        <pc:picChg chg="mod">
          <ac:chgData name="Roger Pearce" userId="e211e6dda9429fcc" providerId="LiveId" clId="{FFA2B80F-1FCC-4AE8-A511-1B64A42822C5}" dt="2023-09-30T11:05:07.136" v="8896" actId="164"/>
          <ac:picMkLst>
            <pc:docMk/>
            <pc:sldMk cId="1287339868" sldId="952"/>
            <ac:picMk id="2" creationId="{DE8C7B83-4069-47FE-3154-FC1C2BD54F76}"/>
          </ac:picMkLst>
        </pc:picChg>
        <pc:picChg chg="mod">
          <ac:chgData name="Roger Pearce" userId="e211e6dda9429fcc" providerId="LiveId" clId="{FFA2B80F-1FCC-4AE8-A511-1B64A42822C5}" dt="2023-09-30T10:59:41.437" v="8809" actId="1076"/>
          <ac:picMkLst>
            <pc:docMk/>
            <pc:sldMk cId="1287339868" sldId="952"/>
            <ac:picMk id="16" creationId="{CE422618-BB65-A16E-02C5-7B4F97885798}"/>
          </ac:picMkLst>
        </pc:picChg>
        <pc:picChg chg="mod">
          <ac:chgData name="Roger Pearce" userId="e211e6dda9429fcc" providerId="LiveId" clId="{FFA2B80F-1FCC-4AE8-A511-1B64A42822C5}" dt="2023-09-30T10:59:29.167" v="8806" actId="1076"/>
          <ac:picMkLst>
            <pc:docMk/>
            <pc:sldMk cId="1287339868" sldId="952"/>
            <ac:picMk id="18" creationId="{104BB67C-D36F-7A36-2393-0428642A1E84}"/>
          </ac:picMkLst>
        </pc:picChg>
      </pc:sldChg>
      <pc:sldChg chg="addSp modSp new mod setBg modAnim">
        <pc:chgData name="Roger Pearce" userId="e211e6dda9429fcc" providerId="LiveId" clId="{FFA2B80F-1FCC-4AE8-A511-1B64A42822C5}" dt="2023-09-30T10:33:05.257" v="8778"/>
        <pc:sldMkLst>
          <pc:docMk/>
          <pc:sldMk cId="1589502858" sldId="953"/>
        </pc:sldMkLst>
        <pc:spChg chg="add mod">
          <ac:chgData name="Roger Pearce" userId="e211e6dda9429fcc" providerId="LiveId" clId="{FFA2B80F-1FCC-4AE8-A511-1B64A42822C5}" dt="2023-09-30T10:32:42.262" v="8775" actId="1076"/>
          <ac:spMkLst>
            <pc:docMk/>
            <pc:sldMk cId="1589502858" sldId="953"/>
            <ac:spMk id="4" creationId="{3276A726-3F06-62AF-95C0-01253F5EA3D6}"/>
          </ac:spMkLst>
        </pc:spChg>
        <pc:spChg chg="add mod">
          <ac:chgData name="Roger Pearce" userId="e211e6dda9429fcc" providerId="LiveId" clId="{FFA2B80F-1FCC-4AE8-A511-1B64A42822C5}" dt="2023-09-30T10:31:21.668" v="8758" actId="20577"/>
          <ac:spMkLst>
            <pc:docMk/>
            <pc:sldMk cId="1589502858" sldId="953"/>
            <ac:spMk id="5" creationId="{960E2C09-A510-91E1-BB00-42F329845F50}"/>
          </ac:spMkLst>
        </pc:spChg>
        <pc:spChg chg="add mod">
          <ac:chgData name="Roger Pearce" userId="e211e6dda9429fcc" providerId="LiveId" clId="{FFA2B80F-1FCC-4AE8-A511-1B64A42822C5}" dt="2023-09-30T10:32:00.505" v="8770" actId="14100"/>
          <ac:spMkLst>
            <pc:docMk/>
            <pc:sldMk cId="1589502858" sldId="953"/>
            <ac:spMk id="6" creationId="{FDFF9F26-1034-A78D-8259-2528DE946AF7}"/>
          </ac:spMkLst>
        </pc:spChg>
        <pc:spChg chg="add mod">
          <ac:chgData name="Roger Pearce" userId="e211e6dda9429fcc" providerId="LiveId" clId="{FFA2B80F-1FCC-4AE8-A511-1B64A42822C5}" dt="2023-09-30T10:32:42.262" v="8775" actId="1076"/>
          <ac:spMkLst>
            <pc:docMk/>
            <pc:sldMk cId="1589502858" sldId="953"/>
            <ac:spMk id="7" creationId="{E2D064AA-E6C0-FEED-05C2-79378C4C367E}"/>
          </ac:spMkLst>
        </pc:spChg>
        <pc:grpChg chg="add mod">
          <ac:chgData name="Roger Pearce" userId="e211e6dda9429fcc" providerId="LiveId" clId="{FFA2B80F-1FCC-4AE8-A511-1B64A42822C5}" dt="2023-09-30T10:32:42.262" v="8775" actId="1076"/>
          <ac:grpSpMkLst>
            <pc:docMk/>
            <pc:sldMk cId="1589502858" sldId="953"/>
            <ac:grpSpMk id="8" creationId="{861CCD9F-8BAE-185E-2FEE-74B95E3AE0EA}"/>
          </ac:grpSpMkLst>
        </pc:grpChg>
        <pc:picChg chg="add mod">
          <ac:chgData name="Roger Pearce" userId="e211e6dda9429fcc" providerId="LiveId" clId="{FFA2B80F-1FCC-4AE8-A511-1B64A42822C5}" dt="2023-09-30T10:30:44.799" v="8740" actId="1076"/>
          <ac:picMkLst>
            <pc:docMk/>
            <pc:sldMk cId="1589502858" sldId="953"/>
            <ac:picMk id="2" creationId="{9BAB01CC-53EE-1C7D-6AEA-A683E1113E1D}"/>
          </ac:picMkLst>
        </pc:picChg>
        <pc:picChg chg="add mod">
          <ac:chgData name="Roger Pearce" userId="e211e6dda9429fcc" providerId="LiveId" clId="{FFA2B80F-1FCC-4AE8-A511-1B64A42822C5}" dt="2023-09-30T10:32:42.262" v="8775" actId="1076"/>
          <ac:picMkLst>
            <pc:docMk/>
            <pc:sldMk cId="1589502858" sldId="953"/>
            <ac:picMk id="3" creationId="{E3A1BE00-A1D5-BA0F-E80E-60837A59919E}"/>
          </ac:picMkLst>
        </pc:picChg>
      </pc:sldChg>
      <pc:sldChg chg="addSp modSp new setBg">
        <pc:chgData name="Roger Pearce" userId="e211e6dda9429fcc" providerId="LiveId" clId="{FFA2B80F-1FCC-4AE8-A511-1B64A42822C5}" dt="2023-09-30T11:08:15.780" v="8903"/>
        <pc:sldMkLst>
          <pc:docMk/>
          <pc:sldMk cId="1073884275" sldId="954"/>
        </pc:sldMkLst>
        <pc:picChg chg="add mod">
          <ac:chgData name="Roger Pearce" userId="e211e6dda9429fcc" providerId="LiveId" clId="{FFA2B80F-1FCC-4AE8-A511-1B64A42822C5}" dt="2023-09-30T11:07:59.279" v="8902" actId="14100"/>
          <ac:picMkLst>
            <pc:docMk/>
            <pc:sldMk cId="1073884275" sldId="954"/>
            <ac:picMk id="8194" creationId="{BFFB7D3B-D913-C3F3-AD46-1B2E087D16C8}"/>
          </ac:picMkLst>
        </pc:picChg>
      </pc:sldChg>
      <pc:sldChg chg="delSp modSp add del mod setBg delAnim">
        <pc:chgData name="Roger Pearce" userId="e211e6dda9429fcc" providerId="LiveId" clId="{FFA2B80F-1FCC-4AE8-A511-1B64A42822C5}" dt="2023-09-30T14:18:47.937" v="9500" actId="2696"/>
        <pc:sldMkLst>
          <pc:docMk/>
          <pc:sldMk cId="3770095584" sldId="955"/>
        </pc:sldMkLst>
        <pc:spChg chg="del">
          <ac:chgData name="Roger Pearce" userId="e211e6dda9429fcc" providerId="LiveId" clId="{FFA2B80F-1FCC-4AE8-A511-1B64A42822C5}" dt="2023-09-30T10:54:34.059" v="8793" actId="478"/>
          <ac:spMkLst>
            <pc:docMk/>
            <pc:sldMk cId="3770095584" sldId="955"/>
            <ac:spMk id="2" creationId="{519FEB2E-6149-F5ED-80B6-8C00816B6B54}"/>
          </ac:spMkLst>
        </pc:spChg>
        <pc:spChg chg="mod">
          <ac:chgData name="Roger Pearce" userId="e211e6dda9429fcc" providerId="LiveId" clId="{FFA2B80F-1FCC-4AE8-A511-1B64A42822C5}" dt="2023-09-30T10:55:52.540" v="8804" actId="1076"/>
          <ac:spMkLst>
            <pc:docMk/>
            <pc:sldMk cId="3770095584" sldId="955"/>
            <ac:spMk id="3" creationId="{456205CB-8FE3-FA9B-9AB8-445A16612842}"/>
          </ac:spMkLst>
        </pc:spChg>
      </pc:sldChg>
      <pc:sldChg chg="add del setBg">
        <pc:chgData name="Roger Pearce" userId="e211e6dda9429fcc" providerId="LiveId" clId="{FFA2B80F-1FCC-4AE8-A511-1B64A42822C5}" dt="2023-09-30T14:19:18.623" v="9502" actId="47"/>
        <pc:sldMkLst>
          <pc:docMk/>
          <pc:sldMk cId="4080252541" sldId="955"/>
        </pc:sldMkLst>
      </pc:sldChg>
      <pc:sldChg chg="addSp modSp new mod setBg">
        <pc:chgData name="Roger Pearce" userId="e211e6dda9429fcc" providerId="LiveId" clId="{FFA2B80F-1FCC-4AE8-A511-1B64A42822C5}" dt="2023-09-30T11:14:34.185" v="8915" actId="1076"/>
        <pc:sldMkLst>
          <pc:docMk/>
          <pc:sldMk cId="667161055" sldId="956"/>
        </pc:sldMkLst>
        <pc:picChg chg="add mod">
          <ac:chgData name="Roger Pearce" userId="e211e6dda9429fcc" providerId="LiveId" clId="{FFA2B80F-1FCC-4AE8-A511-1B64A42822C5}" dt="2023-09-30T11:14:34.185" v="8915" actId="1076"/>
          <ac:picMkLst>
            <pc:docMk/>
            <pc:sldMk cId="667161055" sldId="956"/>
            <ac:picMk id="2" creationId="{90B881C7-E9BD-ABB0-4575-582181054F40}"/>
          </ac:picMkLst>
        </pc:picChg>
      </pc:sldChg>
      <pc:sldChg chg="modSp mod">
        <pc:chgData name="Roger Pearce" userId="e211e6dda9429fcc" providerId="LiveId" clId="{FFA2B80F-1FCC-4AE8-A511-1B64A42822C5}" dt="2023-09-30T11:25:54.091" v="9067" actId="207"/>
        <pc:sldMkLst>
          <pc:docMk/>
          <pc:sldMk cId="2606167581" sldId="957"/>
        </pc:sldMkLst>
        <pc:spChg chg="mod">
          <ac:chgData name="Roger Pearce" userId="e211e6dda9429fcc" providerId="LiveId" clId="{FFA2B80F-1FCC-4AE8-A511-1B64A42822C5}" dt="2023-09-30T11:25:54.091" v="9067" actId="207"/>
          <ac:spMkLst>
            <pc:docMk/>
            <pc:sldMk cId="2606167581" sldId="957"/>
            <ac:spMk id="2" creationId="{6B41C77A-2434-E837-6B8B-9A1F0DE768E2}"/>
          </ac:spMkLst>
        </pc:spChg>
      </pc:sldChg>
      <pc:sldChg chg="delSp modSp mod delAnim">
        <pc:chgData name="Roger Pearce" userId="e211e6dda9429fcc" providerId="LiveId" clId="{FFA2B80F-1FCC-4AE8-A511-1B64A42822C5}" dt="2023-09-30T15:07:14.860" v="9572" actId="207"/>
        <pc:sldMkLst>
          <pc:docMk/>
          <pc:sldMk cId="3577786601" sldId="958"/>
        </pc:sldMkLst>
        <pc:spChg chg="del">
          <ac:chgData name="Roger Pearce" userId="e211e6dda9429fcc" providerId="LiveId" clId="{FFA2B80F-1FCC-4AE8-A511-1B64A42822C5}" dt="2023-09-30T13:25:48.429" v="9134" actId="478"/>
          <ac:spMkLst>
            <pc:docMk/>
            <pc:sldMk cId="3577786601" sldId="958"/>
            <ac:spMk id="2" creationId="{6B41C77A-2434-E837-6B8B-9A1F0DE768E2}"/>
          </ac:spMkLst>
        </pc:spChg>
        <pc:spChg chg="del">
          <ac:chgData name="Roger Pearce" userId="e211e6dda9429fcc" providerId="LiveId" clId="{FFA2B80F-1FCC-4AE8-A511-1B64A42822C5}" dt="2023-09-30T13:25:51.228" v="9135" actId="478"/>
          <ac:spMkLst>
            <pc:docMk/>
            <pc:sldMk cId="3577786601" sldId="958"/>
            <ac:spMk id="3" creationId="{AD1E653D-23A0-9B73-8E95-1DDC0F61F148}"/>
          </ac:spMkLst>
        </pc:spChg>
        <pc:spChg chg="mod">
          <ac:chgData name="Roger Pearce" userId="e211e6dda9429fcc" providerId="LiveId" clId="{FFA2B80F-1FCC-4AE8-A511-1B64A42822C5}" dt="2023-09-30T15:07:14.860" v="9572" actId="207"/>
          <ac:spMkLst>
            <pc:docMk/>
            <pc:sldMk cId="3577786601" sldId="958"/>
            <ac:spMk id="5" creationId="{5FA4BAF1-81E8-C5C3-E86F-86037B3F4A75}"/>
          </ac:spMkLst>
        </pc:spChg>
      </pc:sldChg>
      <pc:sldChg chg="add del setBg">
        <pc:chgData name="Roger Pearce" userId="e211e6dda9429fcc" providerId="LiveId" clId="{FFA2B80F-1FCC-4AE8-A511-1B64A42822C5}" dt="2023-09-30T13:25:28.179" v="9133"/>
        <pc:sldMkLst>
          <pc:docMk/>
          <pc:sldMk cId="4240401279" sldId="958"/>
        </pc:sldMkLst>
      </pc:sldChg>
      <pc:sldChg chg="addSp modSp new mod setBg">
        <pc:chgData name="Roger Pearce" userId="e211e6dda9429fcc" providerId="LiveId" clId="{FFA2B80F-1FCC-4AE8-A511-1B64A42822C5}" dt="2023-09-30T13:30:49.488" v="9228" actId="1076"/>
        <pc:sldMkLst>
          <pc:docMk/>
          <pc:sldMk cId="1124726948" sldId="959"/>
        </pc:sldMkLst>
        <pc:picChg chg="add mod">
          <ac:chgData name="Roger Pearce" userId="e211e6dda9429fcc" providerId="LiveId" clId="{FFA2B80F-1FCC-4AE8-A511-1B64A42822C5}" dt="2023-09-30T13:30:49.488" v="9228" actId="1076"/>
          <ac:picMkLst>
            <pc:docMk/>
            <pc:sldMk cId="1124726948" sldId="959"/>
            <ac:picMk id="2" creationId="{F5692775-1947-A68C-B924-07FB024E4814}"/>
          </ac:picMkLst>
        </pc:picChg>
      </pc:sldChg>
      <pc:sldChg chg="addSp delSp modSp mod delAnim modAnim">
        <pc:chgData name="Roger Pearce" userId="e211e6dda9429fcc" providerId="LiveId" clId="{FFA2B80F-1FCC-4AE8-A511-1B64A42822C5}" dt="2023-09-30T13:45:55.791" v="9271" actId="1076"/>
        <pc:sldMkLst>
          <pc:docMk/>
          <pc:sldMk cId="3355960000" sldId="960"/>
        </pc:sldMkLst>
        <pc:spChg chg="add mod">
          <ac:chgData name="Roger Pearce" userId="e211e6dda9429fcc" providerId="LiveId" clId="{FFA2B80F-1FCC-4AE8-A511-1B64A42822C5}" dt="2023-09-30T13:45:36.504" v="9258" actId="20577"/>
          <ac:spMkLst>
            <pc:docMk/>
            <pc:sldMk cId="3355960000" sldId="960"/>
            <ac:spMk id="2" creationId="{AF6352B5-311E-FAA2-A11B-E33CFEE627C0}"/>
          </ac:spMkLst>
        </pc:spChg>
        <pc:spChg chg="add mod">
          <ac:chgData name="Roger Pearce" userId="e211e6dda9429fcc" providerId="LiveId" clId="{FFA2B80F-1FCC-4AE8-A511-1B64A42822C5}" dt="2023-09-30T13:45:55.791" v="9271" actId="1076"/>
          <ac:spMkLst>
            <pc:docMk/>
            <pc:sldMk cId="3355960000" sldId="960"/>
            <ac:spMk id="3" creationId="{36315864-8064-D93E-75BB-BAC74A04CE2D}"/>
          </ac:spMkLst>
        </pc:spChg>
        <pc:spChg chg="del">
          <ac:chgData name="Roger Pearce" userId="e211e6dda9429fcc" providerId="LiveId" clId="{FFA2B80F-1FCC-4AE8-A511-1B64A42822C5}" dt="2023-09-30T13:44:50.927" v="9248" actId="478"/>
          <ac:spMkLst>
            <pc:docMk/>
            <pc:sldMk cId="3355960000" sldId="960"/>
            <ac:spMk id="10" creationId="{126BBB32-0330-86E5-6005-490DE1ABEA16}"/>
          </ac:spMkLst>
        </pc:spChg>
      </pc:sldChg>
      <pc:sldChg chg="addSp delSp modSp mod delAnim">
        <pc:chgData name="Roger Pearce" userId="e211e6dda9429fcc" providerId="LiveId" clId="{FFA2B80F-1FCC-4AE8-A511-1B64A42822C5}" dt="2023-09-30T14:16:36.690" v="9491" actId="113"/>
        <pc:sldMkLst>
          <pc:docMk/>
          <pc:sldMk cId="2940071027" sldId="961"/>
        </pc:sldMkLst>
        <pc:spChg chg="del mod">
          <ac:chgData name="Roger Pearce" userId="e211e6dda9429fcc" providerId="LiveId" clId="{FFA2B80F-1FCC-4AE8-A511-1B64A42822C5}" dt="2023-09-30T14:10:48.802" v="9422" actId="21"/>
          <ac:spMkLst>
            <pc:docMk/>
            <pc:sldMk cId="2940071027" sldId="961"/>
            <ac:spMk id="2" creationId="{6B41C77A-2434-E837-6B8B-9A1F0DE768E2}"/>
          </ac:spMkLst>
        </pc:spChg>
        <pc:spChg chg="del">
          <ac:chgData name="Roger Pearce" userId="e211e6dda9429fcc" providerId="LiveId" clId="{FFA2B80F-1FCC-4AE8-A511-1B64A42822C5}" dt="2023-09-30T14:10:55.932" v="9423" actId="478"/>
          <ac:spMkLst>
            <pc:docMk/>
            <pc:sldMk cId="2940071027" sldId="961"/>
            <ac:spMk id="4" creationId="{08F5C67E-C9D8-FAB3-8700-AED624EC5018}"/>
          </ac:spMkLst>
        </pc:spChg>
        <pc:spChg chg="add mod">
          <ac:chgData name="Roger Pearce" userId="e211e6dda9429fcc" providerId="LiveId" clId="{FFA2B80F-1FCC-4AE8-A511-1B64A42822C5}" dt="2023-09-30T14:16:36.690" v="9491" actId="113"/>
          <ac:spMkLst>
            <pc:docMk/>
            <pc:sldMk cId="2940071027" sldId="961"/>
            <ac:spMk id="10" creationId="{FAE7331B-95C5-F5B5-D7C4-876EF4D34D29}"/>
          </ac:spMkLst>
        </pc:spChg>
        <pc:grpChg chg="del">
          <ac:chgData name="Roger Pearce" userId="e211e6dda9429fcc" providerId="LiveId" clId="{FFA2B80F-1FCC-4AE8-A511-1B64A42822C5}" dt="2023-09-30T14:11:02.883" v="9425" actId="478"/>
          <ac:grpSpMkLst>
            <pc:docMk/>
            <pc:sldMk cId="2940071027" sldId="961"/>
            <ac:grpSpMk id="9" creationId="{A650E502-F97C-89FF-CE0E-C72D8CC2CCEE}"/>
          </ac:grpSpMkLst>
        </pc:grpChg>
        <pc:picChg chg="add mod ord">
          <ac:chgData name="Roger Pearce" userId="e211e6dda9429fcc" providerId="LiveId" clId="{FFA2B80F-1FCC-4AE8-A511-1B64A42822C5}" dt="2023-09-30T14:15:33.097" v="9481" actId="14100"/>
          <ac:picMkLst>
            <pc:docMk/>
            <pc:sldMk cId="2940071027" sldId="961"/>
            <ac:picMk id="6" creationId="{15BDE00A-81DF-A798-91CF-4503048555B7}"/>
          </ac:picMkLst>
        </pc:picChg>
      </pc:sldChg>
      <pc:sldChg chg="addSp delSp modSp mod">
        <pc:chgData name="Roger Pearce" userId="e211e6dda9429fcc" providerId="LiveId" clId="{FFA2B80F-1FCC-4AE8-A511-1B64A42822C5}" dt="2023-09-30T14:53:45.873" v="9520" actId="1076"/>
        <pc:sldMkLst>
          <pc:docMk/>
          <pc:sldMk cId="1054226136" sldId="962"/>
        </pc:sldMkLst>
        <pc:spChg chg="add del mod">
          <ac:chgData name="Roger Pearce" userId="e211e6dda9429fcc" providerId="LiveId" clId="{FFA2B80F-1FCC-4AE8-A511-1B64A42822C5}" dt="2023-09-30T14:53:45.873" v="9520" actId="1076"/>
          <ac:spMkLst>
            <pc:docMk/>
            <pc:sldMk cId="1054226136" sldId="962"/>
            <ac:spMk id="2" creationId="{6B41C77A-2434-E837-6B8B-9A1F0DE768E2}"/>
          </ac:spMkLst>
        </pc:spChg>
      </pc:sldChg>
      <pc:sldChg chg="addSp modSp new mod setBg">
        <pc:chgData name="Roger Pearce" userId="e211e6dda9429fcc" providerId="LiveId" clId="{FFA2B80F-1FCC-4AE8-A511-1B64A42822C5}" dt="2023-09-30T15:22:01.323" v="9583"/>
        <pc:sldMkLst>
          <pc:docMk/>
          <pc:sldMk cId="1321709079" sldId="963"/>
        </pc:sldMkLst>
        <pc:picChg chg="add mod">
          <ac:chgData name="Roger Pearce" userId="e211e6dda9429fcc" providerId="LiveId" clId="{FFA2B80F-1FCC-4AE8-A511-1B64A42822C5}" dt="2023-09-30T15:21:51.108" v="9582" actId="14100"/>
          <ac:picMkLst>
            <pc:docMk/>
            <pc:sldMk cId="1321709079" sldId="963"/>
            <ac:picMk id="2" creationId="{E6F22E84-B257-69F5-C97F-36105C2B50E7}"/>
          </ac:picMkLst>
        </pc:picChg>
      </pc:sldChg>
      <pc:sldChg chg="addSp delSp modSp new mod setBg">
        <pc:chgData name="Roger Pearce" userId="e211e6dda9429fcc" providerId="LiveId" clId="{FFA2B80F-1FCC-4AE8-A511-1B64A42822C5}" dt="2023-09-30T16:39:07.421" v="9676" actId="1076"/>
        <pc:sldMkLst>
          <pc:docMk/>
          <pc:sldMk cId="1322826963" sldId="964"/>
        </pc:sldMkLst>
        <pc:spChg chg="add mod">
          <ac:chgData name="Roger Pearce" userId="e211e6dda9429fcc" providerId="LiveId" clId="{FFA2B80F-1FCC-4AE8-A511-1B64A42822C5}" dt="2023-09-30T16:39:07.421" v="9676" actId="1076"/>
          <ac:spMkLst>
            <pc:docMk/>
            <pc:sldMk cId="1322826963" sldId="964"/>
            <ac:spMk id="2" creationId="{3CA02679-27B2-0A0D-2A7B-BA8D32228087}"/>
          </ac:spMkLst>
        </pc:spChg>
        <pc:spChg chg="add del mod">
          <ac:chgData name="Roger Pearce" userId="e211e6dda9429fcc" providerId="LiveId" clId="{FFA2B80F-1FCC-4AE8-A511-1B64A42822C5}" dt="2023-09-30T16:35:37.825" v="9665"/>
          <ac:spMkLst>
            <pc:docMk/>
            <pc:sldMk cId="1322826963" sldId="964"/>
            <ac:spMk id="3" creationId="{B3AF3A54-21A7-5695-8096-C75FE745115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6F43A-5631-4E15-9218-B74E7BFE7BC3}" type="datetimeFigureOut">
              <a:rPr lang="en-GB" smtClean="0"/>
              <a:t>27/09/2023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F7D8E-501B-40CD-BCD0-A578F6AA31A4}" type="slidenum">
              <a:rPr lang="en-GB" smtClean="0"/>
              <a:t>‹#›</a:t>
            </a:fld>
            <a:endParaRPr lang="en-GB"/>
          </a:p>
        </p:txBody>
      </p:sp>
    </p:spTree>
    <p:extLst>
      <p:ext uri="{BB962C8B-B14F-4D97-AF65-F5344CB8AC3E}">
        <p14:creationId xmlns:p14="http://schemas.microsoft.com/office/powerpoint/2010/main" val="2191397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EF4399-0567-494C-8B5C-7823936D6F6C}" type="slidenum">
              <a:rPr kumimoji="0" 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105475"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105476" name="Rectangle 3"/>
          <p:cNvSpPr>
            <a:spLocks noGrp="1" noChangeArrowheads="1"/>
          </p:cNvSpPr>
          <p:nvPr>
            <p:ph type="body"/>
          </p:nvPr>
        </p:nvSpPr>
        <p:spPr>
          <a:xfrm>
            <a:off x="914400" y="4343400"/>
            <a:ext cx="5027613" cy="4122738"/>
          </a:xfrm>
          <a:solidFill>
            <a:srgbClr val="FFFFFF"/>
          </a:solidFill>
          <a:ln w="9360">
            <a:solidFill>
              <a:srgbClr val="000000"/>
            </a:solidFill>
            <a:miter lim="800000"/>
            <a:headEnd/>
            <a:tailEnd/>
          </a:ln>
        </p:spPr>
        <p:txBody>
          <a:bodyPr wrap="none" anchor="ctr"/>
          <a:lstStyle/>
          <a:p>
            <a:endParaRPr lang="en-US" dirty="0">
              <a:latin typeface="Times New Roman" charset="0"/>
            </a:endParaRPr>
          </a:p>
        </p:txBody>
      </p:sp>
    </p:spTree>
    <p:extLst>
      <p:ext uri="{BB962C8B-B14F-4D97-AF65-F5344CB8AC3E}">
        <p14:creationId xmlns:p14="http://schemas.microsoft.com/office/powerpoint/2010/main" val="2673405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0495B5B-7B8D-4B5B-84D1-9B2417EF0DB2}" type="slidenum">
              <a:rPr kumimoji="0" 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Times New Roman" charset="0"/>
            </a:endParaRPr>
          </a:p>
        </p:txBody>
      </p:sp>
    </p:spTree>
    <p:extLst>
      <p:ext uri="{BB962C8B-B14F-4D97-AF65-F5344CB8AC3E}">
        <p14:creationId xmlns:p14="http://schemas.microsoft.com/office/powerpoint/2010/main" val="3652059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0495B5B-7B8D-4B5B-84D1-9B2417EF0DB2}" type="slidenum">
              <a:rPr kumimoji="0" 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Times New Roman" charset="0"/>
            </a:endParaRPr>
          </a:p>
        </p:txBody>
      </p:sp>
    </p:spTree>
    <p:extLst>
      <p:ext uri="{BB962C8B-B14F-4D97-AF65-F5344CB8AC3E}">
        <p14:creationId xmlns:p14="http://schemas.microsoft.com/office/powerpoint/2010/main" val="3723191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0495B5B-7B8D-4B5B-84D1-9B2417EF0DB2}" type="slidenum">
              <a:rPr kumimoji="0" 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Times New Roman" charset="0"/>
            </a:endParaRPr>
          </a:p>
        </p:txBody>
      </p:sp>
    </p:spTree>
    <p:extLst>
      <p:ext uri="{BB962C8B-B14F-4D97-AF65-F5344CB8AC3E}">
        <p14:creationId xmlns:p14="http://schemas.microsoft.com/office/powerpoint/2010/main" val="4050780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0495B5B-7B8D-4B5B-84D1-9B2417EF0DB2}" type="slidenum">
              <a:rPr kumimoji="0" 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Times New Roman" charset="0"/>
            </a:endParaRPr>
          </a:p>
        </p:txBody>
      </p:sp>
    </p:spTree>
    <p:extLst>
      <p:ext uri="{BB962C8B-B14F-4D97-AF65-F5344CB8AC3E}">
        <p14:creationId xmlns:p14="http://schemas.microsoft.com/office/powerpoint/2010/main" val="83540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EF4399-0567-494C-8B5C-7823936D6F6C}" type="slidenum">
              <a:rPr kumimoji="0" 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105475"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105476" name="Rectangle 3"/>
          <p:cNvSpPr>
            <a:spLocks noGrp="1" noChangeArrowheads="1"/>
          </p:cNvSpPr>
          <p:nvPr>
            <p:ph type="body"/>
          </p:nvPr>
        </p:nvSpPr>
        <p:spPr>
          <a:xfrm>
            <a:off x="914400" y="4343400"/>
            <a:ext cx="5027613" cy="4122738"/>
          </a:xfrm>
          <a:solidFill>
            <a:srgbClr val="FFFFFF"/>
          </a:solidFill>
          <a:ln w="9360">
            <a:solidFill>
              <a:srgbClr val="000000"/>
            </a:solidFill>
            <a:miter lim="800000"/>
            <a:headEnd/>
            <a:tailEnd/>
          </a:ln>
        </p:spPr>
        <p:txBody>
          <a:bodyPr wrap="none" anchor="ctr"/>
          <a:lstStyle/>
          <a:p>
            <a:endParaRPr lang="en-US" dirty="0">
              <a:latin typeface="Times New Roman" charset="0"/>
            </a:endParaRPr>
          </a:p>
        </p:txBody>
      </p:sp>
    </p:spTree>
    <p:extLst>
      <p:ext uri="{BB962C8B-B14F-4D97-AF65-F5344CB8AC3E}">
        <p14:creationId xmlns:p14="http://schemas.microsoft.com/office/powerpoint/2010/main" val="2400927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EF4399-0567-494C-8B5C-7823936D6F6C}" type="slidenum">
              <a:rPr kumimoji="0" 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105475"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105476" name="Rectangle 3"/>
          <p:cNvSpPr>
            <a:spLocks noGrp="1" noChangeArrowheads="1"/>
          </p:cNvSpPr>
          <p:nvPr>
            <p:ph type="body"/>
          </p:nvPr>
        </p:nvSpPr>
        <p:spPr>
          <a:xfrm>
            <a:off x="914400" y="4343400"/>
            <a:ext cx="5027613" cy="4122738"/>
          </a:xfrm>
          <a:solidFill>
            <a:srgbClr val="FFFFFF"/>
          </a:solidFill>
          <a:ln w="9360">
            <a:solidFill>
              <a:srgbClr val="000000"/>
            </a:solidFill>
            <a:miter lim="800000"/>
            <a:headEnd/>
            <a:tailEnd/>
          </a:ln>
        </p:spPr>
        <p:txBody>
          <a:bodyPr wrap="none" anchor="ctr"/>
          <a:lstStyle/>
          <a:p>
            <a:endParaRPr lang="en-US" dirty="0">
              <a:latin typeface="Times New Roman" charset="0"/>
            </a:endParaRPr>
          </a:p>
        </p:txBody>
      </p:sp>
    </p:spTree>
    <p:extLst>
      <p:ext uri="{BB962C8B-B14F-4D97-AF65-F5344CB8AC3E}">
        <p14:creationId xmlns:p14="http://schemas.microsoft.com/office/powerpoint/2010/main" val="214316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EF4399-0567-494C-8B5C-7823936D6F6C}" type="slidenum">
              <a:rPr kumimoji="0" 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105475"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105476" name="Rectangle 3"/>
          <p:cNvSpPr>
            <a:spLocks noGrp="1" noChangeArrowheads="1"/>
          </p:cNvSpPr>
          <p:nvPr>
            <p:ph type="body"/>
          </p:nvPr>
        </p:nvSpPr>
        <p:spPr>
          <a:xfrm>
            <a:off x="914400" y="4343400"/>
            <a:ext cx="5027613" cy="4122738"/>
          </a:xfrm>
          <a:solidFill>
            <a:srgbClr val="FFFFFF"/>
          </a:solidFill>
          <a:ln w="9360">
            <a:solidFill>
              <a:srgbClr val="000000"/>
            </a:solidFill>
            <a:miter lim="800000"/>
            <a:headEnd/>
            <a:tailEnd/>
          </a:ln>
        </p:spPr>
        <p:txBody>
          <a:bodyPr wrap="none" anchor="ctr"/>
          <a:lstStyle/>
          <a:p>
            <a:endParaRPr lang="en-US" dirty="0">
              <a:latin typeface="Times New Roman" charset="0"/>
            </a:endParaRPr>
          </a:p>
        </p:txBody>
      </p:sp>
    </p:spTree>
    <p:extLst>
      <p:ext uri="{BB962C8B-B14F-4D97-AF65-F5344CB8AC3E}">
        <p14:creationId xmlns:p14="http://schemas.microsoft.com/office/powerpoint/2010/main" val="3011422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EF4399-0567-494C-8B5C-7823936D6F6C}" type="slidenum">
              <a:rPr kumimoji="0" 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105475"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105476" name="Rectangle 3"/>
          <p:cNvSpPr>
            <a:spLocks noGrp="1" noChangeArrowheads="1"/>
          </p:cNvSpPr>
          <p:nvPr>
            <p:ph type="body"/>
          </p:nvPr>
        </p:nvSpPr>
        <p:spPr>
          <a:xfrm>
            <a:off x="914400" y="4343400"/>
            <a:ext cx="5027613" cy="4122738"/>
          </a:xfrm>
          <a:solidFill>
            <a:srgbClr val="FFFFFF"/>
          </a:solidFill>
          <a:ln w="9360">
            <a:solidFill>
              <a:srgbClr val="000000"/>
            </a:solidFill>
            <a:miter lim="800000"/>
            <a:headEnd/>
            <a:tailEnd/>
          </a:ln>
        </p:spPr>
        <p:txBody>
          <a:bodyPr wrap="none" anchor="ctr"/>
          <a:lstStyle/>
          <a:p>
            <a:endParaRPr lang="en-US" dirty="0">
              <a:latin typeface="Times New Roman" charset="0"/>
            </a:endParaRPr>
          </a:p>
        </p:txBody>
      </p:sp>
    </p:spTree>
    <p:extLst>
      <p:ext uri="{BB962C8B-B14F-4D97-AF65-F5344CB8AC3E}">
        <p14:creationId xmlns:p14="http://schemas.microsoft.com/office/powerpoint/2010/main" val="3944469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EF4399-0567-494C-8B5C-7823936D6F6C}" type="slidenum">
              <a:rPr kumimoji="0" 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105475"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105476" name="Rectangle 3"/>
          <p:cNvSpPr>
            <a:spLocks noGrp="1" noChangeArrowheads="1"/>
          </p:cNvSpPr>
          <p:nvPr>
            <p:ph type="body"/>
          </p:nvPr>
        </p:nvSpPr>
        <p:spPr>
          <a:xfrm>
            <a:off x="914400" y="4343400"/>
            <a:ext cx="5027613" cy="4122738"/>
          </a:xfrm>
          <a:solidFill>
            <a:srgbClr val="FFFFFF"/>
          </a:solidFill>
          <a:ln w="9360">
            <a:solidFill>
              <a:srgbClr val="000000"/>
            </a:solidFill>
            <a:miter lim="800000"/>
            <a:headEnd/>
            <a:tailEnd/>
          </a:ln>
        </p:spPr>
        <p:txBody>
          <a:bodyPr wrap="none" anchor="ctr"/>
          <a:lstStyle/>
          <a:p>
            <a:endParaRPr lang="en-US" dirty="0">
              <a:latin typeface="Times New Roman" charset="0"/>
            </a:endParaRPr>
          </a:p>
        </p:txBody>
      </p:sp>
    </p:spTree>
    <p:extLst>
      <p:ext uri="{BB962C8B-B14F-4D97-AF65-F5344CB8AC3E}">
        <p14:creationId xmlns:p14="http://schemas.microsoft.com/office/powerpoint/2010/main" val="1671429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EF4399-0567-494C-8B5C-7823936D6F6C}" type="slidenum">
              <a:rPr kumimoji="0" 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105475"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105476" name="Rectangle 3"/>
          <p:cNvSpPr>
            <a:spLocks noGrp="1" noChangeArrowheads="1"/>
          </p:cNvSpPr>
          <p:nvPr>
            <p:ph type="body"/>
          </p:nvPr>
        </p:nvSpPr>
        <p:spPr>
          <a:xfrm>
            <a:off x="914400" y="4343400"/>
            <a:ext cx="5027613" cy="4122738"/>
          </a:xfrm>
          <a:solidFill>
            <a:srgbClr val="FFFFFF"/>
          </a:solidFill>
          <a:ln w="9360">
            <a:solidFill>
              <a:srgbClr val="000000"/>
            </a:solidFill>
            <a:miter lim="800000"/>
            <a:headEnd/>
            <a:tailEnd/>
          </a:ln>
        </p:spPr>
        <p:txBody>
          <a:bodyPr wrap="none" anchor="ctr"/>
          <a:lstStyle/>
          <a:p>
            <a:endParaRPr lang="en-US" dirty="0">
              <a:latin typeface="Times New Roman" charset="0"/>
            </a:endParaRPr>
          </a:p>
        </p:txBody>
      </p:sp>
    </p:spTree>
    <p:extLst>
      <p:ext uri="{BB962C8B-B14F-4D97-AF65-F5344CB8AC3E}">
        <p14:creationId xmlns:p14="http://schemas.microsoft.com/office/powerpoint/2010/main" val="3463076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0495B5B-7B8D-4B5B-84D1-9B2417EF0DB2}" type="slidenum">
              <a:rPr kumimoji="0" 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Times New Roman" charset="0"/>
            </a:endParaRPr>
          </a:p>
        </p:txBody>
      </p:sp>
    </p:spTree>
    <p:extLst>
      <p:ext uri="{BB962C8B-B14F-4D97-AF65-F5344CB8AC3E}">
        <p14:creationId xmlns:p14="http://schemas.microsoft.com/office/powerpoint/2010/main" val="87865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0495B5B-7B8D-4B5B-84D1-9B2417EF0DB2}" type="slidenum">
              <a:rPr kumimoji="0" 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Times New Roman" charset="0"/>
            </a:endParaRPr>
          </a:p>
        </p:txBody>
      </p:sp>
    </p:spTree>
    <p:extLst>
      <p:ext uri="{BB962C8B-B14F-4D97-AF65-F5344CB8AC3E}">
        <p14:creationId xmlns:p14="http://schemas.microsoft.com/office/powerpoint/2010/main" val="601864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8BDD018-4E4B-40AD-B8F4-72DF5C2AAC0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81670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DCFC7CD-F2EC-44A5-8855-19BA102F3A1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8863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4505D8-F011-4E7A-B473-8AA77245BBB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0043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0898705-CD96-4F99-9BEF-B4890FE3F410}" type="slidenum">
              <a:rPr lang="en-GB"/>
              <a:pPr>
                <a:defRPr/>
              </a:pPr>
              <a:t>‹#›</a:t>
            </a:fld>
            <a:endParaRPr lang="en-GB"/>
          </a:p>
        </p:txBody>
      </p:sp>
    </p:spTree>
    <p:extLst>
      <p:ext uri="{BB962C8B-B14F-4D97-AF65-F5344CB8AC3E}">
        <p14:creationId xmlns:p14="http://schemas.microsoft.com/office/powerpoint/2010/main" val="2892543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E254DEF-2FE2-44A3-A859-96C55CEE8B92}" type="slidenum">
              <a:rPr lang="en-GB"/>
              <a:pPr>
                <a:defRPr/>
              </a:pPr>
              <a:t>‹#›</a:t>
            </a:fld>
            <a:endParaRPr lang="en-GB"/>
          </a:p>
        </p:txBody>
      </p:sp>
    </p:spTree>
    <p:extLst>
      <p:ext uri="{BB962C8B-B14F-4D97-AF65-F5344CB8AC3E}">
        <p14:creationId xmlns:p14="http://schemas.microsoft.com/office/powerpoint/2010/main" val="1168767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EBEB399-9D61-470A-8EE4-CE8BCD7314EC}" type="slidenum">
              <a:rPr lang="en-GB"/>
              <a:pPr>
                <a:defRPr/>
              </a:pPr>
              <a:t>‹#›</a:t>
            </a:fld>
            <a:endParaRPr lang="en-GB"/>
          </a:p>
        </p:txBody>
      </p:sp>
    </p:spTree>
    <p:extLst>
      <p:ext uri="{BB962C8B-B14F-4D97-AF65-F5344CB8AC3E}">
        <p14:creationId xmlns:p14="http://schemas.microsoft.com/office/powerpoint/2010/main" val="149774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F874CF8-AD1A-423C-A71B-FF270CD3AC8D}" type="slidenum">
              <a:rPr lang="en-GB"/>
              <a:pPr>
                <a:defRPr/>
              </a:pPr>
              <a:t>‹#›</a:t>
            </a:fld>
            <a:endParaRPr lang="en-GB"/>
          </a:p>
        </p:txBody>
      </p:sp>
    </p:spTree>
    <p:extLst>
      <p:ext uri="{BB962C8B-B14F-4D97-AF65-F5344CB8AC3E}">
        <p14:creationId xmlns:p14="http://schemas.microsoft.com/office/powerpoint/2010/main" val="3706428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70FFC9BA-0875-4A85-985B-0D9A42C8A57B}" type="slidenum">
              <a:rPr lang="en-GB"/>
              <a:pPr>
                <a:defRPr/>
              </a:pPr>
              <a:t>‹#›</a:t>
            </a:fld>
            <a:endParaRPr lang="en-GB"/>
          </a:p>
        </p:txBody>
      </p:sp>
    </p:spTree>
    <p:extLst>
      <p:ext uri="{BB962C8B-B14F-4D97-AF65-F5344CB8AC3E}">
        <p14:creationId xmlns:p14="http://schemas.microsoft.com/office/powerpoint/2010/main" val="1485608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070DE9E-ADCB-4B60-ADA8-0053FDD65272}" type="slidenum">
              <a:rPr lang="en-GB"/>
              <a:pPr>
                <a:defRPr/>
              </a:pPr>
              <a:t>‹#›</a:t>
            </a:fld>
            <a:endParaRPr lang="en-GB"/>
          </a:p>
        </p:txBody>
      </p:sp>
    </p:spTree>
    <p:extLst>
      <p:ext uri="{BB962C8B-B14F-4D97-AF65-F5344CB8AC3E}">
        <p14:creationId xmlns:p14="http://schemas.microsoft.com/office/powerpoint/2010/main" val="2751480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DA41B82-9F0F-49B3-B6DC-3084B4D91281}" type="slidenum">
              <a:rPr lang="en-GB"/>
              <a:pPr>
                <a:defRPr/>
              </a:pPr>
              <a:t>‹#›</a:t>
            </a:fld>
            <a:endParaRPr lang="en-GB"/>
          </a:p>
        </p:txBody>
      </p:sp>
    </p:spTree>
    <p:extLst>
      <p:ext uri="{BB962C8B-B14F-4D97-AF65-F5344CB8AC3E}">
        <p14:creationId xmlns:p14="http://schemas.microsoft.com/office/powerpoint/2010/main" val="2081616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CBBB10A-2AC2-46D5-8E9E-31DA8C1964E1}" type="slidenum">
              <a:rPr lang="en-GB"/>
              <a:pPr>
                <a:defRPr/>
              </a:pPr>
              <a:t>‹#›</a:t>
            </a:fld>
            <a:endParaRPr lang="en-GB"/>
          </a:p>
        </p:txBody>
      </p:sp>
    </p:spTree>
    <p:extLst>
      <p:ext uri="{BB962C8B-B14F-4D97-AF65-F5344CB8AC3E}">
        <p14:creationId xmlns:p14="http://schemas.microsoft.com/office/powerpoint/2010/main" val="3527845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05CC63-12F1-4747-A231-CC7ABAC4D7B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34468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7CA6917-07F6-41C7-AF90-99B289DF9F79}" type="slidenum">
              <a:rPr lang="en-GB"/>
              <a:pPr>
                <a:defRPr/>
              </a:pPr>
              <a:t>‹#›</a:t>
            </a:fld>
            <a:endParaRPr lang="en-GB"/>
          </a:p>
        </p:txBody>
      </p:sp>
    </p:spTree>
    <p:extLst>
      <p:ext uri="{BB962C8B-B14F-4D97-AF65-F5344CB8AC3E}">
        <p14:creationId xmlns:p14="http://schemas.microsoft.com/office/powerpoint/2010/main" val="2702907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7BD4E63-4AE7-467D-9C7A-F89E1229AA60}" type="slidenum">
              <a:rPr lang="en-GB"/>
              <a:pPr>
                <a:defRPr/>
              </a:pPr>
              <a:t>‹#›</a:t>
            </a:fld>
            <a:endParaRPr lang="en-GB"/>
          </a:p>
        </p:txBody>
      </p:sp>
    </p:spTree>
    <p:extLst>
      <p:ext uri="{BB962C8B-B14F-4D97-AF65-F5344CB8AC3E}">
        <p14:creationId xmlns:p14="http://schemas.microsoft.com/office/powerpoint/2010/main" val="2458337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550DE83-DC34-4BC9-9E9B-052D8E838832}" type="slidenum">
              <a:rPr lang="en-GB"/>
              <a:pPr>
                <a:defRPr/>
              </a:pPr>
              <a:t>‹#›</a:t>
            </a:fld>
            <a:endParaRPr lang="en-GB"/>
          </a:p>
        </p:txBody>
      </p:sp>
    </p:spTree>
    <p:extLst>
      <p:ext uri="{BB962C8B-B14F-4D97-AF65-F5344CB8AC3E}">
        <p14:creationId xmlns:p14="http://schemas.microsoft.com/office/powerpoint/2010/main" val="1977879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48BDD018-4E4B-40AD-B8F4-72DF5C2AAC06}" type="slidenum">
              <a:rPr lang="en-GB" altLang="en-US"/>
              <a:pPr/>
              <a:t>‹#›</a:t>
            </a:fld>
            <a:endParaRPr lang="en-GB" altLang="en-US"/>
          </a:p>
        </p:txBody>
      </p:sp>
    </p:spTree>
    <p:extLst>
      <p:ext uri="{BB962C8B-B14F-4D97-AF65-F5344CB8AC3E}">
        <p14:creationId xmlns:p14="http://schemas.microsoft.com/office/powerpoint/2010/main" val="4182861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DB05CC63-12F1-4747-A231-CC7ABAC4D7B0}" type="slidenum">
              <a:rPr lang="en-GB" altLang="en-US"/>
              <a:pPr/>
              <a:t>‹#›</a:t>
            </a:fld>
            <a:endParaRPr lang="en-GB" altLang="en-US"/>
          </a:p>
        </p:txBody>
      </p:sp>
    </p:spTree>
    <p:extLst>
      <p:ext uri="{BB962C8B-B14F-4D97-AF65-F5344CB8AC3E}">
        <p14:creationId xmlns:p14="http://schemas.microsoft.com/office/powerpoint/2010/main" val="142059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7EC65404-5739-493F-B07E-B8649221C66E}" type="slidenum">
              <a:rPr lang="en-GB" altLang="en-US"/>
              <a:pPr/>
              <a:t>‹#›</a:t>
            </a:fld>
            <a:endParaRPr lang="en-GB" altLang="en-US"/>
          </a:p>
        </p:txBody>
      </p:sp>
    </p:spTree>
    <p:extLst>
      <p:ext uri="{BB962C8B-B14F-4D97-AF65-F5344CB8AC3E}">
        <p14:creationId xmlns:p14="http://schemas.microsoft.com/office/powerpoint/2010/main" val="2059453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D58D0859-047D-4AC5-843B-0A26D9594080}" type="slidenum">
              <a:rPr lang="en-GB" altLang="en-US"/>
              <a:pPr/>
              <a:t>‹#›</a:t>
            </a:fld>
            <a:endParaRPr lang="en-GB" altLang="en-US"/>
          </a:p>
        </p:txBody>
      </p:sp>
    </p:spTree>
    <p:extLst>
      <p:ext uri="{BB962C8B-B14F-4D97-AF65-F5344CB8AC3E}">
        <p14:creationId xmlns:p14="http://schemas.microsoft.com/office/powerpoint/2010/main" val="1164809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BF08E204-89EC-4165-9B83-6C29D180429F}" type="slidenum">
              <a:rPr lang="en-GB" altLang="en-US"/>
              <a:pPr/>
              <a:t>‹#›</a:t>
            </a:fld>
            <a:endParaRPr lang="en-GB" altLang="en-US"/>
          </a:p>
        </p:txBody>
      </p:sp>
    </p:spTree>
    <p:extLst>
      <p:ext uri="{BB962C8B-B14F-4D97-AF65-F5344CB8AC3E}">
        <p14:creationId xmlns:p14="http://schemas.microsoft.com/office/powerpoint/2010/main" val="2039238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2C98FC60-8DA2-4802-B712-3E3A8D9B9B44}" type="slidenum">
              <a:rPr lang="en-GB" altLang="en-US"/>
              <a:pPr/>
              <a:t>‹#›</a:t>
            </a:fld>
            <a:endParaRPr lang="en-GB" altLang="en-US"/>
          </a:p>
        </p:txBody>
      </p:sp>
    </p:spTree>
    <p:extLst>
      <p:ext uri="{BB962C8B-B14F-4D97-AF65-F5344CB8AC3E}">
        <p14:creationId xmlns:p14="http://schemas.microsoft.com/office/powerpoint/2010/main" val="643440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0232EDD7-4A65-454D-B6CB-39CFD80F0351}" type="slidenum">
              <a:rPr lang="en-GB" altLang="en-US"/>
              <a:pPr/>
              <a:t>‹#›</a:t>
            </a:fld>
            <a:endParaRPr lang="en-GB" altLang="en-US"/>
          </a:p>
        </p:txBody>
      </p:sp>
    </p:spTree>
    <p:extLst>
      <p:ext uri="{BB962C8B-B14F-4D97-AF65-F5344CB8AC3E}">
        <p14:creationId xmlns:p14="http://schemas.microsoft.com/office/powerpoint/2010/main" val="2890747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C65404-5739-493F-B07E-B8649221C66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13920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E2D0441F-2715-4905-B7C9-AFB971347E82}" type="slidenum">
              <a:rPr lang="en-GB" altLang="en-US"/>
              <a:pPr/>
              <a:t>‹#›</a:t>
            </a:fld>
            <a:endParaRPr lang="en-GB" altLang="en-US"/>
          </a:p>
        </p:txBody>
      </p:sp>
    </p:spTree>
    <p:extLst>
      <p:ext uri="{BB962C8B-B14F-4D97-AF65-F5344CB8AC3E}">
        <p14:creationId xmlns:p14="http://schemas.microsoft.com/office/powerpoint/2010/main" val="1451298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88DC4454-F43D-46A0-9EAA-679236738EBF}" type="slidenum">
              <a:rPr lang="en-GB" altLang="en-US"/>
              <a:pPr/>
              <a:t>‹#›</a:t>
            </a:fld>
            <a:endParaRPr lang="en-GB" altLang="en-US"/>
          </a:p>
        </p:txBody>
      </p:sp>
    </p:spTree>
    <p:extLst>
      <p:ext uri="{BB962C8B-B14F-4D97-AF65-F5344CB8AC3E}">
        <p14:creationId xmlns:p14="http://schemas.microsoft.com/office/powerpoint/2010/main" val="3398017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9DCFC7CD-F2EC-44A5-8855-19BA102F3A14}" type="slidenum">
              <a:rPr lang="en-GB" altLang="en-US"/>
              <a:pPr/>
              <a:t>‹#›</a:t>
            </a:fld>
            <a:endParaRPr lang="en-GB" altLang="en-US"/>
          </a:p>
        </p:txBody>
      </p:sp>
    </p:spTree>
    <p:extLst>
      <p:ext uri="{BB962C8B-B14F-4D97-AF65-F5344CB8AC3E}">
        <p14:creationId xmlns:p14="http://schemas.microsoft.com/office/powerpoint/2010/main" val="708195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FA4505D8-F011-4E7A-B473-8AA77245BBB6}" type="slidenum">
              <a:rPr lang="en-GB" altLang="en-US"/>
              <a:pPr/>
              <a:t>‹#›</a:t>
            </a:fld>
            <a:endParaRPr lang="en-GB" altLang="en-US"/>
          </a:p>
        </p:txBody>
      </p:sp>
    </p:spTree>
    <p:extLst>
      <p:ext uri="{BB962C8B-B14F-4D97-AF65-F5344CB8AC3E}">
        <p14:creationId xmlns:p14="http://schemas.microsoft.com/office/powerpoint/2010/main" val="1456439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8D0859-047D-4AC5-843B-0A26D959408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44505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F08E204-89EC-4165-9B83-6C29D180429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076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C98FC60-8DA2-4802-B712-3E3A8D9B9B4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93898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232EDD7-4A65-454D-B6CB-39CFD80F035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71396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2D0441F-2715-4905-B7C9-AFB971347E8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27878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DC4454-F43D-46A0-9EAA-679236738EB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74610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Times New Roman" charset="0"/>
                <a:cs typeface="+mn-cs"/>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Times New Roman" charset="0"/>
                <a:cs typeface="+mn-cs"/>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vl1pPr>
          </a:lstStyle>
          <a:p>
            <a:pPr fontAlgn="base">
              <a:spcBef>
                <a:spcPct val="0"/>
              </a:spcBef>
              <a:spcAft>
                <a:spcPct val="0"/>
              </a:spcAft>
            </a:pPr>
            <a:fld id="{CE7DB677-BF2C-4354-8244-F93B4ABDD62A}" type="slidenum">
              <a:rPr lang="en-GB" altLang="en-US">
                <a:solidFill>
                  <a:srgbClr val="000000"/>
                </a:solidFill>
                <a:cs typeface="Arial" panose="020B0604020202020204" pitchFamily="34" charset="0"/>
              </a:rPr>
              <a:pPr fontAlgn="base">
                <a:spcBef>
                  <a:spcPct val="0"/>
                </a:spcBef>
                <a:spcAft>
                  <a:spcPct val="0"/>
                </a:spcAft>
              </a:pPr>
              <a:t>‹#›</a:t>
            </a:fld>
            <a:endParaRPr lang="en-GB" altLang="en-US">
              <a:solidFill>
                <a:srgbClr val="000000"/>
              </a:solidFill>
              <a:cs typeface="Arial" panose="020B0604020202020204" pitchFamily="34" charset="0"/>
            </a:endParaRPr>
          </a:p>
        </p:txBody>
      </p:sp>
    </p:spTree>
    <p:extLst>
      <p:ext uri="{BB962C8B-B14F-4D97-AF65-F5344CB8AC3E}">
        <p14:creationId xmlns:p14="http://schemas.microsoft.com/office/powerpoint/2010/main" val="560277972"/>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eaLnBrk="0" fontAlgn="base" hangingPunct="0">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eaLnBrk="0" fontAlgn="base" hangingPunct="0">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eaLnBrk="0" fontAlgn="base" hangingPunct="0">
              <a:spcBef>
                <a:spcPct val="0"/>
              </a:spcBef>
              <a:spcAft>
                <a:spcPct val="0"/>
              </a:spcAft>
              <a:defRPr/>
            </a:pPr>
            <a:fld id="{52C7F1DE-270A-46C9-8E7E-2DA28C91B82F}" type="slidenum">
              <a:rPr lang="en-GB"/>
              <a:pPr eaLnBrk="0" fontAlgn="base" hangingPunct="0">
                <a:spcBef>
                  <a:spcPct val="0"/>
                </a:spcBef>
                <a:spcAft>
                  <a:spcPct val="0"/>
                </a:spcAft>
                <a:defRPr/>
              </a:pPr>
              <a:t>‹#›</a:t>
            </a:fld>
            <a:endParaRPr lang="en-GB"/>
          </a:p>
        </p:txBody>
      </p:sp>
    </p:spTree>
    <p:extLst>
      <p:ext uri="{BB962C8B-B14F-4D97-AF65-F5344CB8AC3E}">
        <p14:creationId xmlns:p14="http://schemas.microsoft.com/office/powerpoint/2010/main" val="1341202210"/>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Times New Roman" charset="0"/>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Times New Roman" charset="0"/>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vl1pPr>
          </a:lstStyle>
          <a:p>
            <a:fld id="{CE7DB677-BF2C-4354-8244-F93B4ABDD62A}" type="slidenum">
              <a:rPr lang="en-GB" altLang="en-US"/>
              <a:pPr/>
              <a:t>‹#›</a:t>
            </a:fld>
            <a:endParaRPr lang="en-GB" altLang="en-US"/>
          </a:p>
        </p:txBody>
      </p:sp>
    </p:spTree>
    <p:extLst>
      <p:ext uri="{BB962C8B-B14F-4D97-AF65-F5344CB8AC3E}">
        <p14:creationId xmlns:p14="http://schemas.microsoft.com/office/powerpoint/2010/main" val="3522537651"/>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9.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5.jpg"/></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723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41C77A-2434-E837-6B8B-9A1F0DE768E2}"/>
              </a:ext>
            </a:extLst>
          </p:cNvPr>
          <p:cNvSpPr txBox="1"/>
          <p:nvPr/>
        </p:nvSpPr>
        <p:spPr>
          <a:xfrm>
            <a:off x="263237" y="1427017"/>
            <a:ext cx="7994072" cy="923330"/>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rPr>
              <a:t>How?</a:t>
            </a:r>
          </a:p>
        </p:txBody>
      </p:sp>
    </p:spTree>
    <p:extLst>
      <p:ext uri="{BB962C8B-B14F-4D97-AF65-F5344CB8AC3E}">
        <p14:creationId xmlns:p14="http://schemas.microsoft.com/office/powerpoint/2010/main" val="1054226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41C77A-2434-E837-6B8B-9A1F0DE768E2}"/>
              </a:ext>
            </a:extLst>
          </p:cNvPr>
          <p:cNvSpPr txBox="1"/>
          <p:nvPr/>
        </p:nvSpPr>
        <p:spPr>
          <a:xfrm>
            <a:off x="554182" y="1399308"/>
            <a:ext cx="7994072" cy="4524315"/>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chemeClr val="bg1"/>
                </a:solidFill>
                <a:latin typeface="Trebuchet MS" panose="020B0603020202020204" pitchFamily="34" charset="0"/>
                <a:ea typeface="Calibri" panose="020F0502020204030204" pitchFamily="34" charset="0"/>
                <a:cs typeface="Arial" panose="020B0604020202020204" pitchFamily="34" charset="0"/>
              </a:rPr>
              <a:t>…b</a:t>
            </a:r>
            <a:r>
              <a:rPr kumimoji="0" lang="en-GB" sz="4800" i="0" u="none" strike="noStrike" kern="1200" cap="none" spc="0" normalizeH="0" baseline="0" noProof="0" dirty="0" err="1">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ecause</a:t>
            </a:r>
            <a:r>
              <a:rPr lang="en-GB" sz="4800" dirty="0">
                <a:solidFill>
                  <a:schemeClr val="bg1"/>
                </a:solidFill>
                <a:latin typeface="Trebuchet MS" panose="020B0603020202020204" pitchFamily="34" charset="0"/>
              </a:rPr>
              <a:t>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rPr>
              <a:t>Holy Spirit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chemeClr val="bg1"/>
                </a:solidFill>
                <a:latin typeface="Trebuchet MS" panose="020B0603020202020204" pitchFamily="34" charset="0"/>
                <a:ea typeface="Calibri" panose="020F0502020204030204" pitchFamily="34" charset="0"/>
                <a:cs typeface="Arial" panose="020B0604020202020204" pitchFamily="34" charset="0"/>
              </a:rPr>
              <a:t>was given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chemeClr val="bg1"/>
                </a:solidFill>
                <a:latin typeface="Trebuchet MS" panose="020B0603020202020204" pitchFamily="34" charset="0"/>
                <a:ea typeface="Calibri" panose="020F0502020204030204" pitchFamily="34" charset="0"/>
                <a:cs typeface="Arial" panose="020B0604020202020204" pitchFamily="34" charset="0"/>
              </a:rPr>
              <a:t>t</a:t>
            </a:r>
            <a:r>
              <a:rPr kumimoji="0" lang="en-GB" sz="4800"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o His Church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chemeClr val="bg1"/>
                </a:solidFill>
                <a:latin typeface="Trebuchet MS" panose="020B0603020202020204" pitchFamily="34" charset="0"/>
                <a:ea typeface="Calibri" panose="020F0502020204030204" pitchFamily="34" charset="0"/>
                <a:cs typeface="Arial" panose="020B0604020202020204" pitchFamily="34" charset="0"/>
              </a:rPr>
              <a:t>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b="1" dirty="0">
                <a:solidFill>
                  <a:srgbClr val="FFFF00"/>
                </a:solidFill>
                <a:latin typeface="Trebuchet MS" panose="020B0603020202020204" pitchFamily="34" charset="0"/>
                <a:ea typeface="Calibri" panose="020F0502020204030204" pitchFamily="34" charset="0"/>
                <a:cs typeface="Arial" panose="020B0604020202020204" pitchFamily="34" charset="0"/>
              </a:rPr>
              <a:t>PENTECOST</a:t>
            </a:r>
            <a:endParaRPr kumimoji="0" lang="en-GB" sz="48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06167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41C77A-2434-E837-6B8B-9A1F0DE768E2}"/>
              </a:ext>
            </a:extLst>
          </p:cNvPr>
          <p:cNvSpPr txBox="1"/>
          <p:nvPr/>
        </p:nvSpPr>
        <p:spPr>
          <a:xfrm>
            <a:off x="554182" y="1399308"/>
            <a:ext cx="7994072" cy="1077218"/>
          </a:xfrm>
          <a:prstGeom prst="rect">
            <a:avLst/>
          </a:prstGeom>
          <a:solidFill>
            <a:srgbClr val="C0000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God links our lives to</a:t>
            </a:r>
          </a:p>
          <a:p>
            <a:pPr lvl="0"/>
            <a:r>
              <a:rPr kumimoji="0" lang="en-GB" sz="32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  </a:t>
            </a:r>
            <a:r>
              <a:rPr lang="en-GB" sz="3200" b="1" dirty="0">
                <a:solidFill>
                  <a:schemeClr val="bg1"/>
                </a:solidFill>
                <a:latin typeface="Trebuchet MS" panose="020B0603020202020204" pitchFamily="34" charset="0"/>
                <a:ea typeface="Calibri" panose="020F0502020204030204" pitchFamily="34" charset="0"/>
                <a:cs typeface="Arial" panose="020B0604020202020204" pitchFamily="34" charset="0"/>
              </a:rPr>
              <a:t>        the </a:t>
            </a:r>
            <a:r>
              <a:rPr lang="en-GB" sz="3200" b="1" dirty="0">
                <a:solidFill>
                  <a:srgbClr val="FFFF00"/>
                </a:solidFill>
                <a:latin typeface="Trebuchet MS" panose="020B0603020202020204" pitchFamily="34" charset="0"/>
                <a:ea typeface="Calibri" panose="020F0502020204030204" pitchFamily="34" charset="0"/>
                <a:cs typeface="Arial" panose="020B0604020202020204" pitchFamily="34" charset="0"/>
              </a:rPr>
              <a:t>death </a:t>
            </a:r>
            <a:r>
              <a:rPr kumimoji="0" lang="en-GB" sz="32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rPr>
              <a:t>&amp; resurrection of Jesus</a:t>
            </a:r>
            <a:endParaRPr kumimoji="0" lang="en-GB" sz="3200" b="0" i="0" u="none" strike="noStrike" kern="1200" cap="none" spc="0" normalizeH="0" baseline="0" noProof="0" dirty="0">
              <a:ln>
                <a:noFill/>
              </a:ln>
              <a:solidFill>
                <a:srgbClr val="FFFF00"/>
              </a:solidFill>
              <a:effectLst/>
              <a:uLnTx/>
              <a:uFillTx/>
              <a:latin typeface="Times New Roman"/>
            </a:endParaRPr>
          </a:p>
        </p:txBody>
      </p:sp>
      <p:sp>
        <p:nvSpPr>
          <p:cNvPr id="5" name="TextBox 4">
            <a:extLst>
              <a:ext uri="{FF2B5EF4-FFF2-40B4-BE49-F238E27FC236}">
                <a16:creationId xmlns:a16="http://schemas.microsoft.com/office/drawing/2014/main" id="{F40598F8-DD72-8345-44C3-72915AE71CB0}"/>
              </a:ext>
            </a:extLst>
          </p:cNvPr>
          <p:cNvSpPr txBox="1"/>
          <p:nvPr/>
        </p:nvSpPr>
        <p:spPr>
          <a:xfrm>
            <a:off x="554182" y="346363"/>
            <a:ext cx="7994072" cy="707886"/>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W</a:t>
            </a:r>
            <a:r>
              <a:rPr kumimoji="0" lang="en-GB" sz="40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hat h</a:t>
            </a:r>
            <a:r>
              <a:rPr lang="en-GB" sz="4000" b="1" dirty="0" err="1">
                <a:solidFill>
                  <a:schemeClr val="bg1"/>
                </a:solidFill>
                <a:latin typeface="Trebuchet MS" panose="020B0603020202020204" pitchFamily="34" charset="0"/>
                <a:ea typeface="Calibri" panose="020F0502020204030204" pitchFamily="34" charset="0"/>
                <a:cs typeface="Arial" panose="020B0604020202020204" pitchFamily="34" charset="0"/>
              </a:rPr>
              <a:t>appened</a:t>
            </a:r>
            <a:r>
              <a:rPr lang="en-GB" sz="4000" b="1" dirty="0">
                <a:solidFill>
                  <a:schemeClr val="bg1"/>
                </a:solidFill>
                <a:latin typeface="Trebuchet MS" panose="020B0603020202020204" pitchFamily="34" charset="0"/>
                <a:ea typeface="Calibri" panose="020F0502020204030204" pitchFamily="34" charset="0"/>
                <a:cs typeface="Arial" panose="020B0604020202020204" pitchFamily="34" charset="0"/>
              </a:rPr>
              <a:t> at Pentecost?</a:t>
            </a:r>
            <a:endParaRPr kumimoji="0" lang="en-GB" sz="40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7442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4776A-219A-EEB6-4AD3-1782ACD0DC3C}"/>
              </a:ext>
            </a:extLst>
          </p:cNvPr>
          <p:cNvPicPr>
            <a:picLocks noChangeAspect="1"/>
          </p:cNvPicPr>
          <p:nvPr/>
        </p:nvPicPr>
        <p:blipFill>
          <a:blip r:embed="rId2"/>
          <a:stretch>
            <a:fillRect/>
          </a:stretch>
        </p:blipFill>
        <p:spPr>
          <a:xfrm>
            <a:off x="0" y="-1941365"/>
            <a:ext cx="8638307" cy="10797882"/>
          </a:xfrm>
          <a:prstGeom prst="rect">
            <a:avLst/>
          </a:prstGeom>
        </p:spPr>
      </p:pic>
      <p:sp>
        <p:nvSpPr>
          <p:cNvPr id="4" name="Rectangle: Rounded Corners 3">
            <a:extLst>
              <a:ext uri="{FF2B5EF4-FFF2-40B4-BE49-F238E27FC236}">
                <a16:creationId xmlns:a16="http://schemas.microsoft.com/office/drawing/2014/main" id="{0ABC046D-366E-E6DE-20C9-AAA5102C4A99}"/>
              </a:ext>
            </a:extLst>
          </p:cNvPr>
          <p:cNvSpPr/>
          <p:nvPr/>
        </p:nvSpPr>
        <p:spPr bwMode="auto">
          <a:xfrm>
            <a:off x="5915891" y="4225636"/>
            <a:ext cx="1454727" cy="1565564"/>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grpSp>
        <p:nvGrpSpPr>
          <p:cNvPr id="20" name="Group 19">
            <a:extLst>
              <a:ext uri="{FF2B5EF4-FFF2-40B4-BE49-F238E27FC236}">
                <a16:creationId xmlns:a16="http://schemas.microsoft.com/office/drawing/2014/main" id="{58265F73-9796-DF7C-E476-8E4D765DC4B6}"/>
              </a:ext>
            </a:extLst>
          </p:cNvPr>
          <p:cNvGrpSpPr/>
          <p:nvPr/>
        </p:nvGrpSpPr>
        <p:grpSpPr>
          <a:xfrm>
            <a:off x="1475510" y="5140036"/>
            <a:ext cx="3096490" cy="1323623"/>
            <a:chOff x="1475510" y="5140036"/>
            <a:chExt cx="3096490" cy="1323623"/>
          </a:xfrm>
        </p:grpSpPr>
        <p:sp>
          <p:nvSpPr>
            <p:cNvPr id="5" name="TextBox 4">
              <a:extLst>
                <a:ext uri="{FF2B5EF4-FFF2-40B4-BE49-F238E27FC236}">
                  <a16:creationId xmlns:a16="http://schemas.microsoft.com/office/drawing/2014/main" id="{9335DB88-1EDC-449C-FF8E-91E0468E7F83}"/>
                </a:ext>
              </a:extLst>
            </p:cNvPr>
            <p:cNvSpPr txBox="1"/>
            <p:nvPr/>
          </p:nvSpPr>
          <p:spPr>
            <a:xfrm>
              <a:off x="1475510" y="5694218"/>
              <a:ext cx="2452254" cy="769441"/>
            </a:xfrm>
            <a:prstGeom prst="rect">
              <a:avLst/>
            </a:prstGeom>
            <a:solidFill>
              <a:srgbClr val="CC6600"/>
            </a:solidFill>
          </p:spPr>
          <p:txBody>
            <a:bodyPr wrap="square" rtlCol="0">
              <a:spAutoFit/>
            </a:bodyPr>
            <a:lstStyle/>
            <a:p>
              <a:pPr algn="ctr"/>
              <a:r>
                <a:rPr lang="en-US" sz="4400" dirty="0">
                  <a:solidFill>
                    <a:schemeClr val="bg1"/>
                  </a:solidFill>
                </a:rPr>
                <a:t>Baptism</a:t>
              </a:r>
              <a:endParaRPr lang="en-GB" sz="4400" dirty="0">
                <a:solidFill>
                  <a:schemeClr val="bg1"/>
                </a:solidFill>
              </a:endParaRPr>
            </a:p>
          </p:txBody>
        </p:sp>
        <p:cxnSp>
          <p:nvCxnSpPr>
            <p:cNvPr id="9" name="Straight Arrow Connector 8">
              <a:extLst>
                <a:ext uri="{FF2B5EF4-FFF2-40B4-BE49-F238E27FC236}">
                  <a16:creationId xmlns:a16="http://schemas.microsoft.com/office/drawing/2014/main" id="{6EB7C206-B638-4609-C2EA-02270EF01663}"/>
                </a:ext>
              </a:extLst>
            </p:cNvPr>
            <p:cNvCxnSpPr>
              <a:cxnSpLocks/>
            </p:cNvCxnSpPr>
            <p:nvPr/>
          </p:nvCxnSpPr>
          <p:spPr bwMode="auto">
            <a:xfrm flipV="1">
              <a:off x="3193470" y="5140036"/>
              <a:ext cx="1378530" cy="651164"/>
            </a:xfrm>
            <a:prstGeom prst="straightConnector1">
              <a:avLst/>
            </a:prstGeom>
            <a:solidFill>
              <a:schemeClr val="accent1"/>
            </a:solidFill>
            <a:ln w="88900" cap="flat" cmpd="sng" algn="ctr">
              <a:solidFill>
                <a:srgbClr val="CC6600"/>
              </a:solidFill>
              <a:prstDash val="solid"/>
              <a:round/>
              <a:headEnd type="none" w="med" len="med"/>
              <a:tailEnd type="triangle"/>
            </a:ln>
            <a:effectLst/>
          </p:spPr>
        </p:cxnSp>
      </p:grpSp>
    </p:spTree>
    <p:extLst>
      <p:ext uri="{BB962C8B-B14F-4D97-AF65-F5344CB8AC3E}">
        <p14:creationId xmlns:p14="http://schemas.microsoft.com/office/powerpoint/2010/main" val="4774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F101011-7594-F26B-4235-6104EEB54087}"/>
              </a:ext>
            </a:extLst>
          </p:cNvPr>
          <p:cNvSpPr txBox="1"/>
          <p:nvPr/>
        </p:nvSpPr>
        <p:spPr>
          <a:xfrm>
            <a:off x="540327" y="3822700"/>
            <a:ext cx="2438400" cy="2677656"/>
          </a:xfrm>
          <a:prstGeom prst="rect">
            <a:avLst/>
          </a:prstGeom>
          <a:solidFill>
            <a:schemeClr val="accent6">
              <a:lumMod val="75000"/>
            </a:schemeClr>
          </a:solidFill>
        </p:spPr>
        <p:txBody>
          <a:bodyPr wrap="square" rtlCol="0">
            <a:spAutoFit/>
          </a:bodyPr>
          <a:lstStyle/>
          <a:p>
            <a:pPr algn="ctr"/>
            <a:r>
              <a:rPr lang="en-US" sz="2800" dirty="0">
                <a:solidFill>
                  <a:schemeClr val="bg1"/>
                </a:solidFill>
                <a:latin typeface="Trebuchet MS" panose="020B0603020202020204" pitchFamily="34" charset="0"/>
                <a:ea typeface="Yu Mincho" panose="02020400000000000000" pitchFamily="18" charset="-128"/>
                <a:cs typeface="Segoe UI" panose="020B0502040204020203" pitchFamily="34" charset="0"/>
              </a:rPr>
              <a:t>The </a:t>
            </a:r>
          </a:p>
          <a:p>
            <a:pPr algn="ctr"/>
            <a:r>
              <a:rPr lang="en-US" sz="2800" b="1" i="0" dirty="0">
                <a:solidFill>
                  <a:srgbClr val="FFFF00"/>
                </a:solidFill>
                <a:effectLst/>
                <a:latin typeface="Trebuchet MS" panose="020B0603020202020204" pitchFamily="34" charset="0"/>
              </a:rPr>
              <a:t>Holy Spirit </a:t>
            </a:r>
            <a:r>
              <a:rPr lang="en-US" sz="2800" dirty="0">
                <a:solidFill>
                  <a:schemeClr val="bg1"/>
                </a:solidFill>
                <a:latin typeface="Trebuchet MS" panose="020B0603020202020204" pitchFamily="34" charset="0"/>
                <a:ea typeface="Yu Mincho" panose="02020400000000000000" pitchFamily="18" charset="-128"/>
                <a:cs typeface="Segoe UI" panose="020B0502040204020203" pitchFamily="34" charset="0"/>
              </a:rPr>
              <a:t>came down </a:t>
            </a:r>
          </a:p>
          <a:p>
            <a:pPr algn="ctr"/>
            <a:r>
              <a:rPr lang="en-US" sz="2800" dirty="0">
                <a:solidFill>
                  <a:schemeClr val="bg1"/>
                </a:solidFill>
                <a:latin typeface="Trebuchet MS" panose="020B0603020202020204" pitchFamily="34" charset="0"/>
                <a:ea typeface="Yu Mincho" panose="02020400000000000000" pitchFamily="18" charset="-128"/>
                <a:cs typeface="Segoe UI" panose="020B0502040204020203" pitchFamily="34" charset="0"/>
              </a:rPr>
              <a:t>on </a:t>
            </a:r>
          </a:p>
          <a:p>
            <a:pPr algn="ctr"/>
            <a:r>
              <a:rPr lang="en-US" sz="2800" b="1" dirty="0">
                <a:solidFill>
                  <a:srgbClr val="FFFF00"/>
                </a:solidFill>
                <a:latin typeface="Trebuchet MS" panose="020B0603020202020204" pitchFamily="34" charset="0"/>
                <a:ea typeface="Yu Mincho" panose="02020400000000000000" pitchFamily="18" charset="-128"/>
                <a:cs typeface="Segoe UI" panose="020B0502040204020203" pitchFamily="34" charset="0"/>
              </a:rPr>
              <a:t>Jesus</a:t>
            </a:r>
          </a:p>
          <a:p>
            <a:pPr algn="ctr"/>
            <a:r>
              <a:rPr lang="en-US" sz="2800" dirty="0">
                <a:solidFill>
                  <a:schemeClr val="bg1"/>
                </a:solidFill>
                <a:latin typeface="Trebuchet MS" panose="020B0603020202020204" pitchFamily="34" charset="0"/>
                <a:ea typeface="Yu Mincho" panose="02020400000000000000" pitchFamily="18" charset="-128"/>
                <a:cs typeface="Segoe UI" panose="020B0502040204020203" pitchFamily="34" charset="0"/>
              </a:rPr>
              <a:t>like a dove</a:t>
            </a:r>
            <a:endParaRPr lang="en-GB" sz="2800" dirty="0">
              <a:solidFill>
                <a:schemeClr val="bg1"/>
              </a:solidFill>
              <a:latin typeface="Trebuchet MS" panose="020B0603020202020204" pitchFamily="34" charset="0"/>
              <a:ea typeface="Yu Mincho" panose="02020400000000000000" pitchFamily="18" charset="-128"/>
              <a:cs typeface="Segoe UI" panose="020B0502040204020203" pitchFamily="34" charset="0"/>
            </a:endParaRPr>
          </a:p>
        </p:txBody>
      </p:sp>
      <p:grpSp>
        <p:nvGrpSpPr>
          <p:cNvPr id="25" name="Group 24">
            <a:extLst>
              <a:ext uri="{FF2B5EF4-FFF2-40B4-BE49-F238E27FC236}">
                <a16:creationId xmlns:a16="http://schemas.microsoft.com/office/drawing/2014/main" id="{73385692-F9F6-A2D7-B124-6497CFC9C7BF}"/>
              </a:ext>
            </a:extLst>
          </p:cNvPr>
          <p:cNvGrpSpPr/>
          <p:nvPr/>
        </p:nvGrpSpPr>
        <p:grpSpPr>
          <a:xfrm>
            <a:off x="540327" y="504751"/>
            <a:ext cx="2438400" cy="3137840"/>
            <a:chOff x="540327" y="504751"/>
            <a:chExt cx="2438400" cy="3137840"/>
          </a:xfrm>
        </p:grpSpPr>
        <p:pic>
          <p:nvPicPr>
            <p:cNvPr id="5" name="Picture 4">
              <a:extLst>
                <a:ext uri="{FF2B5EF4-FFF2-40B4-BE49-F238E27FC236}">
                  <a16:creationId xmlns:a16="http://schemas.microsoft.com/office/drawing/2014/main" id="{31A168B5-F198-307A-492E-485E9E559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27" y="1331191"/>
              <a:ext cx="2438400" cy="2311400"/>
            </a:xfrm>
            <a:prstGeom prst="rect">
              <a:avLst/>
            </a:prstGeom>
          </p:spPr>
        </p:pic>
        <p:sp>
          <p:nvSpPr>
            <p:cNvPr id="19" name="TextBox 18">
              <a:extLst>
                <a:ext uri="{FF2B5EF4-FFF2-40B4-BE49-F238E27FC236}">
                  <a16:creationId xmlns:a16="http://schemas.microsoft.com/office/drawing/2014/main" id="{9821A859-5BD6-E6E0-BB32-F6C6EE7667EF}"/>
                </a:ext>
              </a:extLst>
            </p:cNvPr>
            <p:cNvSpPr txBox="1"/>
            <p:nvPr/>
          </p:nvSpPr>
          <p:spPr>
            <a:xfrm>
              <a:off x="540327" y="504751"/>
              <a:ext cx="2438400" cy="584775"/>
            </a:xfrm>
            <a:prstGeom prst="rect">
              <a:avLst/>
            </a:prstGeom>
            <a:solidFill>
              <a:srgbClr val="00CC00"/>
            </a:solidFill>
          </p:spPr>
          <p:txBody>
            <a:bodyPr wrap="square">
              <a:spAutoFit/>
            </a:bodyPr>
            <a:lstStyle/>
            <a:p>
              <a:pPr algn="ctr"/>
              <a:r>
                <a:rPr lang="en-GB" sz="3200" b="1" dirty="0">
                  <a:solidFill>
                    <a:schemeClr val="bg1"/>
                  </a:solidFill>
                  <a:effectLst/>
                  <a:latin typeface="Trebuchet MS" panose="020B0603020202020204" pitchFamily="34" charset="0"/>
                  <a:ea typeface="Yu Mincho" panose="02020400000000000000" pitchFamily="18" charset="-128"/>
                  <a:cs typeface="Segoe UI" panose="020B0502040204020203" pitchFamily="34" charset="0"/>
                </a:rPr>
                <a:t>Baptism</a:t>
              </a:r>
              <a:endParaRPr lang="en-GB" sz="3200" dirty="0">
                <a:solidFill>
                  <a:schemeClr val="bg1"/>
                </a:solidFill>
              </a:endParaRPr>
            </a:p>
          </p:txBody>
        </p:sp>
      </p:grpSp>
      <p:sp>
        <p:nvSpPr>
          <p:cNvPr id="22" name="Rectangle 21">
            <a:extLst>
              <a:ext uri="{FF2B5EF4-FFF2-40B4-BE49-F238E27FC236}">
                <a16:creationId xmlns:a16="http://schemas.microsoft.com/office/drawing/2014/main" id="{07BF7B5A-4586-CD67-D9ED-1C39E7A258AF}"/>
              </a:ext>
            </a:extLst>
          </p:cNvPr>
          <p:cNvSpPr/>
          <p:nvPr/>
        </p:nvSpPr>
        <p:spPr bwMode="auto">
          <a:xfrm>
            <a:off x="540327" y="504750"/>
            <a:ext cx="2438400" cy="5995606"/>
          </a:xfrm>
          <a:prstGeom prst="rect">
            <a:avLst/>
          </a:prstGeom>
          <a:noFill/>
          <a:ln w="412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23" name="Rectangle 22">
            <a:extLst>
              <a:ext uri="{FF2B5EF4-FFF2-40B4-BE49-F238E27FC236}">
                <a16:creationId xmlns:a16="http://schemas.microsoft.com/office/drawing/2014/main" id="{C1512903-9D0D-E1DB-94C9-4C8E49E8ED09}"/>
              </a:ext>
            </a:extLst>
          </p:cNvPr>
          <p:cNvSpPr/>
          <p:nvPr/>
        </p:nvSpPr>
        <p:spPr bwMode="auto">
          <a:xfrm>
            <a:off x="6297223" y="504750"/>
            <a:ext cx="2438400" cy="5995606"/>
          </a:xfrm>
          <a:prstGeom prst="rect">
            <a:avLst/>
          </a:prstGeom>
          <a:noFill/>
          <a:ln w="412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24" name="Rectangle 23">
            <a:extLst>
              <a:ext uri="{FF2B5EF4-FFF2-40B4-BE49-F238E27FC236}">
                <a16:creationId xmlns:a16="http://schemas.microsoft.com/office/drawing/2014/main" id="{885D76E5-6DE6-7726-EBFB-29A2B66BA795}"/>
              </a:ext>
            </a:extLst>
          </p:cNvPr>
          <p:cNvSpPr/>
          <p:nvPr/>
        </p:nvSpPr>
        <p:spPr bwMode="auto">
          <a:xfrm>
            <a:off x="3418775" y="504750"/>
            <a:ext cx="2438400" cy="5995606"/>
          </a:xfrm>
          <a:prstGeom prst="rect">
            <a:avLst/>
          </a:prstGeom>
          <a:noFill/>
          <a:ln w="412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14704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4776A-219A-EEB6-4AD3-1782ACD0DC3C}"/>
              </a:ext>
            </a:extLst>
          </p:cNvPr>
          <p:cNvPicPr>
            <a:picLocks noChangeAspect="1"/>
          </p:cNvPicPr>
          <p:nvPr/>
        </p:nvPicPr>
        <p:blipFill>
          <a:blip r:embed="rId2"/>
          <a:stretch>
            <a:fillRect/>
          </a:stretch>
        </p:blipFill>
        <p:spPr>
          <a:xfrm>
            <a:off x="0" y="-1941365"/>
            <a:ext cx="8638307" cy="10797882"/>
          </a:xfrm>
          <a:prstGeom prst="rect">
            <a:avLst/>
          </a:prstGeom>
        </p:spPr>
      </p:pic>
      <p:sp>
        <p:nvSpPr>
          <p:cNvPr id="4" name="Rectangle: Rounded Corners 3">
            <a:extLst>
              <a:ext uri="{FF2B5EF4-FFF2-40B4-BE49-F238E27FC236}">
                <a16:creationId xmlns:a16="http://schemas.microsoft.com/office/drawing/2014/main" id="{0ABC046D-366E-E6DE-20C9-AAA5102C4A99}"/>
              </a:ext>
            </a:extLst>
          </p:cNvPr>
          <p:cNvSpPr/>
          <p:nvPr/>
        </p:nvSpPr>
        <p:spPr bwMode="auto">
          <a:xfrm>
            <a:off x="5915891" y="4225636"/>
            <a:ext cx="1454727" cy="1565564"/>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0" name="Group 19">
            <a:extLst>
              <a:ext uri="{FF2B5EF4-FFF2-40B4-BE49-F238E27FC236}">
                <a16:creationId xmlns:a16="http://schemas.microsoft.com/office/drawing/2014/main" id="{58265F73-9796-DF7C-E476-8E4D765DC4B6}"/>
              </a:ext>
            </a:extLst>
          </p:cNvPr>
          <p:cNvGrpSpPr/>
          <p:nvPr/>
        </p:nvGrpSpPr>
        <p:grpSpPr>
          <a:xfrm>
            <a:off x="1475510" y="5140036"/>
            <a:ext cx="3096490" cy="1323623"/>
            <a:chOff x="1475510" y="5140036"/>
            <a:chExt cx="3096490" cy="1323623"/>
          </a:xfrm>
        </p:grpSpPr>
        <p:sp>
          <p:nvSpPr>
            <p:cNvPr id="5" name="TextBox 4">
              <a:extLst>
                <a:ext uri="{FF2B5EF4-FFF2-40B4-BE49-F238E27FC236}">
                  <a16:creationId xmlns:a16="http://schemas.microsoft.com/office/drawing/2014/main" id="{9335DB88-1EDC-449C-FF8E-91E0468E7F83}"/>
                </a:ext>
              </a:extLst>
            </p:cNvPr>
            <p:cNvSpPr txBox="1"/>
            <p:nvPr/>
          </p:nvSpPr>
          <p:spPr>
            <a:xfrm>
              <a:off x="1475510" y="5694218"/>
              <a:ext cx="2452254" cy="769441"/>
            </a:xfrm>
            <a:prstGeom prst="rect">
              <a:avLst/>
            </a:prstGeom>
            <a:solidFill>
              <a:srgbClr val="CC66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a:ea typeface="+mn-ea"/>
                  <a:cs typeface="+mn-cs"/>
                </a:rPr>
                <a:t>Baptism</a:t>
              </a:r>
              <a:endParaRPr kumimoji="0" lang="en-GB" sz="4400" b="0" i="0" u="none" strike="noStrike" kern="1200" cap="none" spc="0" normalizeH="0" baseline="0" noProof="0" dirty="0">
                <a:ln>
                  <a:noFill/>
                </a:ln>
                <a:solidFill>
                  <a:srgbClr val="FFFFFF"/>
                </a:solidFill>
                <a:effectLst/>
                <a:uLnTx/>
                <a:uFillTx/>
                <a:latin typeface="Times New Roman"/>
                <a:ea typeface="+mn-ea"/>
                <a:cs typeface="+mn-cs"/>
              </a:endParaRPr>
            </a:p>
          </p:txBody>
        </p:sp>
        <p:cxnSp>
          <p:nvCxnSpPr>
            <p:cNvPr id="9" name="Straight Arrow Connector 8">
              <a:extLst>
                <a:ext uri="{FF2B5EF4-FFF2-40B4-BE49-F238E27FC236}">
                  <a16:creationId xmlns:a16="http://schemas.microsoft.com/office/drawing/2014/main" id="{6EB7C206-B638-4609-C2EA-02270EF01663}"/>
                </a:ext>
              </a:extLst>
            </p:cNvPr>
            <p:cNvCxnSpPr>
              <a:cxnSpLocks/>
            </p:cNvCxnSpPr>
            <p:nvPr/>
          </p:nvCxnSpPr>
          <p:spPr bwMode="auto">
            <a:xfrm flipV="1">
              <a:off x="3193470" y="5140036"/>
              <a:ext cx="1378530" cy="651164"/>
            </a:xfrm>
            <a:prstGeom prst="straightConnector1">
              <a:avLst/>
            </a:prstGeom>
            <a:solidFill>
              <a:schemeClr val="accent1"/>
            </a:solidFill>
            <a:ln w="88900" cap="flat" cmpd="sng" algn="ctr">
              <a:solidFill>
                <a:srgbClr val="CC6600"/>
              </a:solidFill>
              <a:prstDash val="solid"/>
              <a:round/>
              <a:headEnd type="none" w="med" len="med"/>
              <a:tailEnd type="triangle"/>
            </a:ln>
            <a:effectLst/>
          </p:spPr>
        </p:cxnSp>
      </p:grpSp>
      <p:grpSp>
        <p:nvGrpSpPr>
          <p:cNvPr id="21" name="Group 20">
            <a:extLst>
              <a:ext uri="{FF2B5EF4-FFF2-40B4-BE49-F238E27FC236}">
                <a16:creationId xmlns:a16="http://schemas.microsoft.com/office/drawing/2014/main" id="{68308034-640A-BEC5-B3EF-8CD1664F1EE4}"/>
              </a:ext>
            </a:extLst>
          </p:cNvPr>
          <p:cNvGrpSpPr/>
          <p:nvPr/>
        </p:nvGrpSpPr>
        <p:grpSpPr>
          <a:xfrm>
            <a:off x="4914900" y="3511613"/>
            <a:ext cx="3723407" cy="1309769"/>
            <a:chOff x="4914900" y="3511613"/>
            <a:chExt cx="3723407" cy="1309769"/>
          </a:xfrm>
        </p:grpSpPr>
        <p:sp>
          <p:nvSpPr>
            <p:cNvPr id="6" name="TextBox 5">
              <a:extLst>
                <a:ext uri="{FF2B5EF4-FFF2-40B4-BE49-F238E27FC236}">
                  <a16:creationId xmlns:a16="http://schemas.microsoft.com/office/drawing/2014/main" id="{EAC56468-59C9-6B2C-ED2E-BE435EF41E35}"/>
                </a:ext>
              </a:extLst>
            </p:cNvPr>
            <p:cNvSpPr txBox="1"/>
            <p:nvPr/>
          </p:nvSpPr>
          <p:spPr>
            <a:xfrm>
              <a:off x="5770418" y="3511613"/>
              <a:ext cx="2867889" cy="769441"/>
            </a:xfrm>
            <a:prstGeom prst="rect">
              <a:avLst/>
            </a:prstGeom>
            <a:solidFill>
              <a:srgbClr val="CC66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a:ea typeface="+mn-ea"/>
                  <a:cs typeface="+mn-cs"/>
                </a:rPr>
                <a:t>Temptation</a:t>
              </a:r>
              <a:endParaRPr kumimoji="0" lang="en-GB" sz="4400" b="0" i="0" u="none" strike="noStrike" kern="1200" cap="none" spc="0" normalizeH="0" baseline="0" noProof="0" dirty="0">
                <a:ln>
                  <a:noFill/>
                </a:ln>
                <a:solidFill>
                  <a:srgbClr val="FFFFFF"/>
                </a:solidFill>
                <a:effectLst/>
                <a:uLnTx/>
                <a:uFillTx/>
                <a:latin typeface="Times New Roman"/>
                <a:ea typeface="+mn-ea"/>
                <a:cs typeface="+mn-cs"/>
              </a:endParaRPr>
            </a:p>
          </p:txBody>
        </p:sp>
        <p:cxnSp>
          <p:nvCxnSpPr>
            <p:cNvPr id="11" name="Straight Arrow Connector 10">
              <a:extLst>
                <a:ext uri="{FF2B5EF4-FFF2-40B4-BE49-F238E27FC236}">
                  <a16:creationId xmlns:a16="http://schemas.microsoft.com/office/drawing/2014/main" id="{37260B5D-9EFD-4EB2-41C3-45EC881684B5}"/>
                </a:ext>
              </a:extLst>
            </p:cNvPr>
            <p:cNvCxnSpPr>
              <a:cxnSpLocks/>
            </p:cNvCxnSpPr>
            <p:nvPr/>
          </p:nvCxnSpPr>
          <p:spPr bwMode="auto">
            <a:xfrm flipH="1">
              <a:off x="4914900" y="4225636"/>
              <a:ext cx="1454727" cy="595746"/>
            </a:xfrm>
            <a:prstGeom prst="straightConnector1">
              <a:avLst/>
            </a:prstGeom>
            <a:solidFill>
              <a:schemeClr val="accent1"/>
            </a:solidFill>
            <a:ln w="88900" cap="flat" cmpd="sng" algn="ctr">
              <a:solidFill>
                <a:srgbClr val="CC6600"/>
              </a:solidFill>
              <a:prstDash val="solid"/>
              <a:round/>
              <a:headEnd type="none" w="med" len="med"/>
              <a:tailEnd type="triangle"/>
            </a:ln>
            <a:effectLst/>
          </p:spPr>
        </p:cxnSp>
      </p:grpSp>
    </p:spTree>
    <p:extLst>
      <p:ext uri="{BB962C8B-B14F-4D97-AF65-F5344CB8AC3E}">
        <p14:creationId xmlns:p14="http://schemas.microsoft.com/office/powerpoint/2010/main" val="3712087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F101011-7594-F26B-4235-6104EEB54087}"/>
              </a:ext>
            </a:extLst>
          </p:cNvPr>
          <p:cNvSpPr txBox="1"/>
          <p:nvPr/>
        </p:nvSpPr>
        <p:spPr>
          <a:xfrm>
            <a:off x="540327" y="3822700"/>
            <a:ext cx="2438400" cy="2677656"/>
          </a:xfrm>
          <a:prstGeom prst="rect">
            <a:avLst/>
          </a:prstGeom>
          <a:solidFill>
            <a:schemeClr val="accent6">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rebuchet MS" panose="020B0603020202020204" pitchFamily="34" charset="0"/>
                <a:ea typeface="+mn-ea"/>
                <a:cs typeface="+mn-cs"/>
              </a:rPr>
              <a:t>Holy Spirit </a:t>
            </a: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came down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Segoe UI" panose="020B0502040204020203" pitchFamily="34" charset="0"/>
              </a:rPr>
              <a:t>Jesus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like a dove</a:t>
            </a:r>
            <a:endParaRPr kumimoji="0" lang="en-GB"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endParaRPr>
          </a:p>
        </p:txBody>
      </p:sp>
      <p:sp>
        <p:nvSpPr>
          <p:cNvPr id="16" name="TextBox 15">
            <a:extLst>
              <a:ext uri="{FF2B5EF4-FFF2-40B4-BE49-F238E27FC236}">
                <a16:creationId xmlns:a16="http://schemas.microsoft.com/office/drawing/2014/main" id="{729C3FE7-39F2-13FF-F284-EB61715D9FAD}"/>
              </a:ext>
            </a:extLst>
          </p:cNvPr>
          <p:cNvSpPr txBox="1"/>
          <p:nvPr/>
        </p:nvSpPr>
        <p:spPr>
          <a:xfrm>
            <a:off x="3415600" y="3822700"/>
            <a:ext cx="2438400" cy="2677656"/>
          </a:xfrm>
          <a:prstGeom prst="rect">
            <a:avLst/>
          </a:prstGeom>
          <a:solidFill>
            <a:schemeClr val="accent6">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Full of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rebuchet MS" panose="020B0603020202020204" pitchFamily="34" charset="0"/>
                <a:ea typeface="+mn-ea"/>
                <a:cs typeface="+mn-cs"/>
              </a:rPr>
              <a:t>Holy Spirit </a:t>
            </a:r>
            <a:r>
              <a:rPr kumimoji="0" lang="en-GB" sz="2800" b="1" i="0" u="none" strike="noStrike" kern="1200" cap="none" spc="0" normalizeH="0" baseline="0" noProof="0" dirty="0">
                <a:ln>
                  <a:noFill/>
                </a:ln>
                <a:solidFill>
                  <a:srgbClr val="FFFF00"/>
                </a:solidFill>
                <a:effectLst/>
                <a:uLnTx/>
                <a:uFillTx/>
                <a:latin typeface="Trebuchet MS" panose="020B06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 </a:t>
            </a:r>
            <a:r>
              <a:rPr kumimoji="0" lang="en-GB"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led by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Segoe UI" panose="020B0502040204020203" pitchFamily="34" charset="0"/>
              </a:rPr>
              <a:t>Spirit</a:t>
            </a:r>
            <a:r>
              <a:rPr kumimoji="0" lang="en-GB"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into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the desert </a:t>
            </a:r>
            <a:endParaRPr kumimoji="0" lang="en-GB" sz="2800" b="0" i="0" u="none" strike="noStrike" kern="1200" cap="none" spc="0" normalizeH="0" baseline="0" noProof="0" dirty="0">
              <a:ln>
                <a:noFill/>
              </a:ln>
              <a:solidFill>
                <a:srgbClr val="FFFFFF"/>
              </a:solidFill>
              <a:effectLst/>
              <a:uLnTx/>
              <a:uFillTx/>
              <a:latin typeface="Times New Roman"/>
              <a:ea typeface="+mn-ea"/>
              <a:cs typeface="+mn-cs"/>
            </a:endParaRPr>
          </a:p>
        </p:txBody>
      </p:sp>
      <p:grpSp>
        <p:nvGrpSpPr>
          <p:cNvPr id="25" name="Group 24">
            <a:extLst>
              <a:ext uri="{FF2B5EF4-FFF2-40B4-BE49-F238E27FC236}">
                <a16:creationId xmlns:a16="http://schemas.microsoft.com/office/drawing/2014/main" id="{73385692-F9F6-A2D7-B124-6497CFC9C7BF}"/>
              </a:ext>
            </a:extLst>
          </p:cNvPr>
          <p:cNvGrpSpPr/>
          <p:nvPr/>
        </p:nvGrpSpPr>
        <p:grpSpPr>
          <a:xfrm>
            <a:off x="540327" y="504751"/>
            <a:ext cx="2438400" cy="3137840"/>
            <a:chOff x="540327" y="504751"/>
            <a:chExt cx="2438400" cy="3137840"/>
          </a:xfrm>
        </p:grpSpPr>
        <p:pic>
          <p:nvPicPr>
            <p:cNvPr id="5" name="Picture 4">
              <a:extLst>
                <a:ext uri="{FF2B5EF4-FFF2-40B4-BE49-F238E27FC236}">
                  <a16:creationId xmlns:a16="http://schemas.microsoft.com/office/drawing/2014/main" id="{31A168B5-F198-307A-492E-485E9E559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27" y="1331191"/>
              <a:ext cx="2438400" cy="2311400"/>
            </a:xfrm>
            <a:prstGeom prst="rect">
              <a:avLst/>
            </a:prstGeom>
          </p:spPr>
        </p:pic>
        <p:sp>
          <p:nvSpPr>
            <p:cNvPr id="19" name="TextBox 18">
              <a:extLst>
                <a:ext uri="{FF2B5EF4-FFF2-40B4-BE49-F238E27FC236}">
                  <a16:creationId xmlns:a16="http://schemas.microsoft.com/office/drawing/2014/main" id="{9821A859-5BD6-E6E0-BB32-F6C6EE7667EF}"/>
                </a:ext>
              </a:extLst>
            </p:cNvPr>
            <p:cNvSpPr txBox="1"/>
            <p:nvPr/>
          </p:nvSpPr>
          <p:spPr>
            <a:xfrm>
              <a:off x="540327" y="504751"/>
              <a:ext cx="2438400" cy="584775"/>
            </a:xfrm>
            <a:prstGeom prst="rect">
              <a:avLst/>
            </a:prstGeom>
            <a:solidFill>
              <a:srgbClr val="00CC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Baptism</a:t>
              </a:r>
              <a:endParaRPr kumimoji="0" lang="en-GB" sz="3200" b="0" i="0" u="none" strike="noStrike" kern="1200" cap="none" spc="0" normalizeH="0" baseline="0" noProof="0" dirty="0">
                <a:ln>
                  <a:noFill/>
                </a:ln>
                <a:solidFill>
                  <a:srgbClr val="FFFFFF"/>
                </a:solidFill>
                <a:effectLst/>
                <a:uLnTx/>
                <a:uFillTx/>
                <a:latin typeface="Times New Roman"/>
                <a:ea typeface="+mn-ea"/>
                <a:cs typeface="+mn-cs"/>
              </a:endParaRPr>
            </a:p>
          </p:txBody>
        </p:sp>
      </p:grpSp>
      <p:grpSp>
        <p:nvGrpSpPr>
          <p:cNvPr id="26" name="Group 25">
            <a:extLst>
              <a:ext uri="{FF2B5EF4-FFF2-40B4-BE49-F238E27FC236}">
                <a16:creationId xmlns:a16="http://schemas.microsoft.com/office/drawing/2014/main" id="{C33019DB-18E6-99EB-BB46-0BCA5E573111}"/>
              </a:ext>
            </a:extLst>
          </p:cNvPr>
          <p:cNvGrpSpPr/>
          <p:nvPr/>
        </p:nvGrpSpPr>
        <p:grpSpPr>
          <a:xfrm>
            <a:off x="3412425" y="504750"/>
            <a:ext cx="2444750" cy="3137841"/>
            <a:chOff x="3412425" y="504750"/>
            <a:chExt cx="2444750" cy="3137841"/>
          </a:xfrm>
        </p:grpSpPr>
        <p:pic>
          <p:nvPicPr>
            <p:cNvPr id="7" name="Picture 6">
              <a:extLst>
                <a:ext uri="{FF2B5EF4-FFF2-40B4-BE49-F238E27FC236}">
                  <a16:creationId xmlns:a16="http://schemas.microsoft.com/office/drawing/2014/main" id="{E5209158-CA1B-D007-F401-B56B68B9E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425" y="1331191"/>
              <a:ext cx="2444750" cy="2311400"/>
            </a:xfrm>
            <a:prstGeom prst="rect">
              <a:avLst/>
            </a:prstGeom>
          </p:spPr>
        </p:pic>
        <p:sp>
          <p:nvSpPr>
            <p:cNvPr id="20" name="TextBox 19">
              <a:extLst>
                <a:ext uri="{FF2B5EF4-FFF2-40B4-BE49-F238E27FC236}">
                  <a16:creationId xmlns:a16="http://schemas.microsoft.com/office/drawing/2014/main" id="{E23BCD9E-36AD-1BD3-E03B-62F4AC32F670}"/>
                </a:ext>
              </a:extLst>
            </p:cNvPr>
            <p:cNvSpPr txBox="1"/>
            <p:nvPr/>
          </p:nvSpPr>
          <p:spPr>
            <a:xfrm>
              <a:off x="3418775" y="504750"/>
              <a:ext cx="2438400" cy="584775"/>
            </a:xfrm>
            <a:prstGeom prst="rect">
              <a:avLst/>
            </a:prstGeom>
            <a:solidFill>
              <a:srgbClr val="00CC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Temptation</a:t>
              </a:r>
              <a:endPar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endParaRPr>
            </a:p>
          </p:txBody>
        </p:sp>
      </p:grpSp>
      <p:sp>
        <p:nvSpPr>
          <p:cNvPr id="22" name="Rectangle 21">
            <a:extLst>
              <a:ext uri="{FF2B5EF4-FFF2-40B4-BE49-F238E27FC236}">
                <a16:creationId xmlns:a16="http://schemas.microsoft.com/office/drawing/2014/main" id="{07BF7B5A-4586-CD67-D9ED-1C39E7A258AF}"/>
              </a:ext>
            </a:extLst>
          </p:cNvPr>
          <p:cNvSpPr/>
          <p:nvPr/>
        </p:nvSpPr>
        <p:spPr bwMode="auto">
          <a:xfrm>
            <a:off x="540327" y="504750"/>
            <a:ext cx="2438400" cy="5995606"/>
          </a:xfrm>
          <a:prstGeom prst="rect">
            <a:avLst/>
          </a:prstGeom>
          <a:noFill/>
          <a:ln w="412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3" name="Rectangle 22">
            <a:extLst>
              <a:ext uri="{FF2B5EF4-FFF2-40B4-BE49-F238E27FC236}">
                <a16:creationId xmlns:a16="http://schemas.microsoft.com/office/drawing/2014/main" id="{C1512903-9D0D-E1DB-94C9-4C8E49E8ED09}"/>
              </a:ext>
            </a:extLst>
          </p:cNvPr>
          <p:cNvSpPr/>
          <p:nvPr/>
        </p:nvSpPr>
        <p:spPr bwMode="auto">
          <a:xfrm>
            <a:off x="6297223" y="504750"/>
            <a:ext cx="2438400" cy="5995606"/>
          </a:xfrm>
          <a:prstGeom prst="rect">
            <a:avLst/>
          </a:prstGeom>
          <a:noFill/>
          <a:ln w="412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4" name="Rectangle 23">
            <a:extLst>
              <a:ext uri="{FF2B5EF4-FFF2-40B4-BE49-F238E27FC236}">
                <a16:creationId xmlns:a16="http://schemas.microsoft.com/office/drawing/2014/main" id="{885D76E5-6DE6-7726-EBFB-29A2B66BA795}"/>
              </a:ext>
            </a:extLst>
          </p:cNvPr>
          <p:cNvSpPr/>
          <p:nvPr/>
        </p:nvSpPr>
        <p:spPr bwMode="auto">
          <a:xfrm>
            <a:off x="3418775" y="504750"/>
            <a:ext cx="2438400" cy="5995606"/>
          </a:xfrm>
          <a:prstGeom prst="rect">
            <a:avLst/>
          </a:prstGeom>
          <a:noFill/>
          <a:ln w="412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97645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4776A-219A-EEB6-4AD3-1782ACD0DC3C}"/>
              </a:ext>
            </a:extLst>
          </p:cNvPr>
          <p:cNvPicPr>
            <a:picLocks noChangeAspect="1"/>
          </p:cNvPicPr>
          <p:nvPr/>
        </p:nvPicPr>
        <p:blipFill>
          <a:blip r:embed="rId2"/>
          <a:stretch>
            <a:fillRect/>
          </a:stretch>
        </p:blipFill>
        <p:spPr>
          <a:xfrm>
            <a:off x="0" y="-1941365"/>
            <a:ext cx="8638307" cy="10797882"/>
          </a:xfrm>
          <a:prstGeom prst="rect">
            <a:avLst/>
          </a:prstGeom>
        </p:spPr>
      </p:pic>
      <p:sp>
        <p:nvSpPr>
          <p:cNvPr id="4" name="Rectangle: Rounded Corners 3">
            <a:extLst>
              <a:ext uri="{FF2B5EF4-FFF2-40B4-BE49-F238E27FC236}">
                <a16:creationId xmlns:a16="http://schemas.microsoft.com/office/drawing/2014/main" id="{0ABC046D-366E-E6DE-20C9-AAA5102C4A99}"/>
              </a:ext>
            </a:extLst>
          </p:cNvPr>
          <p:cNvSpPr/>
          <p:nvPr/>
        </p:nvSpPr>
        <p:spPr bwMode="auto">
          <a:xfrm>
            <a:off x="5915891" y="4225636"/>
            <a:ext cx="1454727" cy="1565564"/>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0" name="Group 19">
            <a:extLst>
              <a:ext uri="{FF2B5EF4-FFF2-40B4-BE49-F238E27FC236}">
                <a16:creationId xmlns:a16="http://schemas.microsoft.com/office/drawing/2014/main" id="{58265F73-9796-DF7C-E476-8E4D765DC4B6}"/>
              </a:ext>
            </a:extLst>
          </p:cNvPr>
          <p:cNvGrpSpPr/>
          <p:nvPr/>
        </p:nvGrpSpPr>
        <p:grpSpPr>
          <a:xfrm>
            <a:off x="1475510" y="5140036"/>
            <a:ext cx="3096490" cy="1323623"/>
            <a:chOff x="1475510" y="5140036"/>
            <a:chExt cx="3096490" cy="1323623"/>
          </a:xfrm>
        </p:grpSpPr>
        <p:sp>
          <p:nvSpPr>
            <p:cNvPr id="5" name="TextBox 4">
              <a:extLst>
                <a:ext uri="{FF2B5EF4-FFF2-40B4-BE49-F238E27FC236}">
                  <a16:creationId xmlns:a16="http://schemas.microsoft.com/office/drawing/2014/main" id="{9335DB88-1EDC-449C-FF8E-91E0468E7F83}"/>
                </a:ext>
              </a:extLst>
            </p:cNvPr>
            <p:cNvSpPr txBox="1"/>
            <p:nvPr/>
          </p:nvSpPr>
          <p:spPr>
            <a:xfrm>
              <a:off x="1475510" y="5694218"/>
              <a:ext cx="2452254" cy="769441"/>
            </a:xfrm>
            <a:prstGeom prst="rect">
              <a:avLst/>
            </a:prstGeom>
            <a:solidFill>
              <a:srgbClr val="CC66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a:ea typeface="+mn-ea"/>
                  <a:cs typeface="+mn-cs"/>
                </a:rPr>
                <a:t>Baptism</a:t>
              </a:r>
              <a:endParaRPr kumimoji="0" lang="en-GB" sz="4400" b="0" i="0" u="none" strike="noStrike" kern="1200" cap="none" spc="0" normalizeH="0" baseline="0" noProof="0" dirty="0">
                <a:ln>
                  <a:noFill/>
                </a:ln>
                <a:solidFill>
                  <a:srgbClr val="FFFFFF"/>
                </a:solidFill>
                <a:effectLst/>
                <a:uLnTx/>
                <a:uFillTx/>
                <a:latin typeface="Times New Roman"/>
                <a:ea typeface="+mn-ea"/>
                <a:cs typeface="+mn-cs"/>
              </a:endParaRPr>
            </a:p>
          </p:txBody>
        </p:sp>
        <p:cxnSp>
          <p:nvCxnSpPr>
            <p:cNvPr id="9" name="Straight Arrow Connector 8">
              <a:extLst>
                <a:ext uri="{FF2B5EF4-FFF2-40B4-BE49-F238E27FC236}">
                  <a16:creationId xmlns:a16="http://schemas.microsoft.com/office/drawing/2014/main" id="{6EB7C206-B638-4609-C2EA-02270EF01663}"/>
                </a:ext>
              </a:extLst>
            </p:cNvPr>
            <p:cNvCxnSpPr>
              <a:cxnSpLocks/>
            </p:cNvCxnSpPr>
            <p:nvPr/>
          </p:nvCxnSpPr>
          <p:spPr bwMode="auto">
            <a:xfrm flipV="1">
              <a:off x="3193470" y="5140036"/>
              <a:ext cx="1378530" cy="651164"/>
            </a:xfrm>
            <a:prstGeom prst="straightConnector1">
              <a:avLst/>
            </a:prstGeom>
            <a:solidFill>
              <a:schemeClr val="accent1"/>
            </a:solidFill>
            <a:ln w="88900" cap="flat" cmpd="sng" algn="ctr">
              <a:solidFill>
                <a:srgbClr val="CC6600"/>
              </a:solidFill>
              <a:prstDash val="solid"/>
              <a:round/>
              <a:headEnd type="none" w="med" len="med"/>
              <a:tailEnd type="triangle"/>
            </a:ln>
            <a:effectLst/>
          </p:spPr>
        </p:cxnSp>
      </p:grpSp>
      <p:grpSp>
        <p:nvGrpSpPr>
          <p:cNvPr id="21" name="Group 20">
            <a:extLst>
              <a:ext uri="{FF2B5EF4-FFF2-40B4-BE49-F238E27FC236}">
                <a16:creationId xmlns:a16="http://schemas.microsoft.com/office/drawing/2014/main" id="{68308034-640A-BEC5-B3EF-8CD1664F1EE4}"/>
              </a:ext>
            </a:extLst>
          </p:cNvPr>
          <p:cNvGrpSpPr/>
          <p:nvPr/>
        </p:nvGrpSpPr>
        <p:grpSpPr>
          <a:xfrm>
            <a:off x="4914900" y="3511613"/>
            <a:ext cx="3723407" cy="1309769"/>
            <a:chOff x="4914900" y="3511613"/>
            <a:chExt cx="3723407" cy="1309769"/>
          </a:xfrm>
        </p:grpSpPr>
        <p:sp>
          <p:nvSpPr>
            <p:cNvPr id="6" name="TextBox 5">
              <a:extLst>
                <a:ext uri="{FF2B5EF4-FFF2-40B4-BE49-F238E27FC236}">
                  <a16:creationId xmlns:a16="http://schemas.microsoft.com/office/drawing/2014/main" id="{EAC56468-59C9-6B2C-ED2E-BE435EF41E35}"/>
                </a:ext>
              </a:extLst>
            </p:cNvPr>
            <p:cNvSpPr txBox="1"/>
            <p:nvPr/>
          </p:nvSpPr>
          <p:spPr>
            <a:xfrm>
              <a:off x="5770418" y="3511613"/>
              <a:ext cx="2867889" cy="769441"/>
            </a:xfrm>
            <a:prstGeom prst="rect">
              <a:avLst/>
            </a:prstGeom>
            <a:solidFill>
              <a:srgbClr val="CC66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a:ea typeface="+mn-ea"/>
                  <a:cs typeface="+mn-cs"/>
                </a:rPr>
                <a:t>Temptation</a:t>
              </a:r>
              <a:endParaRPr kumimoji="0" lang="en-GB" sz="4400" b="0" i="0" u="none" strike="noStrike" kern="1200" cap="none" spc="0" normalizeH="0" baseline="0" noProof="0" dirty="0">
                <a:ln>
                  <a:noFill/>
                </a:ln>
                <a:solidFill>
                  <a:srgbClr val="FFFFFF"/>
                </a:solidFill>
                <a:effectLst/>
                <a:uLnTx/>
                <a:uFillTx/>
                <a:latin typeface="Times New Roman"/>
                <a:ea typeface="+mn-ea"/>
                <a:cs typeface="+mn-cs"/>
              </a:endParaRPr>
            </a:p>
          </p:txBody>
        </p:sp>
        <p:cxnSp>
          <p:nvCxnSpPr>
            <p:cNvPr id="11" name="Straight Arrow Connector 10">
              <a:extLst>
                <a:ext uri="{FF2B5EF4-FFF2-40B4-BE49-F238E27FC236}">
                  <a16:creationId xmlns:a16="http://schemas.microsoft.com/office/drawing/2014/main" id="{37260B5D-9EFD-4EB2-41C3-45EC881684B5}"/>
                </a:ext>
              </a:extLst>
            </p:cNvPr>
            <p:cNvCxnSpPr>
              <a:cxnSpLocks/>
            </p:cNvCxnSpPr>
            <p:nvPr/>
          </p:nvCxnSpPr>
          <p:spPr bwMode="auto">
            <a:xfrm flipH="1">
              <a:off x="4914900" y="4225636"/>
              <a:ext cx="1454727" cy="595746"/>
            </a:xfrm>
            <a:prstGeom prst="straightConnector1">
              <a:avLst/>
            </a:prstGeom>
            <a:solidFill>
              <a:schemeClr val="accent1"/>
            </a:solidFill>
            <a:ln w="88900" cap="flat" cmpd="sng" algn="ctr">
              <a:solidFill>
                <a:srgbClr val="CC6600"/>
              </a:solidFill>
              <a:prstDash val="solid"/>
              <a:round/>
              <a:headEnd type="none" w="med" len="med"/>
              <a:tailEnd type="triangle"/>
            </a:ln>
            <a:effectLst/>
          </p:spPr>
        </p:cxnSp>
      </p:grpSp>
      <p:grpSp>
        <p:nvGrpSpPr>
          <p:cNvPr id="23" name="Group 22">
            <a:extLst>
              <a:ext uri="{FF2B5EF4-FFF2-40B4-BE49-F238E27FC236}">
                <a16:creationId xmlns:a16="http://schemas.microsoft.com/office/drawing/2014/main" id="{C6DBA240-5EAA-DE1D-B106-55C4181DC6FB}"/>
              </a:ext>
            </a:extLst>
          </p:cNvPr>
          <p:cNvGrpSpPr/>
          <p:nvPr/>
        </p:nvGrpSpPr>
        <p:grpSpPr>
          <a:xfrm>
            <a:off x="505693" y="481188"/>
            <a:ext cx="2867889" cy="1171223"/>
            <a:chOff x="325581" y="768413"/>
            <a:chExt cx="2867889" cy="1171223"/>
          </a:xfrm>
        </p:grpSpPr>
        <p:sp>
          <p:nvSpPr>
            <p:cNvPr id="7" name="TextBox 6">
              <a:extLst>
                <a:ext uri="{FF2B5EF4-FFF2-40B4-BE49-F238E27FC236}">
                  <a16:creationId xmlns:a16="http://schemas.microsoft.com/office/drawing/2014/main" id="{AB8C5444-25DC-2A9D-F08D-6D58ED347E1C}"/>
                </a:ext>
              </a:extLst>
            </p:cNvPr>
            <p:cNvSpPr txBox="1"/>
            <p:nvPr/>
          </p:nvSpPr>
          <p:spPr>
            <a:xfrm>
              <a:off x="325581" y="768413"/>
              <a:ext cx="2867889" cy="769441"/>
            </a:xfrm>
            <a:prstGeom prst="rect">
              <a:avLst/>
            </a:prstGeom>
            <a:solidFill>
              <a:srgbClr val="CC66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a:ea typeface="+mn-ea"/>
                  <a:cs typeface="+mn-cs"/>
                </a:rPr>
                <a:t>Nazareth</a:t>
              </a:r>
              <a:endParaRPr kumimoji="0" lang="en-GB" sz="4400" b="0" i="0" u="none" strike="noStrike" kern="1200" cap="none" spc="0" normalizeH="0" baseline="0" noProof="0" dirty="0">
                <a:ln>
                  <a:noFill/>
                </a:ln>
                <a:solidFill>
                  <a:srgbClr val="FFFFFF"/>
                </a:solidFill>
                <a:effectLst/>
                <a:uLnTx/>
                <a:uFillTx/>
                <a:latin typeface="Times New Roman"/>
                <a:ea typeface="+mn-ea"/>
                <a:cs typeface="+mn-cs"/>
              </a:endParaRPr>
            </a:p>
          </p:txBody>
        </p:sp>
        <p:cxnSp>
          <p:nvCxnSpPr>
            <p:cNvPr id="12" name="Straight Arrow Connector 11">
              <a:extLst>
                <a:ext uri="{FF2B5EF4-FFF2-40B4-BE49-F238E27FC236}">
                  <a16:creationId xmlns:a16="http://schemas.microsoft.com/office/drawing/2014/main" id="{3A8AC1F9-D546-4B4E-E93E-1A96F7FE6F29}"/>
                </a:ext>
              </a:extLst>
            </p:cNvPr>
            <p:cNvCxnSpPr>
              <a:cxnSpLocks/>
            </p:cNvCxnSpPr>
            <p:nvPr/>
          </p:nvCxnSpPr>
          <p:spPr bwMode="auto">
            <a:xfrm>
              <a:off x="1316182" y="1511877"/>
              <a:ext cx="1634836" cy="427759"/>
            </a:xfrm>
            <a:prstGeom prst="straightConnector1">
              <a:avLst/>
            </a:prstGeom>
            <a:solidFill>
              <a:schemeClr val="accent1"/>
            </a:solidFill>
            <a:ln w="88900" cap="flat" cmpd="sng" algn="ctr">
              <a:solidFill>
                <a:srgbClr val="CC6600"/>
              </a:solidFill>
              <a:prstDash val="solid"/>
              <a:round/>
              <a:headEnd type="none" w="med" len="med"/>
              <a:tailEnd type="triangle"/>
            </a:ln>
            <a:effectLst/>
          </p:spPr>
        </p:cxnSp>
      </p:grpSp>
    </p:spTree>
    <p:extLst>
      <p:ext uri="{BB962C8B-B14F-4D97-AF65-F5344CB8AC3E}">
        <p14:creationId xmlns:p14="http://schemas.microsoft.com/office/powerpoint/2010/main" val="1294948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F101011-7594-F26B-4235-6104EEB54087}"/>
              </a:ext>
            </a:extLst>
          </p:cNvPr>
          <p:cNvSpPr txBox="1"/>
          <p:nvPr/>
        </p:nvSpPr>
        <p:spPr>
          <a:xfrm>
            <a:off x="540327" y="3822700"/>
            <a:ext cx="2438400" cy="2677656"/>
          </a:xfrm>
          <a:prstGeom prst="rect">
            <a:avLst/>
          </a:prstGeom>
          <a:solidFill>
            <a:schemeClr val="accent6">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rebuchet MS" panose="020B0603020202020204" pitchFamily="34" charset="0"/>
                <a:ea typeface="+mn-ea"/>
                <a:cs typeface="+mn-cs"/>
              </a:rPr>
              <a:t>Holy Spirit </a:t>
            </a: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came down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Segoe UI" panose="020B0502040204020203" pitchFamily="34" charset="0"/>
              </a:rPr>
              <a:t>Jesus</a:t>
            </a: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like a dove</a:t>
            </a:r>
            <a:endParaRPr kumimoji="0" lang="en-GB"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endParaRPr>
          </a:p>
        </p:txBody>
      </p:sp>
      <p:sp>
        <p:nvSpPr>
          <p:cNvPr id="16" name="TextBox 15">
            <a:extLst>
              <a:ext uri="{FF2B5EF4-FFF2-40B4-BE49-F238E27FC236}">
                <a16:creationId xmlns:a16="http://schemas.microsoft.com/office/drawing/2014/main" id="{729C3FE7-39F2-13FF-F284-EB61715D9FAD}"/>
              </a:ext>
            </a:extLst>
          </p:cNvPr>
          <p:cNvSpPr txBox="1"/>
          <p:nvPr/>
        </p:nvSpPr>
        <p:spPr>
          <a:xfrm>
            <a:off x="3415600" y="3822700"/>
            <a:ext cx="2438400" cy="2677656"/>
          </a:xfrm>
          <a:prstGeom prst="rect">
            <a:avLst/>
          </a:prstGeom>
          <a:solidFill>
            <a:schemeClr val="accent6">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Full of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rebuchet MS" panose="020B0603020202020204" pitchFamily="34" charset="0"/>
                <a:ea typeface="+mn-ea"/>
                <a:cs typeface="+mn-cs"/>
              </a:rPr>
              <a:t>Holy Spirit </a:t>
            </a:r>
            <a:r>
              <a:rPr kumimoji="0" lang="en-GB" sz="2800" b="1" i="0" u="none" strike="noStrike" kern="1200" cap="none" spc="0" normalizeH="0" baseline="0" noProof="0" dirty="0">
                <a:ln>
                  <a:noFill/>
                </a:ln>
                <a:solidFill>
                  <a:srgbClr val="FFFF00"/>
                </a:solidFill>
                <a:effectLst/>
                <a:uLnTx/>
                <a:uFillTx/>
                <a:latin typeface="Trebuchet MS" panose="020B06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 </a:t>
            </a:r>
            <a:r>
              <a:rPr kumimoji="0" lang="en-GB"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led by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Segoe UI" panose="020B0502040204020203" pitchFamily="34" charset="0"/>
              </a:rPr>
              <a:t>Spirit</a:t>
            </a:r>
            <a:r>
              <a:rPr kumimoji="0" lang="en-GB"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into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the desert </a:t>
            </a:r>
            <a:endParaRPr kumimoji="0" lang="en-GB" sz="2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7" name="TextBox 16">
            <a:extLst>
              <a:ext uri="{FF2B5EF4-FFF2-40B4-BE49-F238E27FC236}">
                <a16:creationId xmlns:a16="http://schemas.microsoft.com/office/drawing/2014/main" id="{BAA38E53-5DAC-45FD-A1C3-E086A32C9EFD}"/>
              </a:ext>
            </a:extLst>
          </p:cNvPr>
          <p:cNvSpPr txBox="1"/>
          <p:nvPr/>
        </p:nvSpPr>
        <p:spPr>
          <a:xfrm>
            <a:off x="6290873" y="3822700"/>
            <a:ext cx="2438400" cy="2677656"/>
          </a:xfrm>
          <a:prstGeom prst="rect">
            <a:avLst/>
          </a:prstGeom>
          <a:solidFill>
            <a:schemeClr val="accent6">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Segoe UI" panose="020B0502040204020203" pitchFamily="34" charset="0"/>
              </a:rPr>
              <a:t>‘The Spirit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of</a:t>
            </a:r>
            <a:r>
              <a:rPr kumimoji="0" lang="en-GB" sz="2800" b="1"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 </a:t>
            </a:r>
            <a:r>
              <a:rPr kumimoji="0" lang="en-GB"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the Lord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is on 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anointed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to proclaim good news</a:t>
            </a:r>
            <a:r>
              <a:rPr kumimoji="0" lang="en-GB" sz="2800" b="1"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 </a:t>
            </a:r>
            <a:endParaRPr kumimoji="0" lang="en-GB" sz="2800" b="0" i="0" u="none" strike="noStrike" kern="1200" cap="none" spc="0" normalizeH="0" baseline="0" noProof="0" dirty="0">
              <a:ln>
                <a:noFill/>
              </a:ln>
              <a:solidFill>
                <a:srgbClr val="FFFFFF"/>
              </a:solidFill>
              <a:effectLst/>
              <a:uLnTx/>
              <a:uFillTx/>
              <a:latin typeface="Times New Roman"/>
              <a:ea typeface="+mn-ea"/>
              <a:cs typeface="+mn-cs"/>
            </a:endParaRPr>
          </a:p>
        </p:txBody>
      </p:sp>
      <p:grpSp>
        <p:nvGrpSpPr>
          <p:cNvPr id="25" name="Group 24">
            <a:extLst>
              <a:ext uri="{FF2B5EF4-FFF2-40B4-BE49-F238E27FC236}">
                <a16:creationId xmlns:a16="http://schemas.microsoft.com/office/drawing/2014/main" id="{73385692-F9F6-A2D7-B124-6497CFC9C7BF}"/>
              </a:ext>
            </a:extLst>
          </p:cNvPr>
          <p:cNvGrpSpPr/>
          <p:nvPr/>
        </p:nvGrpSpPr>
        <p:grpSpPr>
          <a:xfrm>
            <a:off x="540327" y="504751"/>
            <a:ext cx="2438400" cy="3137840"/>
            <a:chOff x="540327" y="504751"/>
            <a:chExt cx="2438400" cy="3137840"/>
          </a:xfrm>
        </p:grpSpPr>
        <p:pic>
          <p:nvPicPr>
            <p:cNvPr id="5" name="Picture 4">
              <a:extLst>
                <a:ext uri="{FF2B5EF4-FFF2-40B4-BE49-F238E27FC236}">
                  <a16:creationId xmlns:a16="http://schemas.microsoft.com/office/drawing/2014/main" id="{31A168B5-F198-307A-492E-485E9E559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27" y="1331191"/>
              <a:ext cx="2438400" cy="2311400"/>
            </a:xfrm>
            <a:prstGeom prst="rect">
              <a:avLst/>
            </a:prstGeom>
          </p:spPr>
        </p:pic>
        <p:sp>
          <p:nvSpPr>
            <p:cNvPr id="19" name="TextBox 18">
              <a:extLst>
                <a:ext uri="{FF2B5EF4-FFF2-40B4-BE49-F238E27FC236}">
                  <a16:creationId xmlns:a16="http://schemas.microsoft.com/office/drawing/2014/main" id="{9821A859-5BD6-E6E0-BB32-F6C6EE7667EF}"/>
                </a:ext>
              </a:extLst>
            </p:cNvPr>
            <p:cNvSpPr txBox="1"/>
            <p:nvPr/>
          </p:nvSpPr>
          <p:spPr>
            <a:xfrm>
              <a:off x="540327" y="504751"/>
              <a:ext cx="2438400" cy="584775"/>
            </a:xfrm>
            <a:prstGeom prst="rect">
              <a:avLst/>
            </a:prstGeom>
            <a:solidFill>
              <a:srgbClr val="00CC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Baptism</a:t>
              </a:r>
              <a:endParaRPr kumimoji="0" lang="en-GB" sz="3200" b="0" i="0" u="none" strike="noStrike" kern="1200" cap="none" spc="0" normalizeH="0" baseline="0" noProof="0" dirty="0">
                <a:ln>
                  <a:noFill/>
                </a:ln>
                <a:solidFill>
                  <a:srgbClr val="FFFFFF"/>
                </a:solidFill>
                <a:effectLst/>
                <a:uLnTx/>
                <a:uFillTx/>
                <a:latin typeface="Times New Roman"/>
                <a:ea typeface="+mn-ea"/>
                <a:cs typeface="+mn-cs"/>
              </a:endParaRPr>
            </a:p>
          </p:txBody>
        </p:sp>
      </p:grpSp>
      <p:grpSp>
        <p:nvGrpSpPr>
          <p:cNvPr id="26" name="Group 25">
            <a:extLst>
              <a:ext uri="{FF2B5EF4-FFF2-40B4-BE49-F238E27FC236}">
                <a16:creationId xmlns:a16="http://schemas.microsoft.com/office/drawing/2014/main" id="{C33019DB-18E6-99EB-BB46-0BCA5E573111}"/>
              </a:ext>
            </a:extLst>
          </p:cNvPr>
          <p:cNvGrpSpPr/>
          <p:nvPr/>
        </p:nvGrpSpPr>
        <p:grpSpPr>
          <a:xfrm>
            <a:off x="3412425" y="504750"/>
            <a:ext cx="2444750" cy="3137841"/>
            <a:chOff x="3412425" y="504750"/>
            <a:chExt cx="2444750" cy="3137841"/>
          </a:xfrm>
        </p:grpSpPr>
        <p:pic>
          <p:nvPicPr>
            <p:cNvPr id="7" name="Picture 6">
              <a:extLst>
                <a:ext uri="{FF2B5EF4-FFF2-40B4-BE49-F238E27FC236}">
                  <a16:creationId xmlns:a16="http://schemas.microsoft.com/office/drawing/2014/main" id="{E5209158-CA1B-D007-F401-B56B68B9E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425" y="1331191"/>
              <a:ext cx="2444750" cy="2311400"/>
            </a:xfrm>
            <a:prstGeom prst="rect">
              <a:avLst/>
            </a:prstGeom>
          </p:spPr>
        </p:pic>
        <p:sp>
          <p:nvSpPr>
            <p:cNvPr id="20" name="TextBox 19">
              <a:extLst>
                <a:ext uri="{FF2B5EF4-FFF2-40B4-BE49-F238E27FC236}">
                  <a16:creationId xmlns:a16="http://schemas.microsoft.com/office/drawing/2014/main" id="{E23BCD9E-36AD-1BD3-E03B-62F4AC32F670}"/>
                </a:ext>
              </a:extLst>
            </p:cNvPr>
            <p:cNvSpPr txBox="1"/>
            <p:nvPr/>
          </p:nvSpPr>
          <p:spPr>
            <a:xfrm>
              <a:off x="3418775" y="504750"/>
              <a:ext cx="2438400" cy="584775"/>
            </a:xfrm>
            <a:prstGeom prst="rect">
              <a:avLst/>
            </a:prstGeom>
            <a:solidFill>
              <a:srgbClr val="00CC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Temptation</a:t>
              </a:r>
              <a:endPar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endParaRPr>
            </a:p>
          </p:txBody>
        </p:sp>
      </p:grpSp>
      <p:grpSp>
        <p:nvGrpSpPr>
          <p:cNvPr id="27" name="Group 26">
            <a:extLst>
              <a:ext uri="{FF2B5EF4-FFF2-40B4-BE49-F238E27FC236}">
                <a16:creationId xmlns:a16="http://schemas.microsoft.com/office/drawing/2014/main" id="{88BDE950-3E8A-7D60-7D37-52D167865057}"/>
              </a:ext>
            </a:extLst>
          </p:cNvPr>
          <p:cNvGrpSpPr/>
          <p:nvPr/>
        </p:nvGrpSpPr>
        <p:grpSpPr>
          <a:xfrm>
            <a:off x="6290873" y="504750"/>
            <a:ext cx="2444750" cy="3139622"/>
            <a:chOff x="6290873" y="504750"/>
            <a:chExt cx="2444750" cy="3139622"/>
          </a:xfrm>
        </p:grpSpPr>
        <p:pic>
          <p:nvPicPr>
            <p:cNvPr id="9" name="Picture 8">
              <a:extLst>
                <a:ext uri="{FF2B5EF4-FFF2-40B4-BE49-F238E27FC236}">
                  <a16:creationId xmlns:a16="http://schemas.microsoft.com/office/drawing/2014/main" id="{65CE2DE4-0B04-E271-03CD-0F2664752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873" y="1331191"/>
              <a:ext cx="2444750" cy="2313181"/>
            </a:xfrm>
            <a:prstGeom prst="rect">
              <a:avLst/>
            </a:prstGeom>
          </p:spPr>
        </p:pic>
        <p:sp>
          <p:nvSpPr>
            <p:cNvPr id="21" name="TextBox 20">
              <a:extLst>
                <a:ext uri="{FF2B5EF4-FFF2-40B4-BE49-F238E27FC236}">
                  <a16:creationId xmlns:a16="http://schemas.microsoft.com/office/drawing/2014/main" id="{08067E59-A7A5-1C56-67EF-0BCCA9109EA2}"/>
                </a:ext>
              </a:extLst>
            </p:cNvPr>
            <p:cNvSpPr txBox="1"/>
            <p:nvPr/>
          </p:nvSpPr>
          <p:spPr>
            <a:xfrm>
              <a:off x="6297223" y="504750"/>
              <a:ext cx="2438400" cy="584775"/>
            </a:xfrm>
            <a:prstGeom prst="rect">
              <a:avLst/>
            </a:prstGeom>
            <a:solidFill>
              <a:srgbClr val="00CC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Segoe UI" panose="020B0502040204020203" pitchFamily="34" charset="0"/>
                </a:rPr>
                <a:t>Nazareth</a:t>
              </a:r>
              <a:endParaRPr kumimoji="0" lang="en-GB" sz="3200" b="0" i="0"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22" name="Rectangle 21">
            <a:extLst>
              <a:ext uri="{FF2B5EF4-FFF2-40B4-BE49-F238E27FC236}">
                <a16:creationId xmlns:a16="http://schemas.microsoft.com/office/drawing/2014/main" id="{07BF7B5A-4586-CD67-D9ED-1C39E7A258AF}"/>
              </a:ext>
            </a:extLst>
          </p:cNvPr>
          <p:cNvSpPr/>
          <p:nvPr/>
        </p:nvSpPr>
        <p:spPr bwMode="auto">
          <a:xfrm>
            <a:off x="540327" y="504750"/>
            <a:ext cx="2438400" cy="5995606"/>
          </a:xfrm>
          <a:prstGeom prst="rect">
            <a:avLst/>
          </a:prstGeom>
          <a:noFill/>
          <a:ln w="412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3" name="Rectangle 22">
            <a:extLst>
              <a:ext uri="{FF2B5EF4-FFF2-40B4-BE49-F238E27FC236}">
                <a16:creationId xmlns:a16="http://schemas.microsoft.com/office/drawing/2014/main" id="{C1512903-9D0D-E1DB-94C9-4C8E49E8ED09}"/>
              </a:ext>
            </a:extLst>
          </p:cNvPr>
          <p:cNvSpPr/>
          <p:nvPr/>
        </p:nvSpPr>
        <p:spPr bwMode="auto">
          <a:xfrm>
            <a:off x="6297223" y="504750"/>
            <a:ext cx="2438400" cy="5995606"/>
          </a:xfrm>
          <a:prstGeom prst="rect">
            <a:avLst/>
          </a:prstGeom>
          <a:noFill/>
          <a:ln w="412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4" name="Rectangle 23">
            <a:extLst>
              <a:ext uri="{FF2B5EF4-FFF2-40B4-BE49-F238E27FC236}">
                <a16:creationId xmlns:a16="http://schemas.microsoft.com/office/drawing/2014/main" id="{885D76E5-6DE6-7726-EBFB-29A2B66BA795}"/>
              </a:ext>
            </a:extLst>
          </p:cNvPr>
          <p:cNvSpPr/>
          <p:nvPr/>
        </p:nvSpPr>
        <p:spPr bwMode="auto">
          <a:xfrm>
            <a:off x="3418775" y="504750"/>
            <a:ext cx="2438400" cy="5995606"/>
          </a:xfrm>
          <a:prstGeom prst="rect">
            <a:avLst/>
          </a:prstGeom>
          <a:noFill/>
          <a:ln w="412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389174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41C77A-2434-E837-6B8B-9A1F0DE768E2}"/>
              </a:ext>
            </a:extLst>
          </p:cNvPr>
          <p:cNvSpPr txBox="1"/>
          <p:nvPr/>
        </p:nvSpPr>
        <p:spPr>
          <a:xfrm>
            <a:off x="0" y="0"/>
            <a:ext cx="9144000" cy="7375096"/>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spcBef>
                <a:spcPts val="600"/>
              </a:spcBef>
              <a:buClrTx/>
              <a:buSzTx/>
              <a:buFontTx/>
              <a:buNone/>
              <a:tabLst/>
              <a:defRPr/>
            </a:pPr>
            <a:endParaRPr kumimoji="0" lang="en-GB" sz="32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spcBef>
                <a:spcPts val="600"/>
              </a:spcBef>
              <a:buClrTx/>
              <a:buSzTx/>
              <a:buFontTx/>
              <a:buNone/>
              <a:tabLst/>
              <a:defRPr/>
            </a:pPr>
            <a:r>
              <a:rPr kumimoji="0" lang="en-GB" sz="32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rPr>
              <a:t>Jesus</a:t>
            </a:r>
            <a:r>
              <a:rPr kumimoji="0" lang="en-GB" sz="32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 </a:t>
            </a:r>
          </a:p>
          <a:p>
            <a:pPr marL="0" marR="0" lvl="0" indent="0" algn="ctr" defTabSz="914400" rtl="0" eaLnBrk="1" fontAlgn="auto" latinLnBrk="0" hangingPunct="1">
              <a:spcBef>
                <a:spcPts val="600"/>
              </a:spcBef>
              <a:buClrTx/>
              <a:buSzTx/>
              <a:buFontTx/>
              <a:buNone/>
              <a:tabLst/>
              <a:defRPr/>
            </a:pPr>
            <a:r>
              <a:rPr kumimoji="0" lang="en-GB" sz="3200"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on Earth,</a:t>
            </a:r>
          </a:p>
          <a:p>
            <a:pPr lvl="0" algn="ctr">
              <a:spcBef>
                <a:spcPts val="600"/>
              </a:spcBef>
            </a:pPr>
            <a:r>
              <a:rPr kumimoji="0" lang="en-GB" sz="3200"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depended on the</a:t>
            </a:r>
            <a:r>
              <a:rPr kumimoji="0" lang="en-GB" sz="32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 </a:t>
            </a:r>
            <a:r>
              <a:rPr lang="en-GB" sz="3200" b="1" dirty="0">
                <a:solidFill>
                  <a:schemeClr val="bg1"/>
                </a:solidFill>
                <a:latin typeface="Trebuchet MS" panose="020B0603020202020204" pitchFamily="34" charset="0"/>
                <a:ea typeface="Calibri" panose="020F0502020204030204" pitchFamily="34" charset="0"/>
                <a:cs typeface="Arial" panose="020B0604020202020204" pitchFamily="34" charset="0"/>
              </a:rPr>
              <a:t> </a:t>
            </a:r>
            <a:r>
              <a:rPr kumimoji="0" lang="en-GB" sz="32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 </a:t>
            </a:r>
          </a:p>
          <a:p>
            <a:pPr lvl="0" algn="ctr">
              <a:spcBef>
                <a:spcPts val="600"/>
              </a:spcBef>
              <a:defRPr/>
            </a:pPr>
            <a:r>
              <a:rPr lang="en-GB" sz="3200" b="1" dirty="0">
                <a:solidFill>
                  <a:srgbClr val="FFFF00"/>
                </a:solidFill>
                <a:latin typeface="Trebuchet MS" panose="020B0603020202020204" pitchFamily="34" charset="0"/>
                <a:ea typeface="Calibri" panose="020F0502020204030204" pitchFamily="34" charset="0"/>
                <a:cs typeface="Arial" panose="020B0604020202020204" pitchFamily="34" charset="0"/>
              </a:rPr>
              <a:t>anointing, inspiration, </a:t>
            </a:r>
          </a:p>
          <a:p>
            <a:pPr lvl="0" algn="ctr">
              <a:spcBef>
                <a:spcPts val="600"/>
              </a:spcBef>
              <a:defRPr/>
            </a:pPr>
            <a:r>
              <a:rPr lang="en-GB" sz="3200" b="1" dirty="0">
                <a:solidFill>
                  <a:srgbClr val="FFFF00"/>
                </a:solidFill>
                <a:latin typeface="Trebuchet MS" panose="020B0603020202020204" pitchFamily="34" charset="0"/>
                <a:ea typeface="Calibri" panose="020F0502020204030204" pitchFamily="34" charset="0"/>
                <a:cs typeface="Arial" panose="020B0604020202020204" pitchFamily="34" charset="0"/>
              </a:rPr>
              <a:t>strength, &amp; wisdom…</a:t>
            </a:r>
          </a:p>
          <a:p>
            <a:pPr marL="0" marR="0" lvl="0" indent="0" algn="ctr" defTabSz="914400" rtl="0" eaLnBrk="1" fontAlgn="auto" latinLnBrk="0" hangingPunct="1">
              <a:spcBef>
                <a:spcPts val="600"/>
              </a:spcBef>
              <a:buClrTx/>
              <a:buSzTx/>
              <a:buFontTx/>
              <a:buNone/>
              <a:tabLst/>
              <a:defRPr/>
            </a:pPr>
            <a:r>
              <a:rPr lang="en-GB" sz="3200" dirty="0">
                <a:solidFill>
                  <a:schemeClr val="bg1"/>
                </a:solidFill>
                <a:latin typeface="Trebuchet MS" panose="020B0603020202020204" pitchFamily="34" charset="0"/>
                <a:ea typeface="Calibri" panose="020F0502020204030204" pitchFamily="34" charset="0"/>
                <a:cs typeface="Arial" panose="020B0604020202020204" pitchFamily="34" charset="0"/>
              </a:rPr>
              <a:t>o</a:t>
            </a:r>
            <a:r>
              <a:rPr kumimoji="0" lang="en-GB" sz="3200"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f the </a:t>
            </a:r>
          </a:p>
          <a:p>
            <a:pPr marL="0" marR="0" lvl="0" indent="0" algn="ctr" defTabSz="914400" rtl="0" eaLnBrk="1" fontAlgn="auto" latinLnBrk="0" hangingPunct="1">
              <a:spcBef>
                <a:spcPts val="600"/>
              </a:spcBef>
              <a:buClrTx/>
              <a:buSzTx/>
              <a:buFontTx/>
              <a:buNone/>
              <a:tabLst/>
              <a:defRPr/>
            </a:pPr>
            <a:r>
              <a:rPr kumimoji="0" lang="en-GB" sz="32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rPr>
              <a:t>Holy Spirit</a:t>
            </a:r>
          </a:p>
          <a:p>
            <a:pPr marL="0" marR="0" lvl="0" indent="0" algn="ctr" defTabSz="914400" rtl="0" eaLnBrk="1" fontAlgn="auto" latinLnBrk="0" hangingPunct="1">
              <a:spcBef>
                <a:spcPts val="600"/>
              </a:spcBef>
              <a:buClrTx/>
              <a:buSzTx/>
              <a:buFontTx/>
              <a:buNone/>
              <a:tabLst/>
              <a:defRPr/>
            </a:pPr>
            <a:endParaRPr lang="en-GB" sz="3200" b="1" dirty="0">
              <a:solidFill>
                <a:srgbClr val="FFFF00"/>
              </a:solidFill>
              <a:latin typeface="Trebuchet MS" panose="020B0603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spcBef>
                <a:spcPts val="600"/>
              </a:spcBef>
              <a:buClrTx/>
              <a:buSzTx/>
              <a:buFontTx/>
              <a:buNone/>
              <a:tabLst/>
              <a:defRPr/>
            </a:pPr>
            <a:endParaRPr kumimoji="0" lang="en-GB" sz="32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spcBef>
                <a:spcPts val="600"/>
              </a:spcBef>
              <a:buClrTx/>
              <a:buSzTx/>
              <a:buFontTx/>
              <a:buNone/>
              <a:tabLst/>
              <a:defRPr/>
            </a:pPr>
            <a:endParaRPr kumimoji="0" lang="en-GB" sz="32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00"/>
              </a:solidFill>
              <a:effectLst/>
              <a:uLnTx/>
              <a:uFillTx/>
              <a:latin typeface="Times New Roman"/>
            </a:endParaRPr>
          </a:p>
        </p:txBody>
      </p:sp>
      <p:sp>
        <p:nvSpPr>
          <p:cNvPr id="3" name="TextBox 2">
            <a:extLst>
              <a:ext uri="{FF2B5EF4-FFF2-40B4-BE49-F238E27FC236}">
                <a16:creationId xmlns:a16="http://schemas.microsoft.com/office/drawing/2014/main" id="{5F58A93A-A624-7811-87B7-6B29DBAEF493}"/>
              </a:ext>
            </a:extLst>
          </p:cNvPr>
          <p:cNvSpPr txBox="1"/>
          <p:nvPr/>
        </p:nvSpPr>
        <p:spPr>
          <a:xfrm>
            <a:off x="0" y="5349405"/>
            <a:ext cx="9144000" cy="742126"/>
          </a:xfrm>
          <a:prstGeom prst="rect">
            <a:avLst/>
          </a:prstGeom>
          <a:solidFill>
            <a:srgbClr val="800080"/>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3200" b="1" dirty="0">
                <a:solidFill>
                  <a:srgbClr val="FFFF00"/>
                </a:solidFill>
                <a:latin typeface="Trebuchet MS" panose="020B0603020202020204" pitchFamily="34" charset="0"/>
                <a:cs typeface="Arial" panose="020B0604020202020204" pitchFamily="34" charset="0"/>
              </a:rPr>
              <a:t>…&amp; He is our model &amp; example!</a:t>
            </a:r>
            <a:endParaRPr kumimoji="0" lang="en-GB" sz="3200" b="0" i="0" u="none" strike="noStrike" kern="1200" cap="none" spc="0" normalizeH="0" baseline="0" noProof="0" dirty="0">
              <a:ln>
                <a:noFill/>
              </a:ln>
              <a:solidFill>
                <a:srgbClr val="FFFF00"/>
              </a:solidFill>
              <a:effectLst/>
              <a:uLnTx/>
              <a:uFillTx/>
              <a:latin typeface="Times New Roman"/>
            </a:endParaRPr>
          </a:p>
        </p:txBody>
      </p:sp>
    </p:spTree>
    <p:extLst>
      <p:ext uri="{BB962C8B-B14F-4D97-AF65-F5344CB8AC3E}">
        <p14:creationId xmlns:p14="http://schemas.microsoft.com/office/powerpoint/2010/main" val="279694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ADCF1A-210B-1FDF-4BBE-2998E5C9323F}"/>
              </a:ext>
            </a:extLst>
          </p:cNvPr>
          <p:cNvSpPr txBox="1"/>
          <p:nvPr/>
        </p:nvSpPr>
        <p:spPr>
          <a:xfrm>
            <a:off x="2147455" y="6026728"/>
            <a:ext cx="5250873" cy="369332"/>
          </a:xfrm>
          <a:prstGeom prst="rect">
            <a:avLst/>
          </a:prstGeom>
          <a:noFill/>
        </p:spPr>
        <p:txBody>
          <a:bodyPr wrap="square" rtlCol="0">
            <a:spAutoFit/>
          </a:bodyPr>
          <a:lstStyle/>
          <a:p>
            <a:r>
              <a:rPr lang="en-GB" dirty="0"/>
              <a:t>https://www.youtube.com/watch?v=MI9V8owRTA4</a:t>
            </a:r>
          </a:p>
        </p:txBody>
      </p:sp>
    </p:spTree>
    <p:extLst>
      <p:ext uri="{BB962C8B-B14F-4D97-AF65-F5344CB8AC3E}">
        <p14:creationId xmlns:p14="http://schemas.microsoft.com/office/powerpoint/2010/main" val="2437714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77000">
              <a:schemeClr val="tx1">
                <a:lumMod val="75000"/>
                <a:lumOff val="25000"/>
              </a:schemeClr>
            </a:gs>
            <a:gs pos="91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7352" name="Text Box 14"/>
          <p:cNvSpPr txBox="1">
            <a:spLocks noChangeArrowheads="1"/>
          </p:cNvSpPr>
          <p:nvPr/>
        </p:nvSpPr>
        <p:spPr bwMode="auto">
          <a:xfrm>
            <a:off x="685800" y="6858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4400" b="0" i="0" u="none" strike="noStrike" kern="1200" cap="none" spc="0" normalizeH="0" baseline="0" noProof="0">
                <a:ln>
                  <a:noFill/>
                </a:ln>
                <a:solidFill>
                  <a:srgbClr val="000000"/>
                </a:solidFill>
                <a:effectLst/>
                <a:uLnTx/>
                <a:uFillTx/>
                <a:latin typeface="Times New Roman" charset="0"/>
                <a:ea typeface="+mn-ea"/>
                <a:cs typeface="Arial Unicode MS" charset="0"/>
              </a:rPr>
              <a:t>Jedan Bog, jedna ljubav</a:t>
            </a:r>
          </a:p>
        </p:txBody>
      </p:sp>
      <p:sp>
        <p:nvSpPr>
          <p:cNvPr id="57353" name="Text Box 15"/>
          <p:cNvSpPr txBox="1">
            <a:spLocks noChangeArrowheads="1"/>
          </p:cNvSpPr>
          <p:nvPr/>
        </p:nvSpPr>
        <p:spPr bwMode="auto">
          <a:xfrm>
            <a:off x="380999" y="981086"/>
            <a:ext cx="8382001" cy="4895828"/>
          </a:xfrm>
          <a:prstGeom prst="rect">
            <a:avLst/>
          </a:prstGeom>
          <a:noFill/>
          <a:ln>
            <a:noFill/>
          </a:ln>
        </p:spPr>
        <p:txBody>
          <a:bodyPr wrap="squar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9pPr>
          </a:lstStyle>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6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When the day of </a:t>
            </a:r>
            <a:r>
              <a:rPr kumimoji="0" lang="en-GB" sz="26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Pentecost</a:t>
            </a:r>
            <a:r>
              <a:rPr kumimoji="0" lang="en-GB" sz="26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came,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6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they were all together in one place.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6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Suddenly a sound like the blowing of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600" b="1"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r>
              <a:rPr kumimoji="0" lang="en-GB" sz="26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a violent wind</a:t>
            </a:r>
            <a:r>
              <a:rPr kumimoji="0" lang="en-GB" sz="2600" b="0"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r>
              <a:rPr kumimoji="0" lang="en-GB" sz="26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came from heaven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6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and filled the whole house where they were sitting.</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endParaRPr kumimoji="0" lang="en-GB" sz="26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6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They saw what seemed to be </a:t>
            </a:r>
            <a:r>
              <a:rPr kumimoji="0" lang="en-GB" sz="26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tongues of fire</a:t>
            </a:r>
            <a:r>
              <a:rPr kumimoji="0" lang="en-GB" sz="2600" b="0"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6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that separated</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6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and came to rest on each of them.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6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All of them were filled with the Holy Spirit </a:t>
            </a:r>
            <a:endParaRPr kumimoji="0" lang="en-GB" sz="2600" b="0"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6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and began to speak in </a:t>
            </a:r>
            <a:r>
              <a:rPr kumimoji="0" lang="en-GB" sz="2600" b="1"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other tongues</a:t>
            </a:r>
            <a:r>
              <a:rPr kumimoji="0" lang="en-GB" sz="26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6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as </a:t>
            </a:r>
            <a:r>
              <a:rPr kumimoji="0" lang="en-GB" sz="26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the Spirit</a:t>
            </a:r>
            <a:r>
              <a:rPr kumimoji="0" lang="en-GB" sz="2600" b="0"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r>
              <a:rPr kumimoji="0" lang="en-GB" sz="26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enabled them.</a:t>
            </a:r>
          </a:p>
        </p:txBody>
      </p:sp>
      <p:sp>
        <p:nvSpPr>
          <p:cNvPr id="57354" name="Rectangle 16"/>
          <p:cNvSpPr>
            <a:spLocks noGrp="1" noChangeArrowheads="1"/>
          </p:cNvSpPr>
          <p:nvPr>
            <p:ph type="title" idx="4294967295"/>
          </p:nvPr>
        </p:nvSpPr>
        <p:spPr>
          <a:xfrm>
            <a:off x="1371600" y="6858000"/>
            <a:ext cx="7772400" cy="1143000"/>
          </a:xfrm>
        </p:spPr>
        <p:txBody>
          <a:bodyPr/>
          <a:lstStyle/>
          <a:p>
            <a:r>
              <a:rPr lang="en-GB"/>
              <a:t>Their new loyalty</a:t>
            </a:r>
          </a:p>
        </p:txBody>
      </p:sp>
    </p:spTree>
    <p:extLst>
      <p:ext uri="{BB962C8B-B14F-4D97-AF65-F5344CB8AC3E}">
        <p14:creationId xmlns:p14="http://schemas.microsoft.com/office/powerpoint/2010/main" val="257768298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77000">
              <a:schemeClr val="tx1">
                <a:lumMod val="75000"/>
                <a:lumOff val="25000"/>
              </a:schemeClr>
            </a:gs>
            <a:gs pos="91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7353" name="Text Box 15"/>
          <p:cNvSpPr txBox="1">
            <a:spLocks noChangeArrowheads="1"/>
          </p:cNvSpPr>
          <p:nvPr/>
        </p:nvSpPr>
        <p:spPr bwMode="auto">
          <a:xfrm>
            <a:off x="738187" y="640388"/>
            <a:ext cx="7667626" cy="5265160"/>
          </a:xfrm>
          <a:prstGeom prst="rect">
            <a:avLst/>
          </a:prstGeom>
          <a:noFill/>
          <a:ln>
            <a:noFill/>
          </a:ln>
        </p:spPr>
        <p:txBody>
          <a:bodyPr wrap="squar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9pPr>
          </a:lstStyle>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Now there were staying in </a:t>
            </a:r>
            <a:r>
              <a:rPr kumimoji="0" lang="en-GB" sz="2800" b="1"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Jerusalem</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1"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God-fearing Jews </a:t>
            </a:r>
            <a:endParaRPr kumimoji="0" lang="en-GB" sz="24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from </a:t>
            </a: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every nation under heaven</a:t>
            </a: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endParaRPr kumimoji="0" lang="en-GB" sz="24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When they heard this sound,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 crowd came together in bewilderment, </a:t>
            </a:r>
            <a:endParaRPr kumimoji="0" lang="en-GB" sz="24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because </a:t>
            </a: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each one heard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			their own language being spoken</a:t>
            </a: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endParaRPr kumimoji="0" lang="en-GB" sz="24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endPar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Utterly amazed, they asked: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a:t>
            </a: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Aren’t all these who are speaking Galileans</a:t>
            </a: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a:t>
            </a:r>
            <a:endParaRPr kumimoji="0" lang="en-GB" sz="24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Then how is it that </a:t>
            </a: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each of us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			hears them in our native language</a:t>
            </a: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a:t>
            </a:r>
            <a:endParaRPr kumimoji="0" lang="en-GB" sz="24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74835184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77000">
              <a:schemeClr val="tx1">
                <a:lumMod val="75000"/>
                <a:lumOff val="25000"/>
              </a:schemeClr>
            </a:gs>
            <a:gs pos="91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7352" name="Text Box 14"/>
          <p:cNvSpPr txBox="1">
            <a:spLocks noChangeArrowheads="1"/>
          </p:cNvSpPr>
          <p:nvPr/>
        </p:nvSpPr>
        <p:spPr bwMode="auto">
          <a:xfrm>
            <a:off x="685800" y="6858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4400" b="0" i="0" u="none" strike="noStrike" kern="1200" cap="none" spc="0" normalizeH="0" baseline="0" noProof="0">
                <a:ln>
                  <a:noFill/>
                </a:ln>
                <a:solidFill>
                  <a:srgbClr val="000000"/>
                </a:solidFill>
                <a:effectLst/>
                <a:uLnTx/>
                <a:uFillTx/>
                <a:latin typeface="Times New Roman" charset="0"/>
                <a:ea typeface="+mn-ea"/>
                <a:cs typeface="Arial Unicode MS" charset="0"/>
              </a:rPr>
              <a:t>Jedan Bog, jedna ljubav</a:t>
            </a:r>
          </a:p>
        </p:txBody>
      </p:sp>
      <p:sp>
        <p:nvSpPr>
          <p:cNvPr id="57353" name="Text Box 15"/>
          <p:cNvSpPr txBox="1">
            <a:spLocks noChangeArrowheads="1"/>
          </p:cNvSpPr>
          <p:nvPr/>
        </p:nvSpPr>
        <p:spPr bwMode="auto">
          <a:xfrm>
            <a:off x="414337" y="956975"/>
            <a:ext cx="8043863" cy="3972499"/>
          </a:xfrm>
          <a:prstGeom prst="rect">
            <a:avLst/>
          </a:prstGeom>
          <a:noFill/>
          <a:ln>
            <a:noFill/>
          </a:ln>
        </p:spPr>
        <p:txBody>
          <a:bodyPr wrap="squar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9pPr>
          </a:lstStyle>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Parthians, Medes &amp; Elamites; residents of 	Mesopotamia, Judea &amp; Cappadocia, </a:t>
            </a:r>
            <a:endParaRPr kumimoji="0" lang="en-GB" sz="24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Pontus and Asia, Phrygia &amp; Pamphylia,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Egypt and the parts of Libya near Cyrene; </a:t>
            </a:r>
            <a:endParaRPr kumimoji="0" lang="en-GB" sz="24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visitors from Rome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(both Jews and converts to Judaism);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Cretans and Arabs – </a:t>
            </a:r>
            <a:endParaRPr kumimoji="0" lang="en-GB" sz="24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we hear them declaring the wonders of God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			in our own tongues!’ </a:t>
            </a:r>
            <a:endParaRPr kumimoji="0" lang="en-GB" sz="24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p:txBody>
      </p:sp>
      <p:sp>
        <p:nvSpPr>
          <p:cNvPr id="57354" name="Rectangle 16"/>
          <p:cNvSpPr>
            <a:spLocks noGrp="1" noChangeArrowheads="1"/>
          </p:cNvSpPr>
          <p:nvPr>
            <p:ph type="title" idx="4294967295"/>
          </p:nvPr>
        </p:nvSpPr>
        <p:spPr>
          <a:xfrm>
            <a:off x="1371600" y="6858000"/>
            <a:ext cx="7772400" cy="1143000"/>
          </a:xfrm>
        </p:spPr>
        <p:txBody>
          <a:bodyPr/>
          <a:lstStyle/>
          <a:p>
            <a:r>
              <a:rPr lang="en-GB"/>
              <a:t>Their new loyalty</a:t>
            </a:r>
          </a:p>
        </p:txBody>
      </p:sp>
    </p:spTree>
    <p:extLst>
      <p:ext uri="{BB962C8B-B14F-4D97-AF65-F5344CB8AC3E}">
        <p14:creationId xmlns:p14="http://schemas.microsoft.com/office/powerpoint/2010/main" val="189773177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77000">
              <a:schemeClr val="tx1">
                <a:lumMod val="75000"/>
                <a:lumOff val="25000"/>
              </a:schemeClr>
            </a:gs>
            <a:gs pos="91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7352" name="Text Box 14"/>
          <p:cNvSpPr txBox="1">
            <a:spLocks noChangeArrowheads="1"/>
          </p:cNvSpPr>
          <p:nvPr/>
        </p:nvSpPr>
        <p:spPr bwMode="auto">
          <a:xfrm>
            <a:off x="685800" y="6858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4400" b="0" i="0" u="none" strike="noStrike" kern="1200" cap="none" spc="0" normalizeH="0" baseline="0" noProof="0">
                <a:ln>
                  <a:noFill/>
                </a:ln>
                <a:solidFill>
                  <a:srgbClr val="000000"/>
                </a:solidFill>
                <a:effectLst/>
                <a:uLnTx/>
                <a:uFillTx/>
                <a:latin typeface="Times New Roman" charset="0"/>
                <a:ea typeface="+mn-ea"/>
                <a:cs typeface="Arial Unicode MS" charset="0"/>
              </a:rPr>
              <a:t>Jedan Bog, jedna ljubav</a:t>
            </a:r>
          </a:p>
        </p:txBody>
      </p:sp>
      <p:sp>
        <p:nvSpPr>
          <p:cNvPr id="57353" name="Text Box 15"/>
          <p:cNvSpPr txBox="1">
            <a:spLocks noChangeArrowheads="1"/>
          </p:cNvSpPr>
          <p:nvPr/>
        </p:nvSpPr>
        <p:spPr bwMode="auto">
          <a:xfrm>
            <a:off x="761999" y="1369147"/>
            <a:ext cx="8382001" cy="3110724"/>
          </a:xfrm>
          <a:prstGeom prst="rect">
            <a:avLst/>
          </a:prstGeom>
          <a:noFill/>
          <a:ln>
            <a:noFill/>
          </a:ln>
        </p:spPr>
        <p:txBody>
          <a:bodyPr wrap="squar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9pPr>
          </a:lstStyle>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Amazed and perplexed,</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they asked one another,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What does this mean?’</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endPar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Some, however,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lang="en-GB" sz="2800" kern="100" dirty="0">
                <a:solidFill>
                  <a:srgbClr val="FFFFFF"/>
                </a:solidFill>
                <a:latin typeface="Trebuchet MS" panose="020B0603020202020204" pitchFamily="34" charset="0"/>
                <a:ea typeface="Yu Mincho" panose="02020400000000000000" pitchFamily="18" charset="-128"/>
                <a:cs typeface="Times New Roman" panose="02020603050405020304" pitchFamily="18" charset="0"/>
              </a:rPr>
              <a:t>       </a:t>
            </a: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made fun of them and said,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‘They have had too much wine.’</a:t>
            </a:r>
          </a:p>
        </p:txBody>
      </p:sp>
      <p:sp>
        <p:nvSpPr>
          <p:cNvPr id="57354" name="Rectangle 16"/>
          <p:cNvSpPr>
            <a:spLocks noGrp="1" noChangeArrowheads="1"/>
          </p:cNvSpPr>
          <p:nvPr>
            <p:ph type="title" idx="4294967295"/>
          </p:nvPr>
        </p:nvSpPr>
        <p:spPr>
          <a:xfrm>
            <a:off x="1371600" y="6858000"/>
            <a:ext cx="7772400" cy="1143000"/>
          </a:xfrm>
        </p:spPr>
        <p:txBody>
          <a:bodyPr/>
          <a:lstStyle/>
          <a:p>
            <a:r>
              <a:rPr lang="en-GB"/>
              <a:t>Their new loyalty</a:t>
            </a:r>
          </a:p>
        </p:txBody>
      </p:sp>
    </p:spTree>
    <p:extLst>
      <p:ext uri="{BB962C8B-B14F-4D97-AF65-F5344CB8AC3E}">
        <p14:creationId xmlns:p14="http://schemas.microsoft.com/office/powerpoint/2010/main" val="277773262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37000">
              <a:schemeClr val="tx1">
                <a:lumMod val="75000"/>
                <a:lumOff val="25000"/>
              </a:schemeClr>
            </a:gs>
            <a:gs pos="66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7352" name="Text Box 14"/>
          <p:cNvSpPr txBox="1">
            <a:spLocks noChangeArrowheads="1"/>
          </p:cNvSpPr>
          <p:nvPr/>
        </p:nvSpPr>
        <p:spPr bwMode="auto">
          <a:xfrm>
            <a:off x="685800" y="6858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4400" b="0" i="0" u="none" strike="noStrike" kern="1200" cap="none" spc="0" normalizeH="0" baseline="0" noProof="0">
                <a:ln>
                  <a:noFill/>
                </a:ln>
                <a:solidFill>
                  <a:srgbClr val="000000"/>
                </a:solidFill>
                <a:effectLst/>
                <a:uLnTx/>
                <a:uFillTx/>
                <a:latin typeface="Times New Roman" charset="0"/>
                <a:ea typeface="+mn-ea"/>
                <a:cs typeface="Arial Unicode MS" charset="0"/>
              </a:rPr>
              <a:t>Jedan Bog, jedna ljubav</a:t>
            </a:r>
          </a:p>
        </p:txBody>
      </p:sp>
      <p:sp>
        <p:nvSpPr>
          <p:cNvPr id="57353" name="Text Box 15"/>
          <p:cNvSpPr txBox="1">
            <a:spLocks noChangeArrowheads="1"/>
          </p:cNvSpPr>
          <p:nvPr/>
        </p:nvSpPr>
        <p:spPr bwMode="auto">
          <a:xfrm>
            <a:off x="491835" y="1153201"/>
            <a:ext cx="8382001" cy="5265160"/>
          </a:xfrm>
          <a:prstGeom prst="rect">
            <a:avLst/>
          </a:prstGeom>
          <a:noFill/>
          <a:ln>
            <a:noFill/>
          </a:ln>
        </p:spPr>
        <p:txBody>
          <a:bodyPr wrap="squar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9pPr>
          </a:lstStyle>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Then</a:t>
            </a:r>
            <a:r>
              <a:rPr kumimoji="0" lang="en-GB" sz="2800" b="0" i="0" u="none" strike="noStrike" kern="100" cap="none" spc="0" normalizeH="0" baseline="0" noProof="0" dirty="0">
                <a:ln>
                  <a:noFill/>
                </a:ln>
                <a:solidFill>
                  <a:srgbClr val="000000"/>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Peter</a:t>
            </a:r>
            <a:r>
              <a:rPr kumimoji="0" lang="en-GB" sz="2800" b="0" i="0" u="none" strike="noStrike" kern="100" cap="none" spc="0" normalizeH="0" baseline="0" noProof="0" dirty="0">
                <a:ln>
                  <a:noFill/>
                </a:ln>
                <a:solidFill>
                  <a:srgbClr val="000000"/>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stood up with the Eleven, raised his voice and addressed the crowd: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‘Fellow Jews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lang="en-GB" sz="2800" kern="100" dirty="0">
                <a:solidFill>
                  <a:srgbClr val="FFFFFF"/>
                </a:solidFill>
                <a:latin typeface="Trebuchet MS" panose="020B0603020202020204" pitchFamily="34" charset="0"/>
                <a:ea typeface="Yu Mincho" panose="02020400000000000000" pitchFamily="18" charset="-128"/>
                <a:cs typeface="Times New Roman" panose="02020603050405020304" pitchFamily="18" charset="0"/>
              </a:rPr>
              <a:t>             </a:t>
            </a: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&amp; all of you who live in Jerusalem,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000000"/>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let me explain this to you;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				listen carefully to what I say.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These people are not drunk, as you suppose.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It’s only nine in the morning!</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endPar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No, this is what was spoken </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by </a:t>
            </a: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the prophet Joel</a:t>
            </a: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p>
        </p:txBody>
      </p:sp>
      <p:sp>
        <p:nvSpPr>
          <p:cNvPr id="57354" name="Rectangle 16"/>
          <p:cNvSpPr>
            <a:spLocks noGrp="1" noChangeArrowheads="1"/>
          </p:cNvSpPr>
          <p:nvPr>
            <p:ph type="title" idx="4294967295"/>
          </p:nvPr>
        </p:nvSpPr>
        <p:spPr>
          <a:xfrm>
            <a:off x="1371600" y="6858000"/>
            <a:ext cx="7772400" cy="1143000"/>
          </a:xfrm>
        </p:spPr>
        <p:txBody>
          <a:bodyPr/>
          <a:lstStyle/>
          <a:p>
            <a:r>
              <a:rPr lang="en-GB"/>
              <a:t>Their new loyalty</a:t>
            </a:r>
          </a:p>
        </p:txBody>
      </p:sp>
    </p:spTree>
    <p:extLst>
      <p:ext uri="{BB962C8B-B14F-4D97-AF65-F5344CB8AC3E}">
        <p14:creationId xmlns:p14="http://schemas.microsoft.com/office/powerpoint/2010/main" val="71428370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76000">
              <a:srgbClr val="3030C0"/>
            </a:gs>
            <a:gs pos="76150">
              <a:srgbClr val="2B2BAF"/>
            </a:gs>
            <a:gs pos="62000">
              <a:schemeClr val="accent6">
                <a:lumMod val="75000"/>
              </a:schemeClr>
            </a:gs>
            <a:gs pos="0">
              <a:schemeClr val="accent2">
                <a:lumMod val="0"/>
                <a:lumOff val="100000"/>
              </a:schemeClr>
            </a:gs>
            <a:gs pos="46775">
              <a:srgbClr val="9696C8"/>
            </a:gs>
            <a:gs pos="19264">
              <a:srgbClr val="FFFFFF"/>
            </a:gs>
            <a:gs pos="43000">
              <a:srgbClr val="FFFFFF"/>
            </a:gs>
            <a:gs pos="4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7353" name="Text Box 15"/>
          <p:cNvSpPr txBox="1">
            <a:spLocks noChangeArrowheads="1"/>
          </p:cNvSpPr>
          <p:nvPr/>
        </p:nvSpPr>
        <p:spPr bwMode="auto">
          <a:xfrm>
            <a:off x="556779" y="1573168"/>
            <a:ext cx="7287491" cy="4834273"/>
          </a:xfrm>
          <a:prstGeom prst="rect">
            <a:avLst/>
          </a:prstGeom>
          <a:solidFill>
            <a:srgbClr val="800080"/>
          </a:solidFill>
          <a:ln>
            <a:noFill/>
          </a:ln>
        </p:spPr>
        <p:txBody>
          <a:bodyPr wrap="squar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‘In the last days,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God says,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t>
            </a: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I will pour out my Spirit on all people</a:t>
            </a: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Your sons and daughters will prophesy,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your young men will see visions,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your old men will dream dreams.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Even on my servants, both men and women,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I will pour out my Spirit</a:t>
            </a:r>
            <a:endPar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in those days,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				and they will prophesy.’</a:t>
            </a:r>
          </a:p>
          <a:p>
            <a:pPr marL="270510" marR="0" lvl="0" indent="-270510" algn="l" defTabSz="457200" rtl="0" eaLnBrk="1" fontAlgn="auto" latinLnBrk="0" hangingPunct="1">
              <a:lnSpc>
                <a:spcPct val="100000"/>
              </a:lnSpc>
              <a:spcBef>
                <a:spcPts val="0"/>
              </a:spcBef>
              <a:spcAft>
                <a:spcPts val="0"/>
              </a:spcAft>
              <a:buClrTx/>
              <a:buSzTx/>
              <a:buFontTx/>
              <a:buNone/>
              <a:tabLst>
                <a:tab pos="270510" algn="l"/>
              </a:tabLst>
              <a:defRPr/>
            </a:pPr>
            <a:endPar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74848197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76000">
              <a:srgbClr val="3030C0"/>
            </a:gs>
            <a:gs pos="76150">
              <a:srgbClr val="2B2BAF"/>
            </a:gs>
            <a:gs pos="62000">
              <a:schemeClr val="accent6">
                <a:lumMod val="75000"/>
              </a:schemeClr>
            </a:gs>
            <a:gs pos="0">
              <a:schemeClr val="accent2">
                <a:lumMod val="0"/>
                <a:lumOff val="100000"/>
              </a:schemeClr>
            </a:gs>
            <a:gs pos="46775">
              <a:srgbClr val="9696C8"/>
            </a:gs>
            <a:gs pos="19264">
              <a:srgbClr val="FFFFFF"/>
            </a:gs>
            <a:gs pos="43000">
              <a:srgbClr val="FFFFFF"/>
            </a:gs>
            <a:gs pos="4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ext Box 15">
            <a:extLst>
              <a:ext uri="{FF2B5EF4-FFF2-40B4-BE49-F238E27FC236}">
                <a16:creationId xmlns:a16="http://schemas.microsoft.com/office/drawing/2014/main" id="{5A663063-8F72-37AD-0841-713A89138607}"/>
              </a:ext>
            </a:extLst>
          </p:cNvPr>
          <p:cNvSpPr txBox="1">
            <a:spLocks noChangeArrowheads="1"/>
          </p:cNvSpPr>
          <p:nvPr/>
        </p:nvSpPr>
        <p:spPr bwMode="auto">
          <a:xfrm>
            <a:off x="842530" y="1376264"/>
            <a:ext cx="7058891" cy="5265160"/>
          </a:xfrm>
          <a:prstGeom prst="rect">
            <a:avLst/>
          </a:prstGeom>
          <a:solidFill>
            <a:srgbClr val="800080"/>
          </a:solidFill>
          <a:ln>
            <a:noFill/>
          </a:ln>
        </p:spPr>
        <p:txBody>
          <a:bodyPr wrap="squar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defRPr>
            </a:lvl9pPr>
          </a:lstStyle>
          <a:p>
            <a:pPr marL="270510" marR="0" lvl="0" indent="-270510" algn="ctr"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‘I will show </a:t>
            </a:r>
          </a:p>
          <a:p>
            <a:pPr marL="270510" marR="0" lvl="0" indent="-270510" algn="ctr" defTabSz="457200" rtl="0" eaLnBrk="1" fontAlgn="auto" latinLnBrk="0" hangingPunct="1">
              <a:lnSpc>
                <a:spcPct val="100000"/>
              </a:lnSpc>
              <a:spcBef>
                <a:spcPts val="0"/>
              </a:spcBef>
              <a:spcAft>
                <a:spcPts val="0"/>
              </a:spcAft>
              <a:buClrTx/>
              <a:buSzTx/>
              <a:buFontTx/>
              <a:buNone/>
              <a:tabLst>
                <a:tab pos="270510" algn="l"/>
              </a:tabLst>
              <a:defRPr/>
            </a:pP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wonders in the heavens above</a:t>
            </a:r>
          </a:p>
          <a:p>
            <a:pPr marL="270510" marR="0" lvl="0" indent="-270510" algn="ctr" defTabSz="457200" rtl="0" eaLnBrk="1" fontAlgn="auto" latinLnBrk="0" hangingPunct="1">
              <a:lnSpc>
                <a:spcPct val="100000"/>
              </a:lnSpc>
              <a:spcBef>
                <a:spcPts val="0"/>
              </a:spcBef>
              <a:spcAft>
                <a:spcPts val="0"/>
              </a:spcAft>
              <a:buClrTx/>
              <a:buSzTx/>
              <a:buFontTx/>
              <a:buNone/>
              <a:tabLst>
                <a:tab pos="270510" algn="l"/>
              </a:tabLst>
              <a:defRPr/>
            </a:pP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&amp; signs on the earth below</a:t>
            </a: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a:t>
            </a:r>
          </a:p>
          <a:p>
            <a:pPr marL="270510" marR="0" lvl="0" indent="-270510" algn="ctr"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blood and fire and billows of smoke.</a:t>
            </a:r>
          </a:p>
          <a:p>
            <a:pPr marL="270510" marR="0" lvl="0" indent="-270510" algn="ctr"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The sun will be turned to darkness </a:t>
            </a:r>
          </a:p>
          <a:p>
            <a:pPr marL="270510" marR="0" lvl="0" indent="-270510" algn="ctr"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and the moon to blood</a:t>
            </a:r>
          </a:p>
          <a:p>
            <a:pPr marL="270510" marR="0" lvl="0" indent="-270510" algn="ctr"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before the coming of </a:t>
            </a:r>
          </a:p>
          <a:p>
            <a:pPr marL="270510" marR="0" lvl="0" indent="-270510" algn="ctr" defTabSz="457200" rtl="0" eaLnBrk="1" fontAlgn="auto" latinLnBrk="0" hangingPunct="1">
              <a:lnSpc>
                <a:spcPct val="100000"/>
              </a:lnSpc>
              <a:spcBef>
                <a:spcPts val="0"/>
              </a:spcBef>
              <a:spcAft>
                <a:spcPts val="0"/>
              </a:spcAft>
              <a:buClrTx/>
              <a:buSzTx/>
              <a:buFontTx/>
              <a:buNone/>
              <a:tabLst>
                <a:tab pos="270510" algn="l"/>
              </a:tabLst>
              <a:defRPr/>
            </a:pPr>
            <a:r>
              <a:rPr kumimoji="0" lang="en-GB" sz="2800" b="0" i="0" u="none" strike="noStrike" kern="100" cap="none" spc="0" normalizeH="0" baseline="0" noProof="0" dirty="0">
                <a:ln>
                  <a:noFill/>
                </a:ln>
                <a:solidFill>
                  <a:srgbClr val="FFFFFF"/>
                </a:solidFill>
                <a:effectLst/>
                <a:uLnTx/>
                <a:uFillTx/>
                <a:latin typeface="Trebuchet MS" panose="020B0603020202020204" pitchFamily="34" charset="0"/>
                <a:ea typeface="Yu Mincho" panose="02020400000000000000" pitchFamily="18" charset="-128"/>
                <a:cs typeface="Times New Roman" panose="02020603050405020304" pitchFamily="18" charset="0"/>
              </a:rPr>
              <a:t>the great and glorious day of the Lord.’</a:t>
            </a:r>
          </a:p>
          <a:p>
            <a:pPr marL="270510" marR="0" lvl="0" indent="-270510" algn="ctr" defTabSz="457200" rtl="0" eaLnBrk="1" fontAlgn="auto" latinLnBrk="0" hangingPunct="1">
              <a:lnSpc>
                <a:spcPct val="100000"/>
              </a:lnSpc>
              <a:spcBef>
                <a:spcPts val="0"/>
              </a:spcBef>
              <a:spcAft>
                <a:spcPts val="0"/>
              </a:spcAft>
              <a:buClrTx/>
              <a:buSzTx/>
              <a:buFontTx/>
              <a:buNone/>
              <a:tabLst>
                <a:tab pos="270510" algn="l"/>
              </a:tabLst>
              <a:defRPr/>
            </a:pP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‘And</a:t>
            </a:r>
          </a:p>
          <a:p>
            <a:pPr marL="270510" marR="0" lvl="0" indent="-270510" algn="ctr" defTabSz="457200" rtl="0" eaLnBrk="1" fontAlgn="auto" latinLnBrk="0" hangingPunct="1">
              <a:lnSpc>
                <a:spcPct val="100000"/>
              </a:lnSpc>
              <a:spcBef>
                <a:spcPts val="0"/>
              </a:spcBef>
              <a:spcAft>
                <a:spcPts val="0"/>
              </a:spcAft>
              <a:buClrTx/>
              <a:buSzTx/>
              <a:buFontTx/>
              <a:buNone/>
              <a:tabLst>
                <a:tab pos="270510" algn="l"/>
              </a:tabLst>
              <a:defRPr/>
            </a:pP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everyone who calls on </a:t>
            </a:r>
          </a:p>
          <a:p>
            <a:pPr marL="270510" marR="0" lvl="0" indent="-270510" algn="ctr" defTabSz="457200" rtl="0" eaLnBrk="1" fontAlgn="auto" latinLnBrk="0" hangingPunct="1">
              <a:lnSpc>
                <a:spcPct val="100000"/>
              </a:lnSpc>
              <a:spcBef>
                <a:spcPts val="0"/>
              </a:spcBef>
              <a:spcAft>
                <a:spcPts val="0"/>
              </a:spcAft>
              <a:buClrTx/>
              <a:buSzTx/>
              <a:buFontTx/>
              <a:buNone/>
              <a:tabLst>
                <a:tab pos="270510" algn="l"/>
              </a:tabLst>
              <a:defRPr/>
            </a:pP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the name of the Lord</a:t>
            </a:r>
          </a:p>
          <a:p>
            <a:pPr marL="270510" marR="0" lvl="0" indent="-270510" algn="ctr" defTabSz="457200" rtl="0" eaLnBrk="1" fontAlgn="auto" latinLnBrk="0" hangingPunct="1">
              <a:lnSpc>
                <a:spcPct val="100000"/>
              </a:lnSpc>
              <a:spcBef>
                <a:spcPts val="0"/>
              </a:spcBef>
              <a:spcAft>
                <a:spcPts val="0"/>
              </a:spcAft>
              <a:buClrTx/>
              <a:buSzTx/>
              <a:buFontTx/>
              <a:buNone/>
              <a:tabLst>
                <a:tab pos="270510" algn="l"/>
              </a:tabLst>
              <a:defRPr/>
            </a:pPr>
            <a:r>
              <a:rPr kumimoji="0" lang="en-GB" sz="2800" b="1" i="0" u="none" strike="noStrike" kern="100" cap="none" spc="0" normalizeH="0" baseline="0" noProof="0" dirty="0">
                <a:ln>
                  <a:noFill/>
                </a:ln>
                <a:solidFill>
                  <a:srgbClr val="FFFF00"/>
                </a:solidFill>
                <a:effectLst/>
                <a:uLnTx/>
                <a:uFillTx/>
                <a:latin typeface="Trebuchet MS" panose="020B0603020202020204" pitchFamily="34" charset="0"/>
                <a:ea typeface="Yu Mincho" panose="02020400000000000000" pitchFamily="18" charset="-128"/>
                <a:cs typeface="Times New Roman" panose="02020603050405020304" pitchFamily="18" charset="0"/>
              </a:rPr>
              <a:t>		will be saved.’</a:t>
            </a:r>
          </a:p>
        </p:txBody>
      </p:sp>
    </p:spTree>
    <p:extLst>
      <p:ext uri="{BB962C8B-B14F-4D97-AF65-F5344CB8AC3E}">
        <p14:creationId xmlns:p14="http://schemas.microsoft.com/office/powerpoint/2010/main" val="322664740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A4BAF1-81E8-C5C3-E86F-86037B3F4A75}"/>
              </a:ext>
            </a:extLst>
          </p:cNvPr>
          <p:cNvSpPr txBox="1"/>
          <p:nvPr/>
        </p:nvSpPr>
        <p:spPr>
          <a:xfrm>
            <a:off x="574964" y="1704109"/>
            <a:ext cx="7994072" cy="3170099"/>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rebuchet MS" panose="020B0603020202020204" pitchFamily="34" charset="0"/>
                <a:ea typeface="Calibri" panose="020F0502020204030204" pitchFamily="34" charset="0"/>
                <a:cs typeface="Arial" panose="020B0604020202020204" pitchFamily="34" charset="0"/>
              </a:rPr>
              <a:t>Did</a:t>
            </a:r>
            <a:r>
              <a:rPr kumimoji="0" lang="en-US" sz="4000" b="1" i="0" u="none" strike="noStrike" kern="1200" cap="none" spc="0" normalizeH="0" noProof="0" dirty="0">
                <a:ln>
                  <a:noFill/>
                </a:ln>
                <a:solidFill>
                  <a:srgbClr val="FFFFFF"/>
                </a:solidFill>
                <a:effectLst/>
                <a:uLnTx/>
                <a:uFillTx/>
                <a:latin typeface="Trebuchet MS" panose="020B0603020202020204" pitchFamily="34" charset="0"/>
                <a:ea typeface="Calibri" panose="020F0502020204030204" pitchFamily="34" charset="0"/>
                <a:cs typeface="Arial" panose="020B0604020202020204" pitchFamily="34" charset="0"/>
              </a:rPr>
              <a:t> Peter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dirty="0">
                <a:ln>
                  <a:noFill/>
                </a:ln>
                <a:solidFill>
                  <a:srgbClr val="FFFFFF"/>
                </a:solidFill>
                <a:effectLst/>
                <a:uLnTx/>
                <a:uFillTx/>
                <a:latin typeface="Trebuchet MS" panose="020B0603020202020204" pitchFamily="34" charset="0"/>
                <a:ea typeface="Calibri" panose="020F0502020204030204" pitchFamily="34" charset="0"/>
                <a:cs typeface="Arial" panose="020B0604020202020204" pitchFamily="34" charset="0"/>
              </a:rPr>
              <a:t>&amp; the disciples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baseline="0" dirty="0">
                <a:solidFill>
                  <a:srgbClr val="FFFF00"/>
                </a:solidFill>
                <a:latin typeface="Trebuchet MS" panose="020B0603020202020204" pitchFamily="34" charset="0"/>
                <a:ea typeface="Calibri" panose="020F0502020204030204" pitchFamily="34" charset="0"/>
                <a:cs typeface="Arial" panose="020B0604020202020204" pitchFamily="34" charset="0"/>
              </a:rPr>
              <a:t>expect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dirty="0">
                <a:ln>
                  <a:noFill/>
                </a:ln>
                <a:solidFill>
                  <a:srgbClr val="FFFFFF"/>
                </a:solidFill>
                <a:effectLst/>
                <a:uLnTx/>
                <a:uFillTx/>
                <a:latin typeface="Trebuchet MS" panose="020B0603020202020204" pitchFamily="34" charset="0"/>
                <a:ea typeface="Calibri" panose="020F0502020204030204" pitchFamily="34" charset="0"/>
                <a:cs typeface="Arial" panose="020B0604020202020204" pitchFamily="34" charset="0"/>
              </a:rPr>
              <a:t>what happened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dirty="0">
                <a:ln>
                  <a:noFill/>
                </a:ln>
                <a:solidFill>
                  <a:srgbClr val="FFFFFF"/>
                </a:solidFill>
                <a:effectLst/>
                <a:uLnTx/>
                <a:uFillTx/>
                <a:latin typeface="Trebuchet MS" panose="020B0603020202020204" pitchFamily="34" charset="0"/>
                <a:ea typeface="Calibri" panose="020F0502020204030204" pitchFamily="34" charset="0"/>
                <a:cs typeface="Arial" panose="020B0604020202020204" pitchFamily="34" charset="0"/>
              </a:rPr>
              <a:t>at Pentecost?</a:t>
            </a:r>
            <a:endParaRPr kumimoji="0" lang="en-GB" sz="40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77786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English Idioms | Out of the blue - YouTube">
            <a:extLst>
              <a:ext uri="{FF2B5EF4-FFF2-40B4-BE49-F238E27FC236}">
                <a16:creationId xmlns:a16="http://schemas.microsoft.com/office/drawing/2014/main" id="{A4B71D6A-535B-3172-584D-9EA3BCD72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242" y="346364"/>
            <a:ext cx="10960484" cy="6165272"/>
          </a:xfrm>
          <a:prstGeom prst="rect">
            <a:avLst/>
          </a:prstGeom>
          <a:solidFill>
            <a:schemeClr val="tx2"/>
          </a:solidFill>
        </p:spPr>
      </p:pic>
    </p:spTree>
    <p:extLst>
      <p:ext uri="{BB962C8B-B14F-4D97-AF65-F5344CB8AC3E}">
        <p14:creationId xmlns:p14="http://schemas.microsoft.com/office/powerpoint/2010/main" val="70951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41C77A-2434-E837-6B8B-9A1F0DE768E2}"/>
              </a:ext>
            </a:extLst>
          </p:cNvPr>
          <p:cNvSpPr txBox="1"/>
          <p:nvPr/>
        </p:nvSpPr>
        <p:spPr>
          <a:xfrm>
            <a:off x="554182" y="1675305"/>
            <a:ext cx="7994072" cy="1077218"/>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God links our lives to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            death &amp; resurrection of Jesus</a:t>
            </a:r>
            <a:endParaRPr kumimoji="0" lang="en-GB" sz="3200" b="0" i="0" u="none" strike="noStrike" kern="1200" cap="none" spc="0" normalizeH="0" baseline="0" noProof="0" dirty="0">
              <a:ln>
                <a:noFill/>
              </a:ln>
              <a:solidFill>
                <a:schemeClr val="bg1"/>
              </a:solidFill>
              <a:effectLst/>
              <a:uLnTx/>
              <a:uFillTx/>
              <a:latin typeface="Times New Roman"/>
            </a:endParaRPr>
          </a:p>
        </p:txBody>
      </p:sp>
      <p:sp>
        <p:nvSpPr>
          <p:cNvPr id="3" name="TextBox 2">
            <a:extLst>
              <a:ext uri="{FF2B5EF4-FFF2-40B4-BE49-F238E27FC236}">
                <a16:creationId xmlns:a16="http://schemas.microsoft.com/office/drawing/2014/main" id="{AD1E653D-23A0-9B73-8E95-1DDC0F61F148}"/>
              </a:ext>
            </a:extLst>
          </p:cNvPr>
          <p:cNvSpPr txBox="1"/>
          <p:nvPr/>
        </p:nvSpPr>
        <p:spPr>
          <a:xfrm>
            <a:off x="554181" y="3429000"/>
            <a:ext cx="7994073" cy="584775"/>
          </a:xfrm>
          <a:prstGeom prst="rect">
            <a:avLst/>
          </a:prstGeom>
          <a:solidFill>
            <a:srgbClr val="C0000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God had prepared for this event</a:t>
            </a:r>
            <a:endParaRPr kumimoji="0" lang="en-GB" sz="3200" b="0" i="0" u="none" strike="noStrike" kern="1200" cap="none" spc="0" normalizeH="0" baseline="0" noProof="0" dirty="0">
              <a:ln>
                <a:noFill/>
              </a:ln>
              <a:solidFill>
                <a:schemeClr val="bg1"/>
              </a:solidFill>
              <a:effectLst/>
              <a:uLnTx/>
              <a:uFillTx/>
              <a:latin typeface="Times New Roman"/>
            </a:endParaRPr>
          </a:p>
        </p:txBody>
      </p:sp>
      <p:sp>
        <p:nvSpPr>
          <p:cNvPr id="5" name="TextBox 4">
            <a:extLst>
              <a:ext uri="{FF2B5EF4-FFF2-40B4-BE49-F238E27FC236}">
                <a16:creationId xmlns:a16="http://schemas.microsoft.com/office/drawing/2014/main" id="{5FA4BAF1-81E8-C5C3-E86F-86037B3F4A75}"/>
              </a:ext>
            </a:extLst>
          </p:cNvPr>
          <p:cNvSpPr txBox="1"/>
          <p:nvPr/>
        </p:nvSpPr>
        <p:spPr>
          <a:xfrm>
            <a:off x="554182" y="346363"/>
            <a:ext cx="7994072" cy="707886"/>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W</a:t>
            </a:r>
            <a:r>
              <a:rPr kumimoji="0" lang="en-GB" sz="40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hat h</a:t>
            </a:r>
            <a:r>
              <a:rPr lang="en-GB" sz="4000" b="1" dirty="0" err="1">
                <a:solidFill>
                  <a:schemeClr val="bg1"/>
                </a:solidFill>
                <a:latin typeface="Trebuchet MS" panose="020B0603020202020204" pitchFamily="34" charset="0"/>
                <a:ea typeface="Calibri" panose="020F0502020204030204" pitchFamily="34" charset="0"/>
                <a:cs typeface="Arial" panose="020B0604020202020204" pitchFamily="34" charset="0"/>
              </a:rPr>
              <a:t>appened</a:t>
            </a:r>
            <a:r>
              <a:rPr lang="en-GB" sz="4000" b="1" dirty="0">
                <a:solidFill>
                  <a:schemeClr val="bg1"/>
                </a:solidFill>
                <a:latin typeface="Trebuchet MS" panose="020B0603020202020204" pitchFamily="34" charset="0"/>
                <a:ea typeface="Calibri" panose="020F0502020204030204" pitchFamily="34" charset="0"/>
                <a:cs typeface="Arial" panose="020B0604020202020204" pitchFamily="34" charset="0"/>
              </a:rPr>
              <a:t> at Pentecost?</a:t>
            </a:r>
            <a:endParaRPr kumimoji="0" lang="en-GB" sz="40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361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76000">
              <a:srgbClr val="C50000"/>
            </a:gs>
            <a:gs pos="20000">
              <a:srgbClr val="FF0000"/>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A22F23-2171-FF5B-D1AB-84C073A3C8BC}"/>
              </a:ext>
            </a:extLst>
          </p:cNvPr>
          <p:cNvPicPr>
            <a:picLocks noChangeAspect="1"/>
          </p:cNvPicPr>
          <p:nvPr/>
        </p:nvPicPr>
        <p:blipFill>
          <a:blip r:embed="rId2"/>
          <a:stretch>
            <a:fillRect/>
          </a:stretch>
        </p:blipFill>
        <p:spPr>
          <a:xfrm>
            <a:off x="3007126" y="228846"/>
            <a:ext cx="3129747" cy="3044001"/>
          </a:xfrm>
          <a:prstGeom prst="rect">
            <a:avLst/>
          </a:prstGeom>
        </p:spPr>
      </p:pic>
      <p:sp>
        <p:nvSpPr>
          <p:cNvPr id="2" name="Title 1">
            <a:extLst>
              <a:ext uri="{FF2B5EF4-FFF2-40B4-BE49-F238E27FC236}">
                <a16:creationId xmlns:a16="http://schemas.microsoft.com/office/drawing/2014/main" id="{5EFDDC5B-2A95-26B5-53DA-7E38719EFD6A}"/>
              </a:ext>
            </a:extLst>
          </p:cNvPr>
          <p:cNvSpPr txBox="1">
            <a:spLocks/>
          </p:cNvSpPr>
          <p:nvPr/>
        </p:nvSpPr>
        <p:spPr>
          <a:xfrm>
            <a:off x="685799" y="3820680"/>
            <a:ext cx="7772400" cy="14700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en-US" kern="0" dirty="0">
                <a:solidFill>
                  <a:schemeClr val="bg1"/>
                </a:solidFill>
              </a:rPr>
              <a:t>Where you there</a:t>
            </a:r>
            <a:br>
              <a:rPr lang="en-US" kern="0" dirty="0">
                <a:solidFill>
                  <a:schemeClr val="bg1"/>
                </a:solidFill>
              </a:rPr>
            </a:br>
            <a:r>
              <a:rPr lang="en-US" kern="0" dirty="0">
                <a:solidFill>
                  <a:schemeClr val="bg1"/>
                </a:solidFill>
              </a:rPr>
              <a:t>when </a:t>
            </a:r>
          </a:p>
          <a:p>
            <a:r>
              <a:rPr lang="en-US" kern="0" dirty="0">
                <a:solidFill>
                  <a:schemeClr val="bg1"/>
                </a:solidFill>
              </a:rPr>
              <a:t>they crucified my Lord?</a:t>
            </a:r>
            <a:endParaRPr lang="en-GB" kern="0" dirty="0">
              <a:solidFill>
                <a:schemeClr val="bg1"/>
              </a:solidFill>
            </a:endParaRPr>
          </a:p>
        </p:txBody>
      </p:sp>
    </p:spTree>
    <p:extLst>
      <p:ext uri="{BB962C8B-B14F-4D97-AF65-F5344CB8AC3E}">
        <p14:creationId xmlns:p14="http://schemas.microsoft.com/office/powerpoint/2010/main" val="1123899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1E653D-23A0-9B73-8E95-1DDC0F61F148}"/>
              </a:ext>
            </a:extLst>
          </p:cNvPr>
          <p:cNvSpPr txBox="1"/>
          <p:nvPr/>
        </p:nvSpPr>
        <p:spPr>
          <a:xfrm>
            <a:off x="574963" y="1101437"/>
            <a:ext cx="7994073" cy="584775"/>
          </a:xfrm>
          <a:prstGeom prst="rect">
            <a:avLst/>
          </a:prstGeom>
          <a:solidFill>
            <a:srgbClr val="C00000"/>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God had prepared for this event…</a:t>
            </a:r>
            <a:endParaRPr kumimoji="0" lang="en-GB" sz="3200" b="0" i="0" u="none" strike="noStrike" kern="1200" cap="none" spc="0" normalizeH="0" baseline="0" noProof="0" dirty="0">
              <a:ln>
                <a:noFill/>
              </a:ln>
              <a:solidFill>
                <a:schemeClr val="bg1"/>
              </a:solidFill>
              <a:effectLst/>
              <a:uLnTx/>
              <a:uFillTx/>
              <a:latin typeface="Times New Roman"/>
            </a:endParaRPr>
          </a:p>
        </p:txBody>
      </p:sp>
      <p:sp>
        <p:nvSpPr>
          <p:cNvPr id="5" name="TextBox 4">
            <a:extLst>
              <a:ext uri="{FF2B5EF4-FFF2-40B4-BE49-F238E27FC236}">
                <a16:creationId xmlns:a16="http://schemas.microsoft.com/office/drawing/2014/main" id="{20E8285B-597E-B6D0-A98E-961D23B7E60C}"/>
              </a:ext>
            </a:extLst>
          </p:cNvPr>
          <p:cNvSpPr txBox="1"/>
          <p:nvPr/>
        </p:nvSpPr>
        <p:spPr>
          <a:xfrm>
            <a:off x="803562" y="2434913"/>
            <a:ext cx="8188038" cy="1138773"/>
          </a:xfrm>
          <a:prstGeom prst="rect">
            <a:avLst/>
          </a:prstGeom>
          <a:solidFill>
            <a:srgbClr val="C00000"/>
          </a:solidFill>
          <a:ln w="1270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rebuchet MS" panose="020B0603020202020204" pitchFamily="34" charset="0"/>
                <a:ea typeface="Calibri" panose="020F0502020204030204" pitchFamily="34" charset="0"/>
                <a:cs typeface="Arial" panose="020B0604020202020204" pitchFamily="34" charset="0"/>
              </a:rPr>
              <a:t>by </a:t>
            </a:r>
            <a:r>
              <a:rPr kumimoji="0" lang="en-US" sz="32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rPr>
              <a:t>special feasts </a:t>
            </a:r>
            <a:r>
              <a:rPr kumimoji="0" lang="en-US" sz="3200" b="0" i="0" u="none" strike="noStrike" kern="1200" cap="none" spc="0" normalizeH="0" baseline="0" noProof="0" dirty="0">
                <a:ln>
                  <a:noFill/>
                </a:ln>
                <a:solidFill>
                  <a:srgbClr val="FFFFFF"/>
                </a:solidFill>
                <a:effectLst/>
                <a:uLnTx/>
                <a:uFillTx/>
                <a:latin typeface="Trebuchet MS" panose="020B0603020202020204" pitchFamily="34" charset="0"/>
                <a:ea typeface="Calibri" panose="020F0502020204030204" pitchFamily="34" charset="0"/>
                <a:cs typeface="Arial" panose="020B0604020202020204" pitchFamily="34" charset="0"/>
              </a:rPr>
              <a:t>giving </a:t>
            </a:r>
          </a:p>
          <a:p>
            <a:pPr lvl="0"/>
            <a:r>
              <a:rPr kumimoji="0" lang="en-US" sz="3200" b="0" i="0" u="none" strike="noStrike" kern="1200" cap="none" spc="0" normalizeH="0" baseline="0" noProof="0" dirty="0">
                <a:ln>
                  <a:noFill/>
                </a:ln>
                <a:solidFill>
                  <a:srgbClr val="FFFFFF"/>
                </a:solidFill>
                <a:effectLst/>
                <a:uLnTx/>
                <a:uFillTx/>
                <a:latin typeface="Trebuchet MS" panose="020B0603020202020204" pitchFamily="34" charset="0"/>
                <a:ea typeface="Calibri" panose="020F0502020204030204" pitchFamily="34" charset="0"/>
                <a:cs typeface="Arial" panose="020B0604020202020204" pitchFamily="34" charset="0"/>
              </a:rPr>
              <a:t>      </a:t>
            </a:r>
            <a:r>
              <a:rPr lang="en-US" sz="3200" dirty="0">
                <a:solidFill>
                  <a:schemeClr val="bg1"/>
                </a:solidFill>
                <a:latin typeface="Trebuchet MS" panose="020B0603020202020204" pitchFamily="34" charset="0"/>
                <a:ea typeface="Calibri" panose="020F0502020204030204" pitchFamily="34" charset="0"/>
                <a:cs typeface="Arial" panose="020B0604020202020204" pitchFamily="34" charset="0"/>
              </a:rPr>
              <a:t>a programme of his </a:t>
            </a:r>
            <a:r>
              <a:rPr lang="en-US" sz="3600" b="1" i="1" dirty="0">
                <a:solidFill>
                  <a:schemeClr val="bg1"/>
                </a:solidFill>
                <a:latin typeface="Trebuchet MS" panose="020B0603020202020204" pitchFamily="34" charset="0"/>
                <a:ea typeface="Calibri" panose="020F0502020204030204" pitchFamily="34" charset="0"/>
                <a:cs typeface="Arial" panose="020B0604020202020204" pitchFamily="34" charset="0"/>
              </a:rPr>
              <a:t>care &amp; salvation</a:t>
            </a:r>
            <a:endParaRPr kumimoji="0" lang="en-GB" sz="3200" b="0" i="0" u="none" strike="noStrike" kern="1200" cap="none" spc="0" normalizeH="0" baseline="0" noProof="0" dirty="0">
              <a:ln>
                <a:noFill/>
              </a:ln>
              <a:solidFill>
                <a:srgbClr val="FFFFFF"/>
              </a:solidFill>
              <a:effectLst/>
              <a:uLnTx/>
              <a:uFillTx/>
              <a:latin typeface="Trebuchet MS" panose="020B0603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9058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B0256C-E6D8-5DEB-BDD4-19FD902784E7}"/>
              </a:ext>
            </a:extLst>
          </p:cNvPr>
          <p:cNvPicPr>
            <a:picLocks noChangeAspect="1"/>
          </p:cNvPicPr>
          <p:nvPr/>
        </p:nvPicPr>
        <p:blipFill>
          <a:blip r:embed="rId2"/>
          <a:stretch>
            <a:fillRect/>
          </a:stretch>
        </p:blipFill>
        <p:spPr>
          <a:xfrm>
            <a:off x="-1475689" y="0"/>
            <a:ext cx="12095378" cy="6858000"/>
          </a:xfrm>
          <a:prstGeom prst="rect">
            <a:avLst/>
          </a:prstGeom>
        </p:spPr>
      </p:pic>
    </p:spTree>
    <p:extLst>
      <p:ext uri="{BB962C8B-B14F-4D97-AF65-F5344CB8AC3E}">
        <p14:creationId xmlns:p14="http://schemas.microsoft.com/office/powerpoint/2010/main" val="3381791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BB541-1796-0657-486B-F7A88189AFBC}"/>
              </a:ext>
            </a:extLst>
          </p:cNvPr>
          <p:cNvPicPr>
            <a:picLocks noChangeAspect="1"/>
          </p:cNvPicPr>
          <p:nvPr/>
        </p:nvPicPr>
        <p:blipFill>
          <a:blip r:embed="rId2"/>
          <a:stretch>
            <a:fillRect/>
          </a:stretch>
        </p:blipFill>
        <p:spPr>
          <a:xfrm>
            <a:off x="-1351238" y="0"/>
            <a:ext cx="10898461" cy="7259782"/>
          </a:xfrm>
          <a:prstGeom prst="rect">
            <a:avLst/>
          </a:prstGeom>
        </p:spPr>
      </p:pic>
    </p:spTree>
    <p:extLst>
      <p:ext uri="{BB962C8B-B14F-4D97-AF65-F5344CB8AC3E}">
        <p14:creationId xmlns:p14="http://schemas.microsoft.com/office/powerpoint/2010/main" val="2156631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692775-1947-A68C-B924-07FB024E4814}"/>
              </a:ext>
            </a:extLst>
          </p:cNvPr>
          <p:cNvPicPr>
            <a:picLocks noChangeAspect="1"/>
          </p:cNvPicPr>
          <p:nvPr/>
        </p:nvPicPr>
        <p:blipFill>
          <a:blip r:embed="rId2"/>
          <a:stretch>
            <a:fillRect/>
          </a:stretch>
        </p:blipFill>
        <p:spPr>
          <a:xfrm>
            <a:off x="1343891" y="200891"/>
            <a:ext cx="6456218" cy="6456218"/>
          </a:xfrm>
          <a:prstGeom prst="rect">
            <a:avLst/>
          </a:prstGeom>
        </p:spPr>
      </p:pic>
    </p:spTree>
    <p:extLst>
      <p:ext uri="{BB962C8B-B14F-4D97-AF65-F5344CB8AC3E}">
        <p14:creationId xmlns:p14="http://schemas.microsoft.com/office/powerpoint/2010/main" val="1124726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026"/>
          <p:cNvSpPr>
            <a:spLocks noGrp="1" noChangeArrowheads="1"/>
          </p:cNvSpPr>
          <p:nvPr>
            <p:ph type="title"/>
          </p:nvPr>
        </p:nvSpPr>
        <p:spPr>
          <a:xfrm>
            <a:off x="-323850" y="6858000"/>
            <a:ext cx="8229600" cy="1143000"/>
          </a:xfrm>
        </p:spPr>
        <p:txBody>
          <a:bodyPr/>
          <a:lstStyle/>
          <a:p>
            <a:r>
              <a:rPr lang="en-GB"/>
              <a:t>Lessons from Horeb</a:t>
            </a:r>
          </a:p>
        </p:txBody>
      </p:sp>
      <p:sp>
        <p:nvSpPr>
          <p:cNvPr id="76804" name="Text Box 1028"/>
          <p:cNvSpPr txBox="1">
            <a:spLocks noChangeArrowheads="1"/>
          </p:cNvSpPr>
          <p:nvPr/>
        </p:nvSpPr>
        <p:spPr bwMode="auto">
          <a:xfrm>
            <a:off x="0" y="0"/>
            <a:ext cx="9143999" cy="954107"/>
          </a:xfrm>
          <a:prstGeom prst="rect">
            <a:avLst/>
          </a:prstGeom>
          <a:solidFill>
            <a:srgbClr val="000066"/>
          </a:solidFill>
          <a:ln>
            <a:noFill/>
          </a:ln>
        </p:spPr>
        <p:txBody>
          <a:bodyPr wrap="square">
            <a:spAutoFit/>
          </a:bodyPr>
          <a:lstStyle>
            <a:defPPr>
              <a:defRPr lang="en-US"/>
            </a:defPPr>
            <a:lvl1pPr marL="449263" marR="0" lvl="0" indent="-449263" algn="ctr" fontAlgn="base">
              <a:lnSpc>
                <a:spcPct val="100000"/>
              </a:lnSpc>
              <a:spcBef>
                <a:spcPct val="0"/>
              </a:spcBef>
              <a:spcAft>
                <a:spcPct val="0"/>
              </a:spcAft>
              <a:buClrTx/>
              <a:buSzTx/>
              <a:buFontTx/>
              <a:buNone/>
              <a:tabLst/>
              <a:defRPr kumimoji="0" sz="3200" b="0" i="0" u="none" strike="noStrike" cap="none" spc="0" normalizeH="0" baseline="0">
                <a:ln>
                  <a:noFill/>
                </a:ln>
                <a:solidFill>
                  <a:srgbClr val="FFFFFF"/>
                </a:solidFill>
                <a:effectLst/>
                <a:uLnTx/>
                <a:uFillTx/>
                <a:latin typeface="Trebuchet MS" pitchFamily="34" charset="0"/>
              </a:defRPr>
            </a:lvl1pPr>
            <a:lvl2pPr marL="742950" indent="-285750">
              <a:defRPr sz="2400">
                <a:latin typeface="Times New Roman" charset="0"/>
              </a:defRPr>
            </a:lvl2pPr>
            <a:lvl3pPr marL="1143000" indent="-228600">
              <a:defRPr sz="2400">
                <a:latin typeface="Times New Roman" charset="0"/>
              </a:defRPr>
            </a:lvl3pPr>
            <a:lvl4pPr marL="1600200" indent="-228600">
              <a:defRPr sz="2400">
                <a:latin typeface="Times New Roman" charset="0"/>
              </a:defRPr>
            </a:lvl4pPr>
            <a:lvl5pPr marL="2057400" indent="-228600">
              <a:defRPr sz="2400">
                <a:latin typeface="Times New Roman" charset="0"/>
              </a:defRPr>
            </a:lvl5pPr>
            <a:lvl6pPr marL="2514600" indent="-228600" eaLnBrk="0" fontAlgn="base" hangingPunct="0">
              <a:spcBef>
                <a:spcPct val="0"/>
              </a:spcBef>
              <a:spcAft>
                <a:spcPct val="0"/>
              </a:spcAft>
              <a:defRPr sz="2400">
                <a:latin typeface="Times New Roman" charset="0"/>
              </a:defRPr>
            </a:lvl6pPr>
            <a:lvl7pPr marL="2971800" indent="-228600" eaLnBrk="0" fontAlgn="base" hangingPunct="0">
              <a:spcBef>
                <a:spcPct val="0"/>
              </a:spcBef>
              <a:spcAft>
                <a:spcPct val="0"/>
              </a:spcAft>
              <a:defRPr sz="2400">
                <a:latin typeface="Times New Roman" charset="0"/>
              </a:defRPr>
            </a:lvl7pPr>
            <a:lvl8pPr marL="3429000" indent="-228600" eaLnBrk="0" fontAlgn="base" hangingPunct="0">
              <a:spcBef>
                <a:spcPct val="0"/>
              </a:spcBef>
              <a:spcAft>
                <a:spcPct val="0"/>
              </a:spcAft>
              <a:defRPr sz="2400">
                <a:latin typeface="Times New Roman" charset="0"/>
              </a:defRPr>
            </a:lvl8pPr>
            <a:lvl9pPr marL="3886200" indent="-228600" eaLnBrk="0" fontAlgn="base" hangingPunct="0">
              <a:spcBef>
                <a:spcPct val="0"/>
              </a:spcBef>
              <a:spcAft>
                <a:spcPct val="0"/>
              </a:spcAft>
              <a:defRPr sz="2400">
                <a:latin typeface="Times New Roman" charset="0"/>
              </a:defRPr>
            </a:lvl9pPr>
          </a:lstStyle>
          <a:p>
            <a:r>
              <a:rPr lang="en-GB" sz="2800" dirty="0"/>
              <a:t>The 3 great Jewish </a:t>
            </a:r>
          </a:p>
          <a:p>
            <a:r>
              <a:rPr lang="en-GB" sz="2800" b="1" dirty="0"/>
              <a:t>HARVEST FESTIVALS</a:t>
            </a:r>
            <a:endParaRPr lang="en-US" b="1" dirty="0"/>
          </a:p>
        </p:txBody>
      </p:sp>
      <p:sp>
        <p:nvSpPr>
          <p:cNvPr id="3" name="Text Box 1028">
            <a:extLst>
              <a:ext uri="{FF2B5EF4-FFF2-40B4-BE49-F238E27FC236}">
                <a16:creationId xmlns:a16="http://schemas.microsoft.com/office/drawing/2014/main" id="{2DE75282-2E16-FE9F-BA3B-AC2DD278118C}"/>
              </a:ext>
            </a:extLst>
          </p:cNvPr>
          <p:cNvSpPr txBox="1">
            <a:spLocks noChangeArrowheads="1"/>
          </p:cNvSpPr>
          <p:nvPr/>
        </p:nvSpPr>
        <p:spPr bwMode="auto">
          <a:xfrm>
            <a:off x="6331672" y="1248445"/>
            <a:ext cx="2321188" cy="769441"/>
          </a:xfrm>
          <a:prstGeom prst="rect">
            <a:avLst/>
          </a:prstGeom>
          <a:solidFill>
            <a:srgbClr val="66990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US" b="1" i="1" dirty="0">
                <a:solidFill>
                  <a:schemeClr val="bg1"/>
                </a:solidFill>
                <a:latin typeface="Trebuchet MS" pitchFamily="34" charset="0"/>
              </a:rPr>
              <a:t>Fruit harvest</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US" sz="2000" b="1" i="1" dirty="0">
                <a:solidFill>
                  <a:schemeClr val="bg1"/>
                </a:solidFill>
                <a:latin typeface="Trebuchet MS" pitchFamily="34" charset="0"/>
              </a:rPr>
              <a:t>Sept-Oct</a:t>
            </a:r>
          </a:p>
        </p:txBody>
      </p:sp>
      <p:sp>
        <p:nvSpPr>
          <p:cNvPr id="4" name="Text Box 1028">
            <a:extLst>
              <a:ext uri="{FF2B5EF4-FFF2-40B4-BE49-F238E27FC236}">
                <a16:creationId xmlns:a16="http://schemas.microsoft.com/office/drawing/2014/main" id="{514D0DF3-4F19-8BAE-53E8-18E49821510E}"/>
              </a:ext>
            </a:extLst>
          </p:cNvPr>
          <p:cNvSpPr txBox="1">
            <a:spLocks noChangeArrowheads="1"/>
          </p:cNvSpPr>
          <p:nvPr/>
        </p:nvSpPr>
        <p:spPr bwMode="auto">
          <a:xfrm>
            <a:off x="3468945" y="1248446"/>
            <a:ext cx="2322689" cy="769441"/>
          </a:xfrm>
          <a:prstGeom prst="rect">
            <a:avLst/>
          </a:prstGeom>
          <a:solidFill>
            <a:srgbClr val="66990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b="1" i="1" dirty="0">
                <a:solidFill>
                  <a:schemeClr val="bg1"/>
                </a:solidFill>
                <a:latin typeface="Trebuchet MS" pitchFamily="34" charset="0"/>
              </a:rPr>
              <a:t>Wheat harvest</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chemeClr val="bg1"/>
                </a:solidFill>
                <a:effectLst/>
                <a:uLnTx/>
                <a:uFillTx/>
                <a:latin typeface="Trebuchet MS" pitchFamily="34" charset="0"/>
              </a:rPr>
              <a:t>May-June</a:t>
            </a:r>
          </a:p>
        </p:txBody>
      </p:sp>
      <p:sp>
        <p:nvSpPr>
          <p:cNvPr id="5" name="Text Box 1028">
            <a:extLst>
              <a:ext uri="{FF2B5EF4-FFF2-40B4-BE49-F238E27FC236}">
                <a16:creationId xmlns:a16="http://schemas.microsoft.com/office/drawing/2014/main" id="{04771CD1-EA41-233E-87CC-09EE031A987B}"/>
              </a:ext>
            </a:extLst>
          </p:cNvPr>
          <p:cNvSpPr txBox="1">
            <a:spLocks noChangeArrowheads="1"/>
          </p:cNvSpPr>
          <p:nvPr/>
        </p:nvSpPr>
        <p:spPr bwMode="auto">
          <a:xfrm>
            <a:off x="524999" y="1248447"/>
            <a:ext cx="2437767" cy="769441"/>
          </a:xfrm>
          <a:prstGeom prst="rect">
            <a:avLst/>
          </a:prstGeom>
          <a:solidFill>
            <a:srgbClr val="66990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b="1" i="1" dirty="0">
                <a:solidFill>
                  <a:srgbClr val="FFFFFF"/>
                </a:solidFill>
                <a:latin typeface="Trebuchet MS" pitchFamily="34" charset="0"/>
              </a:rPr>
              <a:t>Barley harvest</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2000" b="1" i="1" u="none" strike="noStrike" kern="1200" cap="none" spc="0" normalizeH="0" baseline="0" noProof="0" dirty="0">
                <a:ln>
                  <a:noFill/>
                </a:ln>
                <a:solidFill>
                  <a:srgbClr val="FFFFFF"/>
                </a:solidFill>
                <a:effectLst/>
                <a:uLnTx/>
                <a:uFillTx/>
                <a:latin typeface="Trebuchet MS" pitchFamily="34" charset="0"/>
              </a:rPr>
              <a:t>March-April</a:t>
            </a:r>
            <a:endParaRPr kumimoji="0" lang="en-US" sz="2000" b="1" i="1" u="none" strike="noStrike" kern="1200" cap="none" spc="0" normalizeH="0" baseline="0" noProof="0" dirty="0">
              <a:ln>
                <a:noFill/>
              </a:ln>
              <a:solidFill>
                <a:srgbClr val="FFFFFF"/>
              </a:solidFill>
              <a:effectLst/>
              <a:uLnTx/>
              <a:uFillTx/>
              <a:latin typeface="Trebuchet MS" pitchFamily="34" charset="0"/>
            </a:endParaRPr>
          </a:p>
        </p:txBody>
      </p:sp>
      <p:sp>
        <p:nvSpPr>
          <p:cNvPr id="6" name="Text Box 1028">
            <a:extLst>
              <a:ext uri="{FF2B5EF4-FFF2-40B4-BE49-F238E27FC236}">
                <a16:creationId xmlns:a16="http://schemas.microsoft.com/office/drawing/2014/main" id="{B80AF407-268E-4615-6DAF-13D1E7B40887}"/>
              </a:ext>
            </a:extLst>
          </p:cNvPr>
          <p:cNvSpPr txBox="1">
            <a:spLocks noChangeArrowheads="1"/>
          </p:cNvSpPr>
          <p:nvPr/>
        </p:nvSpPr>
        <p:spPr bwMode="auto">
          <a:xfrm>
            <a:off x="524999" y="2089967"/>
            <a:ext cx="2437767" cy="646331"/>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sz="3600" b="1" dirty="0">
                <a:solidFill>
                  <a:srgbClr val="660066"/>
                </a:solidFill>
                <a:latin typeface="Trebuchet MS" pitchFamily="34" charset="0"/>
              </a:rPr>
              <a:t>‘Passover’</a:t>
            </a:r>
            <a:endParaRPr kumimoji="0" lang="en-US" sz="3600" b="1" u="none" strike="noStrike" kern="1200" cap="none" spc="0" normalizeH="0" baseline="0" noProof="0" dirty="0">
              <a:ln>
                <a:noFill/>
              </a:ln>
              <a:solidFill>
                <a:srgbClr val="660066"/>
              </a:solidFill>
              <a:effectLst/>
              <a:uLnTx/>
              <a:uFillTx/>
              <a:latin typeface="Trebuchet MS" pitchFamily="34" charset="0"/>
            </a:endParaRPr>
          </a:p>
        </p:txBody>
      </p:sp>
      <p:pic>
        <p:nvPicPr>
          <p:cNvPr id="18" name="Picture 17">
            <a:extLst>
              <a:ext uri="{FF2B5EF4-FFF2-40B4-BE49-F238E27FC236}">
                <a16:creationId xmlns:a16="http://schemas.microsoft.com/office/drawing/2014/main" id="{104BB67C-D36F-7A36-2393-0428642A1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62" y="2945841"/>
            <a:ext cx="3579478" cy="3159042"/>
          </a:xfrm>
          <a:prstGeom prst="rect">
            <a:avLst/>
          </a:prstGeom>
        </p:spPr>
      </p:pic>
    </p:spTree>
    <p:extLst>
      <p:ext uri="{BB962C8B-B14F-4D97-AF65-F5344CB8AC3E}">
        <p14:creationId xmlns:p14="http://schemas.microsoft.com/office/powerpoint/2010/main" val="119942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nimBg="1" autoUpdateAnimBg="0"/>
      <p:bldP spid="6"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6D4EA0-AA6C-1680-0713-2A9FAD2A4FEA}"/>
              </a:ext>
            </a:extLst>
          </p:cNvPr>
          <p:cNvPicPr>
            <a:picLocks noChangeAspect="1"/>
          </p:cNvPicPr>
          <p:nvPr/>
        </p:nvPicPr>
        <p:blipFill>
          <a:blip r:embed="rId2"/>
          <a:stretch>
            <a:fillRect/>
          </a:stretch>
        </p:blipFill>
        <p:spPr>
          <a:xfrm>
            <a:off x="-259312" y="-96983"/>
            <a:ext cx="9763530" cy="7033727"/>
          </a:xfrm>
          <a:prstGeom prst="rect">
            <a:avLst/>
          </a:prstGeom>
        </p:spPr>
      </p:pic>
      <p:sp>
        <p:nvSpPr>
          <p:cNvPr id="3" name="Text Box 1028">
            <a:extLst>
              <a:ext uri="{FF2B5EF4-FFF2-40B4-BE49-F238E27FC236}">
                <a16:creationId xmlns:a16="http://schemas.microsoft.com/office/drawing/2014/main" id="{456205CB-8FE3-FA9B-9AB8-445A16612842}"/>
              </a:ext>
            </a:extLst>
          </p:cNvPr>
          <p:cNvSpPr txBox="1">
            <a:spLocks noChangeArrowheads="1"/>
          </p:cNvSpPr>
          <p:nvPr/>
        </p:nvSpPr>
        <p:spPr bwMode="auto">
          <a:xfrm>
            <a:off x="1848621" y="406797"/>
            <a:ext cx="3388397" cy="646331"/>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660066"/>
                </a:solidFill>
                <a:effectLst/>
                <a:uLnTx/>
                <a:uFillTx/>
                <a:latin typeface="Trebuchet MS" pitchFamily="34" charset="0"/>
                <a:ea typeface="+mn-ea"/>
                <a:cs typeface="+mn-cs"/>
              </a:rPr>
              <a:t>‘PASSOVER’</a:t>
            </a:r>
            <a:endParaRPr kumimoji="0" lang="en-US" sz="3600" b="1" i="0" u="none" strike="noStrike" kern="1200" cap="none" spc="0" normalizeH="0" baseline="0" noProof="0" dirty="0">
              <a:ln>
                <a:noFill/>
              </a:ln>
              <a:solidFill>
                <a:srgbClr val="660066"/>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16022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B829D7-0662-38BF-6840-7D320371FAB4}"/>
              </a:ext>
            </a:extLst>
          </p:cNvPr>
          <p:cNvPicPr>
            <a:picLocks noChangeAspect="1"/>
          </p:cNvPicPr>
          <p:nvPr/>
        </p:nvPicPr>
        <p:blipFill>
          <a:blip r:embed="rId2"/>
          <a:stretch>
            <a:fillRect/>
          </a:stretch>
        </p:blipFill>
        <p:spPr>
          <a:xfrm>
            <a:off x="2353022" y="2225566"/>
            <a:ext cx="4659625" cy="4100946"/>
          </a:xfrm>
          <a:prstGeom prst="rect">
            <a:avLst/>
          </a:prstGeom>
        </p:spPr>
      </p:pic>
      <p:sp>
        <p:nvSpPr>
          <p:cNvPr id="3" name="Text Box 1028">
            <a:extLst>
              <a:ext uri="{FF2B5EF4-FFF2-40B4-BE49-F238E27FC236}">
                <a16:creationId xmlns:a16="http://schemas.microsoft.com/office/drawing/2014/main" id="{456205CB-8FE3-FA9B-9AB8-445A16612842}"/>
              </a:ext>
            </a:extLst>
          </p:cNvPr>
          <p:cNvSpPr txBox="1">
            <a:spLocks noChangeArrowheads="1"/>
          </p:cNvSpPr>
          <p:nvPr/>
        </p:nvSpPr>
        <p:spPr bwMode="auto">
          <a:xfrm>
            <a:off x="1856023" y="531488"/>
            <a:ext cx="5653622" cy="1200329"/>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defTabSz="914400" rtl="0" eaLnBrk="1" fontAlgn="base" latinLnBrk="0" hangingPunct="1">
              <a:lnSpc>
                <a:spcPct val="100000"/>
              </a:lnSpc>
              <a:spcBef>
                <a:spcPct val="0"/>
              </a:spcBef>
              <a:spcAft>
                <a:spcPct val="0"/>
              </a:spcAft>
              <a:buClrTx/>
              <a:buSzTx/>
              <a:buFontTx/>
              <a:buNone/>
              <a:tabLst/>
              <a:defRPr/>
            </a:pPr>
            <a:r>
              <a:rPr lang="en-GB" sz="3600" b="1" dirty="0">
                <a:solidFill>
                  <a:srgbClr val="660066"/>
                </a:solidFill>
                <a:latin typeface="Trebuchet MS" pitchFamily="34" charset="0"/>
              </a:rPr>
              <a:t>‘Rescued  </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sz="3600" b="1" dirty="0">
                <a:solidFill>
                  <a:srgbClr val="660066"/>
                </a:solidFill>
                <a:latin typeface="Trebuchet MS" pitchFamily="34" charset="0"/>
              </a:rPr>
              <a:t>from being prisoners’</a:t>
            </a:r>
            <a:endParaRPr kumimoji="0" lang="en-US" sz="3600" b="1" u="none" strike="noStrike" kern="1200" cap="none" spc="0" normalizeH="0" baseline="0" noProof="0" dirty="0">
              <a:ln>
                <a:noFill/>
              </a:ln>
              <a:solidFill>
                <a:srgbClr val="660066"/>
              </a:solidFill>
              <a:effectLst/>
              <a:uLnTx/>
              <a:uFillTx/>
              <a:latin typeface="Trebuchet MS" pitchFamily="34" charset="0"/>
            </a:endParaRPr>
          </a:p>
        </p:txBody>
      </p:sp>
    </p:spTree>
    <p:extLst>
      <p:ext uri="{BB962C8B-B14F-4D97-AF65-F5344CB8AC3E}">
        <p14:creationId xmlns:p14="http://schemas.microsoft.com/office/powerpoint/2010/main" val="85557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B829D7-0662-38BF-6840-7D320371FAB4}"/>
              </a:ext>
            </a:extLst>
          </p:cNvPr>
          <p:cNvPicPr>
            <a:picLocks noChangeAspect="1"/>
          </p:cNvPicPr>
          <p:nvPr/>
        </p:nvPicPr>
        <p:blipFill>
          <a:blip r:embed="rId2"/>
          <a:stretch>
            <a:fillRect/>
          </a:stretch>
        </p:blipFill>
        <p:spPr>
          <a:xfrm>
            <a:off x="579091" y="376051"/>
            <a:ext cx="2427345" cy="2136312"/>
          </a:xfrm>
          <a:prstGeom prst="rect">
            <a:avLst/>
          </a:prstGeom>
        </p:spPr>
      </p:pic>
      <p:sp>
        <p:nvSpPr>
          <p:cNvPr id="3" name="Text Box 1028">
            <a:extLst>
              <a:ext uri="{FF2B5EF4-FFF2-40B4-BE49-F238E27FC236}">
                <a16:creationId xmlns:a16="http://schemas.microsoft.com/office/drawing/2014/main" id="{456205CB-8FE3-FA9B-9AB8-445A16612842}"/>
              </a:ext>
            </a:extLst>
          </p:cNvPr>
          <p:cNvSpPr txBox="1">
            <a:spLocks noChangeArrowheads="1"/>
          </p:cNvSpPr>
          <p:nvPr/>
        </p:nvSpPr>
        <p:spPr bwMode="auto">
          <a:xfrm>
            <a:off x="3157438" y="1393693"/>
            <a:ext cx="2675326" cy="1077218"/>
          </a:xfrm>
          <a:prstGeom prst="rect">
            <a:avLst/>
          </a:prstGeom>
          <a:solidFill>
            <a:srgbClr val="009999"/>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defTabSz="914400" rtl="0" eaLnBrk="1" fontAlgn="base" latinLnBrk="0" hangingPunct="1">
              <a:lnSpc>
                <a:spcPct val="100000"/>
              </a:lnSpc>
              <a:spcBef>
                <a:spcPct val="0"/>
              </a:spcBef>
              <a:spcAft>
                <a:spcPct val="0"/>
              </a:spcAft>
              <a:buClrTx/>
              <a:buSzTx/>
              <a:buFontTx/>
              <a:buNone/>
              <a:tabLst/>
              <a:defRPr/>
            </a:pPr>
            <a:r>
              <a:rPr lang="en-GB" sz="3200" b="1" dirty="0">
                <a:solidFill>
                  <a:schemeClr val="bg1"/>
                </a:solidFill>
                <a:latin typeface="Trebuchet MS" pitchFamily="34" charset="0"/>
              </a:rPr>
              <a:t>‘Rescue</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sz="3200" b="1" dirty="0">
                <a:solidFill>
                  <a:schemeClr val="bg1"/>
                </a:solidFill>
                <a:latin typeface="Trebuchet MS" pitchFamily="34" charset="0"/>
              </a:rPr>
              <a:t>from prison’</a:t>
            </a:r>
            <a:endParaRPr kumimoji="0" lang="en-US" sz="3200" b="1" u="none" strike="noStrike" kern="1200" cap="none" spc="0" normalizeH="0" baseline="0" noProof="0" dirty="0">
              <a:ln>
                <a:noFill/>
              </a:ln>
              <a:solidFill>
                <a:schemeClr val="bg1"/>
              </a:solidFill>
              <a:effectLst/>
              <a:uLnTx/>
              <a:uFillTx/>
              <a:latin typeface="Trebuchet MS" pitchFamily="34" charset="0"/>
            </a:endParaRPr>
          </a:p>
        </p:txBody>
      </p:sp>
      <p:pic>
        <p:nvPicPr>
          <p:cNvPr id="4" name="Picture 3">
            <a:extLst>
              <a:ext uri="{FF2B5EF4-FFF2-40B4-BE49-F238E27FC236}">
                <a16:creationId xmlns:a16="http://schemas.microsoft.com/office/drawing/2014/main" id="{F32D52D5-8BDC-8690-FBB2-07A9EC9FFD72}"/>
              </a:ext>
            </a:extLst>
          </p:cNvPr>
          <p:cNvPicPr>
            <a:picLocks noChangeAspect="1"/>
          </p:cNvPicPr>
          <p:nvPr/>
        </p:nvPicPr>
        <p:blipFill>
          <a:blip r:embed="rId3"/>
          <a:stretch>
            <a:fillRect/>
          </a:stretch>
        </p:blipFill>
        <p:spPr>
          <a:xfrm>
            <a:off x="5986563" y="4455586"/>
            <a:ext cx="2939963" cy="2127721"/>
          </a:xfrm>
          <a:prstGeom prst="rect">
            <a:avLst/>
          </a:prstGeom>
        </p:spPr>
      </p:pic>
      <p:sp>
        <p:nvSpPr>
          <p:cNvPr id="8" name="Text Box 1028">
            <a:extLst>
              <a:ext uri="{FF2B5EF4-FFF2-40B4-BE49-F238E27FC236}">
                <a16:creationId xmlns:a16="http://schemas.microsoft.com/office/drawing/2014/main" id="{80759C0F-5006-46ED-2C99-D1926C01003D}"/>
              </a:ext>
            </a:extLst>
          </p:cNvPr>
          <p:cNvSpPr txBox="1">
            <a:spLocks noChangeArrowheads="1"/>
          </p:cNvSpPr>
          <p:nvPr/>
        </p:nvSpPr>
        <p:spPr bwMode="auto">
          <a:xfrm>
            <a:off x="4335707" y="391884"/>
            <a:ext cx="2982310" cy="646331"/>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sz="3600" b="1" dirty="0">
                <a:solidFill>
                  <a:srgbClr val="660066"/>
                </a:solidFill>
                <a:latin typeface="Trebuchet MS" pitchFamily="34" charset="0"/>
              </a:rPr>
              <a:t>‘PASSOVER’</a:t>
            </a:r>
            <a:endParaRPr kumimoji="0" lang="en-US" sz="3600" b="1" u="none" strike="noStrike" kern="1200" cap="none" spc="0" normalizeH="0" baseline="0" noProof="0" dirty="0">
              <a:ln>
                <a:noFill/>
              </a:ln>
              <a:solidFill>
                <a:srgbClr val="660066"/>
              </a:solidFill>
              <a:effectLst/>
              <a:uLnTx/>
              <a:uFillTx/>
              <a:latin typeface="Trebuchet MS" pitchFamily="34" charset="0"/>
            </a:endParaRPr>
          </a:p>
        </p:txBody>
      </p:sp>
      <p:grpSp>
        <p:nvGrpSpPr>
          <p:cNvPr id="6" name="Group 5">
            <a:extLst>
              <a:ext uri="{FF2B5EF4-FFF2-40B4-BE49-F238E27FC236}">
                <a16:creationId xmlns:a16="http://schemas.microsoft.com/office/drawing/2014/main" id="{28A33D21-B44C-07E6-EC55-2EF277570631}"/>
              </a:ext>
            </a:extLst>
          </p:cNvPr>
          <p:cNvGrpSpPr/>
          <p:nvPr/>
        </p:nvGrpSpPr>
        <p:grpSpPr>
          <a:xfrm>
            <a:off x="3157438" y="2629308"/>
            <a:ext cx="2669424" cy="3953999"/>
            <a:chOff x="3157437" y="2663457"/>
            <a:chExt cx="2669424" cy="3953999"/>
          </a:xfrm>
        </p:grpSpPr>
        <p:sp>
          <p:nvSpPr>
            <p:cNvPr id="5" name="Text Box 1028">
              <a:extLst>
                <a:ext uri="{FF2B5EF4-FFF2-40B4-BE49-F238E27FC236}">
                  <a16:creationId xmlns:a16="http://schemas.microsoft.com/office/drawing/2014/main" id="{0D37D516-E38E-5B28-4D02-7B5029200862}"/>
                </a:ext>
              </a:extLst>
            </p:cNvPr>
            <p:cNvSpPr txBox="1">
              <a:spLocks noChangeArrowheads="1"/>
            </p:cNvSpPr>
            <p:nvPr/>
          </p:nvSpPr>
          <p:spPr bwMode="auto">
            <a:xfrm>
              <a:off x="3157437" y="5417127"/>
              <a:ext cx="2669424" cy="1200329"/>
            </a:xfrm>
            <a:prstGeom prst="rect">
              <a:avLst/>
            </a:prstGeom>
            <a:solidFill>
              <a:srgbClr val="CC660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defTabSz="914400" rtl="0" eaLnBrk="1" fontAlgn="base" latinLnBrk="0" hangingPunct="1">
                <a:lnSpc>
                  <a:spcPct val="100000"/>
                </a:lnSpc>
                <a:spcBef>
                  <a:spcPct val="0"/>
                </a:spcBef>
                <a:spcAft>
                  <a:spcPct val="0"/>
                </a:spcAft>
                <a:buClrTx/>
                <a:buSzTx/>
                <a:buFontTx/>
                <a:buNone/>
                <a:tabLst/>
                <a:defRPr/>
              </a:pPr>
              <a:r>
                <a:rPr lang="en-GB" sz="3600" b="1" dirty="0">
                  <a:solidFill>
                    <a:schemeClr val="bg1"/>
                  </a:solidFill>
                  <a:latin typeface="Trebuchet MS" pitchFamily="34" charset="0"/>
                </a:rPr>
                <a:t>‘Rescue</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sz="3600" b="1" dirty="0">
                  <a:solidFill>
                    <a:schemeClr val="bg1"/>
                  </a:solidFill>
                  <a:latin typeface="Trebuchet MS" pitchFamily="34" charset="0"/>
                </a:rPr>
                <a:t>from sin’</a:t>
              </a:r>
              <a:endParaRPr kumimoji="0" lang="en-US" sz="3600" b="1" u="none" strike="noStrike" kern="1200" cap="none" spc="0" normalizeH="0" baseline="0" noProof="0" dirty="0">
                <a:ln>
                  <a:noFill/>
                </a:ln>
                <a:solidFill>
                  <a:schemeClr val="bg1"/>
                </a:solidFill>
                <a:effectLst/>
                <a:uLnTx/>
                <a:uFillTx/>
                <a:latin typeface="Trebuchet MS" pitchFamily="34" charset="0"/>
              </a:endParaRPr>
            </a:p>
          </p:txBody>
        </p:sp>
        <p:pic>
          <p:nvPicPr>
            <p:cNvPr id="10" name="Picture 9">
              <a:extLst>
                <a:ext uri="{FF2B5EF4-FFF2-40B4-BE49-F238E27FC236}">
                  <a16:creationId xmlns:a16="http://schemas.microsoft.com/office/drawing/2014/main" id="{821423C8-F088-8863-69E6-AAD2F4855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437" y="2663457"/>
              <a:ext cx="2669424" cy="2595273"/>
            </a:xfrm>
            <a:prstGeom prst="rect">
              <a:avLst/>
            </a:prstGeom>
          </p:spPr>
        </p:pic>
      </p:grpSp>
    </p:spTree>
    <p:extLst>
      <p:ext uri="{BB962C8B-B14F-4D97-AF65-F5344CB8AC3E}">
        <p14:creationId xmlns:p14="http://schemas.microsoft.com/office/powerpoint/2010/main" val="19261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026"/>
          <p:cNvSpPr>
            <a:spLocks noGrp="1" noChangeArrowheads="1"/>
          </p:cNvSpPr>
          <p:nvPr>
            <p:ph type="title"/>
          </p:nvPr>
        </p:nvSpPr>
        <p:spPr>
          <a:xfrm>
            <a:off x="-323850" y="6858000"/>
            <a:ext cx="8229600" cy="1143000"/>
          </a:xfrm>
        </p:spPr>
        <p:txBody>
          <a:bodyPr/>
          <a:lstStyle/>
          <a:p>
            <a:r>
              <a:rPr lang="en-GB"/>
              <a:t>Lessons from Horeb</a:t>
            </a:r>
          </a:p>
        </p:txBody>
      </p:sp>
      <p:sp>
        <p:nvSpPr>
          <p:cNvPr id="76804" name="Text Box 1028"/>
          <p:cNvSpPr txBox="1">
            <a:spLocks noChangeArrowheads="1"/>
          </p:cNvSpPr>
          <p:nvPr/>
        </p:nvSpPr>
        <p:spPr bwMode="auto">
          <a:xfrm>
            <a:off x="0" y="0"/>
            <a:ext cx="9143999" cy="954107"/>
          </a:xfrm>
          <a:prstGeom prst="rect">
            <a:avLst/>
          </a:prstGeom>
          <a:solidFill>
            <a:srgbClr val="000066"/>
          </a:solidFill>
          <a:ln>
            <a:noFill/>
          </a:ln>
        </p:spPr>
        <p:txBody>
          <a:bodyPr wrap="square">
            <a:spAutoFit/>
          </a:bodyPr>
          <a:lstStyle>
            <a:defPPr>
              <a:defRPr lang="en-US"/>
            </a:defPPr>
            <a:lvl1pPr marL="449263" marR="0" lvl="0" indent="-449263" algn="ctr" fontAlgn="base">
              <a:lnSpc>
                <a:spcPct val="100000"/>
              </a:lnSpc>
              <a:spcBef>
                <a:spcPct val="0"/>
              </a:spcBef>
              <a:spcAft>
                <a:spcPct val="0"/>
              </a:spcAft>
              <a:buClrTx/>
              <a:buSzTx/>
              <a:buFontTx/>
              <a:buNone/>
              <a:tabLst/>
              <a:defRPr kumimoji="0" sz="3200" b="0" i="0" u="none" strike="noStrike" cap="none" spc="0" normalizeH="0" baseline="0">
                <a:ln>
                  <a:noFill/>
                </a:ln>
                <a:solidFill>
                  <a:srgbClr val="FFFFFF"/>
                </a:solidFill>
                <a:effectLst/>
                <a:uLnTx/>
                <a:uFillTx/>
                <a:latin typeface="Trebuchet MS" pitchFamily="34" charset="0"/>
              </a:defRPr>
            </a:lvl1pPr>
            <a:lvl2pPr marL="742950" indent="-285750">
              <a:defRPr sz="2400">
                <a:latin typeface="Times New Roman" charset="0"/>
              </a:defRPr>
            </a:lvl2pPr>
            <a:lvl3pPr marL="1143000" indent="-228600">
              <a:defRPr sz="2400">
                <a:latin typeface="Times New Roman" charset="0"/>
              </a:defRPr>
            </a:lvl3pPr>
            <a:lvl4pPr marL="1600200" indent="-228600">
              <a:defRPr sz="2400">
                <a:latin typeface="Times New Roman" charset="0"/>
              </a:defRPr>
            </a:lvl4pPr>
            <a:lvl5pPr marL="2057400" indent="-228600">
              <a:defRPr sz="2400">
                <a:latin typeface="Times New Roman" charset="0"/>
              </a:defRPr>
            </a:lvl5pPr>
            <a:lvl6pPr marL="2514600" indent="-228600" eaLnBrk="0" fontAlgn="base" hangingPunct="0">
              <a:spcBef>
                <a:spcPct val="0"/>
              </a:spcBef>
              <a:spcAft>
                <a:spcPct val="0"/>
              </a:spcAft>
              <a:defRPr sz="2400">
                <a:latin typeface="Times New Roman" charset="0"/>
              </a:defRPr>
            </a:lvl6pPr>
            <a:lvl7pPr marL="2971800" indent="-228600" eaLnBrk="0" fontAlgn="base" hangingPunct="0">
              <a:spcBef>
                <a:spcPct val="0"/>
              </a:spcBef>
              <a:spcAft>
                <a:spcPct val="0"/>
              </a:spcAft>
              <a:defRPr sz="2400">
                <a:latin typeface="Times New Roman" charset="0"/>
              </a:defRPr>
            </a:lvl7pPr>
            <a:lvl8pPr marL="3429000" indent="-228600" eaLnBrk="0" fontAlgn="base" hangingPunct="0">
              <a:spcBef>
                <a:spcPct val="0"/>
              </a:spcBef>
              <a:spcAft>
                <a:spcPct val="0"/>
              </a:spcAft>
              <a:defRPr sz="2400">
                <a:latin typeface="Times New Roman" charset="0"/>
              </a:defRPr>
            </a:lvl8pPr>
            <a:lvl9pPr marL="3886200" indent="-228600" eaLnBrk="0" fontAlgn="base" hangingPunct="0">
              <a:spcBef>
                <a:spcPct val="0"/>
              </a:spcBef>
              <a:spcAft>
                <a:spcPct val="0"/>
              </a:spcAft>
              <a:defRPr sz="2400">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Trebuchet MS" pitchFamily="34" charset="0"/>
                <a:ea typeface="+mn-ea"/>
                <a:cs typeface="+mn-cs"/>
              </a:rPr>
              <a:t>The 3 great Jewish </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Trebuchet MS" pitchFamily="34" charset="0"/>
                <a:ea typeface="+mn-ea"/>
                <a:cs typeface="+mn-cs"/>
              </a:rPr>
              <a:t>HARVEST FESTIVALS</a:t>
            </a:r>
            <a:endParaRPr kumimoji="0" lang="en-US" sz="3200" b="1" i="0" u="none" strike="noStrike" kern="1200" cap="none" spc="0" normalizeH="0" baseline="0" noProof="0" dirty="0">
              <a:ln>
                <a:noFill/>
              </a:ln>
              <a:solidFill>
                <a:srgbClr val="FFFFFF"/>
              </a:solidFill>
              <a:effectLst/>
              <a:uLnTx/>
              <a:uFillTx/>
              <a:latin typeface="Trebuchet MS" pitchFamily="34" charset="0"/>
              <a:ea typeface="+mn-ea"/>
              <a:cs typeface="+mn-cs"/>
            </a:endParaRPr>
          </a:p>
        </p:txBody>
      </p:sp>
      <p:sp>
        <p:nvSpPr>
          <p:cNvPr id="12" name="Text Box 1028">
            <a:extLst>
              <a:ext uri="{FF2B5EF4-FFF2-40B4-BE49-F238E27FC236}">
                <a16:creationId xmlns:a16="http://schemas.microsoft.com/office/drawing/2014/main" id="{95F726A4-28EA-43F0-914D-BC72D89BA28C}"/>
              </a:ext>
            </a:extLst>
          </p:cNvPr>
          <p:cNvSpPr txBox="1">
            <a:spLocks noChangeArrowheads="1"/>
          </p:cNvSpPr>
          <p:nvPr/>
        </p:nvSpPr>
        <p:spPr bwMode="auto">
          <a:xfrm>
            <a:off x="524999" y="4906807"/>
            <a:ext cx="2386654" cy="584775"/>
          </a:xfrm>
          <a:prstGeom prst="rect">
            <a:avLst/>
          </a:prstGeom>
          <a:solidFill>
            <a:srgbClr val="80008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FFFFFF"/>
                </a:solidFill>
                <a:effectLst/>
                <a:uLnTx/>
                <a:uFillTx/>
                <a:latin typeface="Trebuchet MS" pitchFamily="34" charset="0"/>
                <a:ea typeface="+mn-ea"/>
                <a:cs typeface="+mn-cs"/>
              </a:rPr>
              <a:t>EASTER</a:t>
            </a:r>
            <a:endParaRPr kumimoji="0" lang="en-US" sz="3200" b="1" i="1" u="none" strike="noStrike" kern="1200" cap="none" spc="0" normalizeH="0" baseline="0" noProof="0" dirty="0">
              <a:ln>
                <a:noFill/>
              </a:ln>
              <a:solidFill>
                <a:srgbClr val="FFFF00"/>
              </a:solidFill>
              <a:effectLst/>
              <a:uLnTx/>
              <a:uFillTx/>
              <a:latin typeface="Trebuchet MS" pitchFamily="34" charset="0"/>
              <a:ea typeface="+mn-ea"/>
              <a:cs typeface="+mn-cs"/>
            </a:endParaRPr>
          </a:p>
        </p:txBody>
      </p:sp>
      <p:sp>
        <p:nvSpPr>
          <p:cNvPr id="4" name="Text Box 1028">
            <a:extLst>
              <a:ext uri="{FF2B5EF4-FFF2-40B4-BE49-F238E27FC236}">
                <a16:creationId xmlns:a16="http://schemas.microsoft.com/office/drawing/2014/main" id="{514D0DF3-4F19-8BAE-53E8-18E49821510E}"/>
              </a:ext>
            </a:extLst>
          </p:cNvPr>
          <p:cNvSpPr txBox="1">
            <a:spLocks noChangeArrowheads="1"/>
          </p:cNvSpPr>
          <p:nvPr/>
        </p:nvSpPr>
        <p:spPr bwMode="auto">
          <a:xfrm>
            <a:off x="3468945" y="1097526"/>
            <a:ext cx="2322689" cy="769441"/>
          </a:xfrm>
          <a:prstGeom prst="rect">
            <a:avLst/>
          </a:prstGeom>
          <a:solidFill>
            <a:srgbClr val="66990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2400" b="1" i="1" u="none" strike="noStrike" kern="1200" cap="none" spc="0" normalizeH="0" baseline="0" noProof="0" dirty="0">
                <a:ln>
                  <a:noFill/>
                </a:ln>
                <a:solidFill>
                  <a:srgbClr val="FFFFFF"/>
                </a:solidFill>
                <a:effectLst/>
                <a:uLnTx/>
                <a:uFillTx/>
                <a:latin typeface="Trebuchet MS" pitchFamily="34" charset="0"/>
                <a:ea typeface="+mn-ea"/>
                <a:cs typeface="+mn-cs"/>
              </a:rPr>
              <a:t>Wheat harvest</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Trebuchet MS" pitchFamily="34" charset="0"/>
                <a:ea typeface="+mn-ea"/>
                <a:cs typeface="+mn-cs"/>
              </a:rPr>
              <a:t>May-June</a:t>
            </a:r>
          </a:p>
        </p:txBody>
      </p:sp>
      <p:sp>
        <p:nvSpPr>
          <p:cNvPr id="5" name="Text Box 1028">
            <a:extLst>
              <a:ext uri="{FF2B5EF4-FFF2-40B4-BE49-F238E27FC236}">
                <a16:creationId xmlns:a16="http://schemas.microsoft.com/office/drawing/2014/main" id="{04771CD1-EA41-233E-87CC-09EE031A987B}"/>
              </a:ext>
            </a:extLst>
          </p:cNvPr>
          <p:cNvSpPr txBox="1">
            <a:spLocks noChangeArrowheads="1"/>
          </p:cNvSpPr>
          <p:nvPr/>
        </p:nvSpPr>
        <p:spPr bwMode="auto">
          <a:xfrm>
            <a:off x="524999" y="1097527"/>
            <a:ext cx="2437767" cy="769441"/>
          </a:xfrm>
          <a:prstGeom prst="rect">
            <a:avLst/>
          </a:prstGeom>
          <a:solidFill>
            <a:srgbClr val="66990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2400" b="1" i="1" u="none" strike="noStrike" kern="1200" cap="none" spc="0" normalizeH="0" baseline="0" noProof="0" dirty="0">
                <a:ln>
                  <a:noFill/>
                </a:ln>
                <a:solidFill>
                  <a:srgbClr val="FFFFFF"/>
                </a:solidFill>
                <a:effectLst/>
                <a:uLnTx/>
                <a:uFillTx/>
                <a:latin typeface="Trebuchet MS" pitchFamily="34" charset="0"/>
                <a:ea typeface="+mn-ea"/>
                <a:cs typeface="+mn-cs"/>
              </a:rPr>
              <a:t>Barley harvest</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2000" b="1" i="1" u="none" strike="noStrike" kern="1200" cap="none" spc="0" normalizeH="0" baseline="0" noProof="0" dirty="0">
                <a:ln>
                  <a:noFill/>
                </a:ln>
                <a:solidFill>
                  <a:srgbClr val="FFFFFF"/>
                </a:solidFill>
                <a:effectLst/>
                <a:uLnTx/>
                <a:uFillTx/>
                <a:latin typeface="Trebuchet MS" pitchFamily="34" charset="0"/>
                <a:ea typeface="+mn-ea"/>
                <a:cs typeface="+mn-cs"/>
              </a:rPr>
              <a:t>March-April</a:t>
            </a:r>
            <a:endParaRPr kumimoji="0" lang="en-US" sz="2000" b="1" i="1" u="none" strike="noStrike" kern="1200" cap="none" spc="0" normalizeH="0" baseline="0" noProof="0" dirty="0">
              <a:ln>
                <a:noFill/>
              </a:ln>
              <a:solidFill>
                <a:srgbClr val="FFFFFF"/>
              </a:solidFill>
              <a:effectLst/>
              <a:uLnTx/>
              <a:uFillTx/>
              <a:latin typeface="Trebuchet MS" pitchFamily="34" charset="0"/>
              <a:ea typeface="+mn-ea"/>
              <a:cs typeface="+mn-cs"/>
            </a:endParaRPr>
          </a:p>
        </p:txBody>
      </p:sp>
      <p:sp>
        <p:nvSpPr>
          <p:cNvPr id="6" name="Text Box 1028">
            <a:extLst>
              <a:ext uri="{FF2B5EF4-FFF2-40B4-BE49-F238E27FC236}">
                <a16:creationId xmlns:a16="http://schemas.microsoft.com/office/drawing/2014/main" id="{B80AF407-268E-4615-6DAF-13D1E7B40887}"/>
              </a:ext>
            </a:extLst>
          </p:cNvPr>
          <p:cNvSpPr txBox="1">
            <a:spLocks noChangeArrowheads="1"/>
          </p:cNvSpPr>
          <p:nvPr/>
        </p:nvSpPr>
        <p:spPr bwMode="auto">
          <a:xfrm>
            <a:off x="524999" y="1940282"/>
            <a:ext cx="2437767" cy="646331"/>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660066"/>
                </a:solidFill>
                <a:effectLst/>
                <a:uLnTx/>
                <a:uFillTx/>
                <a:latin typeface="Trebuchet MS" pitchFamily="34" charset="0"/>
                <a:ea typeface="+mn-ea"/>
                <a:cs typeface="+mn-cs"/>
              </a:rPr>
              <a:t>‘Passover’</a:t>
            </a:r>
            <a:endParaRPr kumimoji="0" lang="en-US" sz="3600" b="1" i="0" u="none" strike="noStrike" kern="1200" cap="none" spc="0" normalizeH="0" baseline="0" noProof="0" dirty="0">
              <a:ln>
                <a:noFill/>
              </a:ln>
              <a:solidFill>
                <a:srgbClr val="660066"/>
              </a:solidFill>
              <a:effectLst/>
              <a:uLnTx/>
              <a:uFillTx/>
              <a:latin typeface="Trebuchet MS" pitchFamily="34" charset="0"/>
              <a:ea typeface="+mn-ea"/>
              <a:cs typeface="+mn-cs"/>
            </a:endParaRPr>
          </a:p>
        </p:txBody>
      </p:sp>
      <p:sp>
        <p:nvSpPr>
          <p:cNvPr id="7" name="Text Box 1028">
            <a:extLst>
              <a:ext uri="{FF2B5EF4-FFF2-40B4-BE49-F238E27FC236}">
                <a16:creationId xmlns:a16="http://schemas.microsoft.com/office/drawing/2014/main" id="{9A449748-5BA6-B5D7-CC0B-C5457C6EB232}"/>
              </a:ext>
            </a:extLst>
          </p:cNvPr>
          <p:cNvSpPr txBox="1">
            <a:spLocks noChangeArrowheads="1"/>
          </p:cNvSpPr>
          <p:nvPr/>
        </p:nvSpPr>
        <p:spPr bwMode="auto">
          <a:xfrm>
            <a:off x="3196343" y="1940281"/>
            <a:ext cx="2867891" cy="646331"/>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660066"/>
                </a:solidFill>
                <a:effectLst/>
                <a:uLnTx/>
                <a:uFillTx/>
                <a:latin typeface="Trebuchet MS" pitchFamily="34" charset="0"/>
                <a:ea typeface="+mn-ea"/>
                <a:cs typeface="+mn-cs"/>
              </a:rPr>
              <a:t>‘First fruits’</a:t>
            </a:r>
            <a:endParaRPr kumimoji="0" lang="en-US" sz="3600" b="1" i="0" u="none" strike="noStrike" kern="1200" cap="none" spc="0" normalizeH="0" baseline="0" noProof="0" dirty="0">
              <a:ln>
                <a:noFill/>
              </a:ln>
              <a:solidFill>
                <a:srgbClr val="660066"/>
              </a:solidFill>
              <a:effectLst/>
              <a:uLnTx/>
              <a:uFillTx/>
              <a:latin typeface="Trebuchet MS" pitchFamily="34" charset="0"/>
              <a:ea typeface="+mn-ea"/>
              <a:cs typeface="+mn-cs"/>
            </a:endParaRPr>
          </a:p>
        </p:txBody>
      </p:sp>
      <p:pic>
        <p:nvPicPr>
          <p:cNvPr id="18" name="Picture 17">
            <a:extLst>
              <a:ext uri="{FF2B5EF4-FFF2-40B4-BE49-F238E27FC236}">
                <a16:creationId xmlns:a16="http://schemas.microsoft.com/office/drawing/2014/main" id="{104BB67C-D36F-7A36-2393-0428642A1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99" y="2624944"/>
            <a:ext cx="2386654" cy="2106324"/>
          </a:xfrm>
          <a:prstGeom prst="rect">
            <a:avLst/>
          </a:prstGeom>
        </p:spPr>
      </p:pic>
      <p:sp>
        <p:nvSpPr>
          <p:cNvPr id="9" name="Text Box 1028">
            <a:extLst>
              <a:ext uri="{FF2B5EF4-FFF2-40B4-BE49-F238E27FC236}">
                <a16:creationId xmlns:a16="http://schemas.microsoft.com/office/drawing/2014/main" id="{AFE5EFC2-10F8-8456-73BD-0F869D60D088}"/>
              </a:ext>
            </a:extLst>
          </p:cNvPr>
          <p:cNvSpPr txBox="1">
            <a:spLocks noChangeArrowheads="1"/>
          </p:cNvSpPr>
          <p:nvPr/>
        </p:nvSpPr>
        <p:spPr bwMode="auto">
          <a:xfrm>
            <a:off x="3468945" y="4906806"/>
            <a:ext cx="2386654" cy="584775"/>
          </a:xfrm>
          <a:prstGeom prst="rect">
            <a:avLst/>
          </a:prstGeom>
          <a:solidFill>
            <a:srgbClr val="80008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FFFFFF"/>
                </a:solidFill>
                <a:effectLst/>
                <a:uLnTx/>
                <a:uFillTx/>
                <a:latin typeface="Trebuchet MS" pitchFamily="34" charset="0"/>
                <a:ea typeface="+mn-ea"/>
                <a:cs typeface="+mn-cs"/>
              </a:rPr>
              <a:t>PENTECOST</a:t>
            </a:r>
            <a:r>
              <a:rPr kumimoji="0" lang="en-GB" sz="2400" b="0" i="0" u="none" strike="noStrike" kern="1200" cap="none" spc="0" normalizeH="0" baseline="0" noProof="0" dirty="0">
                <a:ln>
                  <a:noFill/>
                </a:ln>
                <a:solidFill>
                  <a:srgbClr val="FFFFFF"/>
                </a:solidFill>
                <a:effectLst/>
                <a:uLnTx/>
                <a:uFillTx/>
                <a:latin typeface="Trebuchet MS" pitchFamily="34" charset="0"/>
                <a:ea typeface="+mn-ea"/>
                <a:cs typeface="+mn-cs"/>
              </a:rPr>
              <a:t>       </a:t>
            </a:r>
            <a:endParaRPr kumimoji="0" lang="en-US" sz="2000" b="1" i="1" u="none" strike="noStrike" kern="1200" cap="none" spc="0" normalizeH="0" baseline="0" noProof="0" dirty="0">
              <a:ln>
                <a:noFill/>
              </a:ln>
              <a:solidFill>
                <a:srgbClr val="FFFF00"/>
              </a:solidFill>
              <a:effectLst/>
              <a:uLnTx/>
              <a:uFillTx/>
              <a:latin typeface="Trebuchet MS" pitchFamily="34" charset="0"/>
              <a:ea typeface="+mn-ea"/>
              <a:cs typeface="+mn-cs"/>
            </a:endParaRPr>
          </a:p>
        </p:txBody>
      </p:sp>
      <p:sp>
        <p:nvSpPr>
          <p:cNvPr id="2" name="Text Box 1028">
            <a:extLst>
              <a:ext uri="{FF2B5EF4-FFF2-40B4-BE49-F238E27FC236}">
                <a16:creationId xmlns:a16="http://schemas.microsoft.com/office/drawing/2014/main" id="{AF6352B5-311E-FAA2-A11B-E33CFEE627C0}"/>
              </a:ext>
            </a:extLst>
          </p:cNvPr>
          <p:cNvSpPr txBox="1">
            <a:spLocks noChangeArrowheads="1"/>
          </p:cNvSpPr>
          <p:nvPr/>
        </p:nvSpPr>
        <p:spPr bwMode="auto">
          <a:xfrm>
            <a:off x="3196343" y="2757673"/>
            <a:ext cx="2867891" cy="646331"/>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660066"/>
                </a:solidFill>
                <a:effectLst/>
                <a:uLnTx/>
                <a:uFillTx/>
                <a:latin typeface="Trebuchet MS" pitchFamily="34" charset="0"/>
                <a:ea typeface="+mn-ea"/>
                <a:cs typeface="+mn-cs"/>
              </a:rPr>
              <a:t>‘Weeks’</a:t>
            </a:r>
            <a:endParaRPr kumimoji="0" lang="en-US" sz="3600" b="1" i="0" u="none" strike="noStrike" kern="1200" cap="none" spc="0" normalizeH="0" baseline="0" noProof="0" dirty="0">
              <a:ln>
                <a:noFill/>
              </a:ln>
              <a:solidFill>
                <a:srgbClr val="660066"/>
              </a:solidFill>
              <a:effectLst/>
              <a:uLnTx/>
              <a:uFillTx/>
              <a:latin typeface="Trebuchet MS" pitchFamily="34" charset="0"/>
              <a:ea typeface="+mn-ea"/>
              <a:cs typeface="+mn-cs"/>
            </a:endParaRPr>
          </a:p>
        </p:txBody>
      </p:sp>
      <p:sp>
        <p:nvSpPr>
          <p:cNvPr id="3" name="Text Box 1028">
            <a:extLst>
              <a:ext uri="{FF2B5EF4-FFF2-40B4-BE49-F238E27FC236}">
                <a16:creationId xmlns:a16="http://schemas.microsoft.com/office/drawing/2014/main" id="{36315864-8064-D93E-75BB-BAC74A04CE2D}"/>
              </a:ext>
            </a:extLst>
          </p:cNvPr>
          <p:cNvSpPr txBox="1">
            <a:spLocks noChangeArrowheads="1"/>
          </p:cNvSpPr>
          <p:nvPr/>
        </p:nvSpPr>
        <p:spPr bwMode="auto">
          <a:xfrm>
            <a:off x="3228326" y="3625058"/>
            <a:ext cx="2867891" cy="646331"/>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660066"/>
                </a:solidFill>
                <a:effectLst/>
                <a:uLnTx/>
                <a:uFillTx/>
                <a:latin typeface="Trebuchet MS" pitchFamily="34" charset="0"/>
                <a:ea typeface="+mn-ea"/>
                <a:cs typeface="+mn-cs"/>
              </a:rPr>
              <a:t>‘Harvest’</a:t>
            </a:r>
          </a:p>
        </p:txBody>
      </p:sp>
    </p:spTree>
    <p:extLst>
      <p:ext uri="{BB962C8B-B14F-4D97-AF65-F5344CB8AC3E}">
        <p14:creationId xmlns:p14="http://schemas.microsoft.com/office/powerpoint/2010/main" val="335596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7" grpId="0" animBg="1"/>
      <p:bldP spid="9" grpId="0" animBg="1" autoUpdateAnimBg="0"/>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026"/>
          <p:cNvSpPr>
            <a:spLocks noGrp="1" noChangeArrowheads="1"/>
          </p:cNvSpPr>
          <p:nvPr>
            <p:ph type="title"/>
          </p:nvPr>
        </p:nvSpPr>
        <p:spPr>
          <a:xfrm>
            <a:off x="-323850" y="6858000"/>
            <a:ext cx="8229600" cy="1143000"/>
          </a:xfrm>
        </p:spPr>
        <p:txBody>
          <a:bodyPr/>
          <a:lstStyle/>
          <a:p>
            <a:r>
              <a:rPr lang="en-GB"/>
              <a:t>Lessons from Horeb</a:t>
            </a:r>
          </a:p>
        </p:txBody>
      </p:sp>
      <p:sp>
        <p:nvSpPr>
          <p:cNvPr id="76804" name="Text Box 1028"/>
          <p:cNvSpPr txBox="1">
            <a:spLocks noChangeArrowheads="1"/>
          </p:cNvSpPr>
          <p:nvPr/>
        </p:nvSpPr>
        <p:spPr bwMode="auto">
          <a:xfrm>
            <a:off x="0" y="0"/>
            <a:ext cx="9143999" cy="954107"/>
          </a:xfrm>
          <a:prstGeom prst="rect">
            <a:avLst/>
          </a:prstGeom>
          <a:solidFill>
            <a:srgbClr val="000066"/>
          </a:solidFill>
          <a:ln>
            <a:noFill/>
          </a:ln>
        </p:spPr>
        <p:txBody>
          <a:bodyPr wrap="square">
            <a:spAutoFit/>
          </a:bodyPr>
          <a:lstStyle>
            <a:defPPr>
              <a:defRPr lang="en-US"/>
            </a:defPPr>
            <a:lvl1pPr marL="449263" marR="0" lvl="0" indent="-449263" algn="ctr" fontAlgn="base">
              <a:lnSpc>
                <a:spcPct val="100000"/>
              </a:lnSpc>
              <a:spcBef>
                <a:spcPct val="0"/>
              </a:spcBef>
              <a:spcAft>
                <a:spcPct val="0"/>
              </a:spcAft>
              <a:buClrTx/>
              <a:buSzTx/>
              <a:buFontTx/>
              <a:buNone/>
              <a:tabLst/>
              <a:defRPr kumimoji="0" sz="3200" b="0" i="0" u="none" strike="noStrike" cap="none" spc="0" normalizeH="0" baseline="0">
                <a:ln>
                  <a:noFill/>
                </a:ln>
                <a:solidFill>
                  <a:srgbClr val="FFFFFF"/>
                </a:solidFill>
                <a:effectLst/>
                <a:uLnTx/>
                <a:uFillTx/>
                <a:latin typeface="Trebuchet MS" pitchFamily="34" charset="0"/>
              </a:defRPr>
            </a:lvl1pPr>
            <a:lvl2pPr marL="742950" indent="-285750">
              <a:defRPr sz="2400">
                <a:latin typeface="Times New Roman" charset="0"/>
              </a:defRPr>
            </a:lvl2pPr>
            <a:lvl3pPr marL="1143000" indent="-228600">
              <a:defRPr sz="2400">
                <a:latin typeface="Times New Roman" charset="0"/>
              </a:defRPr>
            </a:lvl3pPr>
            <a:lvl4pPr marL="1600200" indent="-228600">
              <a:defRPr sz="2400">
                <a:latin typeface="Times New Roman" charset="0"/>
              </a:defRPr>
            </a:lvl4pPr>
            <a:lvl5pPr marL="2057400" indent="-228600">
              <a:defRPr sz="2400">
                <a:latin typeface="Times New Roman" charset="0"/>
              </a:defRPr>
            </a:lvl5pPr>
            <a:lvl6pPr marL="2514600" indent="-228600" eaLnBrk="0" fontAlgn="base" hangingPunct="0">
              <a:spcBef>
                <a:spcPct val="0"/>
              </a:spcBef>
              <a:spcAft>
                <a:spcPct val="0"/>
              </a:spcAft>
              <a:defRPr sz="2400">
                <a:latin typeface="Times New Roman" charset="0"/>
              </a:defRPr>
            </a:lvl6pPr>
            <a:lvl7pPr marL="2971800" indent="-228600" eaLnBrk="0" fontAlgn="base" hangingPunct="0">
              <a:spcBef>
                <a:spcPct val="0"/>
              </a:spcBef>
              <a:spcAft>
                <a:spcPct val="0"/>
              </a:spcAft>
              <a:defRPr sz="2400">
                <a:latin typeface="Times New Roman" charset="0"/>
              </a:defRPr>
            </a:lvl7pPr>
            <a:lvl8pPr marL="3429000" indent="-228600" eaLnBrk="0" fontAlgn="base" hangingPunct="0">
              <a:spcBef>
                <a:spcPct val="0"/>
              </a:spcBef>
              <a:spcAft>
                <a:spcPct val="0"/>
              </a:spcAft>
              <a:defRPr sz="2400">
                <a:latin typeface="Times New Roman" charset="0"/>
              </a:defRPr>
            </a:lvl8pPr>
            <a:lvl9pPr marL="3886200" indent="-228600" eaLnBrk="0" fontAlgn="base" hangingPunct="0">
              <a:spcBef>
                <a:spcPct val="0"/>
              </a:spcBef>
              <a:spcAft>
                <a:spcPct val="0"/>
              </a:spcAft>
              <a:defRPr sz="2400">
                <a:latin typeface="Times New Roman" charset="0"/>
              </a:defRPr>
            </a:lvl9pPr>
          </a:lstStyle>
          <a:p>
            <a:r>
              <a:rPr lang="en-GB" sz="2800" dirty="0"/>
              <a:t>The 3 great Jewish </a:t>
            </a:r>
          </a:p>
          <a:p>
            <a:r>
              <a:rPr lang="en-GB" sz="2800" b="1" dirty="0"/>
              <a:t>HARVEST FESTIVALS</a:t>
            </a:r>
            <a:endParaRPr lang="en-US" b="1" dirty="0"/>
          </a:p>
        </p:txBody>
      </p:sp>
      <p:sp>
        <p:nvSpPr>
          <p:cNvPr id="4" name="Text Box 1028">
            <a:extLst>
              <a:ext uri="{FF2B5EF4-FFF2-40B4-BE49-F238E27FC236}">
                <a16:creationId xmlns:a16="http://schemas.microsoft.com/office/drawing/2014/main" id="{514D0DF3-4F19-8BAE-53E8-18E49821510E}"/>
              </a:ext>
            </a:extLst>
          </p:cNvPr>
          <p:cNvSpPr txBox="1">
            <a:spLocks noChangeArrowheads="1"/>
          </p:cNvSpPr>
          <p:nvPr/>
        </p:nvSpPr>
        <p:spPr bwMode="auto">
          <a:xfrm>
            <a:off x="3468945" y="1097526"/>
            <a:ext cx="2322689" cy="769441"/>
          </a:xfrm>
          <a:prstGeom prst="rect">
            <a:avLst/>
          </a:prstGeom>
          <a:solidFill>
            <a:srgbClr val="66990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b="1" i="1" dirty="0">
                <a:solidFill>
                  <a:schemeClr val="bg1"/>
                </a:solidFill>
                <a:latin typeface="Trebuchet MS" pitchFamily="34" charset="0"/>
              </a:rPr>
              <a:t>Wheat harvest</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chemeClr val="bg1"/>
                </a:solidFill>
                <a:effectLst/>
                <a:uLnTx/>
                <a:uFillTx/>
                <a:latin typeface="Trebuchet MS" pitchFamily="34" charset="0"/>
              </a:rPr>
              <a:t>May-June</a:t>
            </a:r>
          </a:p>
        </p:txBody>
      </p:sp>
      <p:sp>
        <p:nvSpPr>
          <p:cNvPr id="6" name="Text Box 1028">
            <a:extLst>
              <a:ext uri="{FF2B5EF4-FFF2-40B4-BE49-F238E27FC236}">
                <a16:creationId xmlns:a16="http://schemas.microsoft.com/office/drawing/2014/main" id="{B80AF407-268E-4615-6DAF-13D1E7B40887}"/>
              </a:ext>
            </a:extLst>
          </p:cNvPr>
          <p:cNvSpPr txBox="1">
            <a:spLocks noChangeArrowheads="1"/>
          </p:cNvSpPr>
          <p:nvPr/>
        </p:nvSpPr>
        <p:spPr bwMode="auto">
          <a:xfrm>
            <a:off x="524999" y="1940282"/>
            <a:ext cx="2437767" cy="646331"/>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sz="3600" b="1" dirty="0">
                <a:solidFill>
                  <a:srgbClr val="660066"/>
                </a:solidFill>
                <a:latin typeface="Trebuchet MS" pitchFamily="34" charset="0"/>
              </a:rPr>
              <a:t>‘Passover’</a:t>
            </a:r>
            <a:endParaRPr kumimoji="0" lang="en-US" sz="3600" b="1" u="none" strike="noStrike" kern="1200" cap="none" spc="0" normalizeH="0" baseline="0" noProof="0" dirty="0">
              <a:ln>
                <a:noFill/>
              </a:ln>
              <a:solidFill>
                <a:srgbClr val="660066"/>
              </a:solidFill>
              <a:effectLst/>
              <a:uLnTx/>
              <a:uFillTx/>
              <a:latin typeface="Trebuchet MS" pitchFamily="34" charset="0"/>
            </a:endParaRPr>
          </a:p>
        </p:txBody>
      </p:sp>
      <p:sp>
        <p:nvSpPr>
          <p:cNvPr id="7" name="Text Box 1028">
            <a:extLst>
              <a:ext uri="{FF2B5EF4-FFF2-40B4-BE49-F238E27FC236}">
                <a16:creationId xmlns:a16="http://schemas.microsoft.com/office/drawing/2014/main" id="{9A449748-5BA6-B5D7-CC0B-C5457C6EB232}"/>
              </a:ext>
            </a:extLst>
          </p:cNvPr>
          <p:cNvSpPr txBox="1">
            <a:spLocks noChangeArrowheads="1"/>
          </p:cNvSpPr>
          <p:nvPr/>
        </p:nvSpPr>
        <p:spPr bwMode="auto">
          <a:xfrm>
            <a:off x="3196343" y="1940281"/>
            <a:ext cx="2867891" cy="646331"/>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sz="3600" b="1" dirty="0">
                <a:solidFill>
                  <a:srgbClr val="660066"/>
                </a:solidFill>
                <a:latin typeface="Trebuchet MS" pitchFamily="34" charset="0"/>
              </a:rPr>
              <a:t>‘First fruits’</a:t>
            </a:r>
            <a:endParaRPr kumimoji="0" lang="en-US" sz="3600" b="1" u="none" strike="noStrike" kern="1200" cap="none" spc="0" normalizeH="0" baseline="0" noProof="0" dirty="0">
              <a:ln>
                <a:noFill/>
              </a:ln>
              <a:solidFill>
                <a:srgbClr val="660066"/>
              </a:solidFill>
              <a:effectLst/>
              <a:uLnTx/>
              <a:uFillTx/>
              <a:latin typeface="Trebuchet MS" pitchFamily="34" charset="0"/>
            </a:endParaRPr>
          </a:p>
        </p:txBody>
      </p:sp>
      <p:sp>
        <p:nvSpPr>
          <p:cNvPr id="9" name="Text Box 1028">
            <a:extLst>
              <a:ext uri="{FF2B5EF4-FFF2-40B4-BE49-F238E27FC236}">
                <a16:creationId xmlns:a16="http://schemas.microsoft.com/office/drawing/2014/main" id="{AFE5EFC2-10F8-8456-73BD-0F869D60D088}"/>
              </a:ext>
            </a:extLst>
          </p:cNvPr>
          <p:cNvSpPr txBox="1">
            <a:spLocks noChangeArrowheads="1"/>
          </p:cNvSpPr>
          <p:nvPr/>
        </p:nvSpPr>
        <p:spPr bwMode="auto">
          <a:xfrm>
            <a:off x="3468945" y="4906806"/>
            <a:ext cx="2386654" cy="584775"/>
          </a:xfrm>
          <a:prstGeom prst="rect">
            <a:avLst/>
          </a:prstGeom>
          <a:solidFill>
            <a:srgbClr val="80008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FFFFFF"/>
                </a:solidFill>
                <a:effectLst/>
                <a:uLnTx/>
                <a:uFillTx/>
                <a:latin typeface="Trebuchet MS" pitchFamily="34" charset="0"/>
              </a:rPr>
              <a:t>PENTECOST</a:t>
            </a:r>
            <a:r>
              <a:rPr lang="en-GB" dirty="0">
                <a:solidFill>
                  <a:srgbClr val="FFFFFF"/>
                </a:solidFill>
                <a:latin typeface="Trebuchet MS" pitchFamily="34" charset="0"/>
              </a:rPr>
              <a:t>       </a:t>
            </a:r>
            <a:endParaRPr kumimoji="0" lang="en-US" sz="2000" b="1" i="1" u="none" strike="noStrike" kern="1200" cap="none" spc="0" normalizeH="0" baseline="0" noProof="0" dirty="0">
              <a:ln>
                <a:noFill/>
              </a:ln>
              <a:solidFill>
                <a:srgbClr val="FFFF00"/>
              </a:solidFill>
              <a:effectLst/>
              <a:uLnTx/>
              <a:uFillTx/>
              <a:latin typeface="Trebuchet MS" pitchFamily="34" charset="0"/>
            </a:endParaRPr>
          </a:p>
        </p:txBody>
      </p:sp>
      <p:sp>
        <p:nvSpPr>
          <p:cNvPr id="10" name="Text Box 1028">
            <a:extLst>
              <a:ext uri="{FF2B5EF4-FFF2-40B4-BE49-F238E27FC236}">
                <a16:creationId xmlns:a16="http://schemas.microsoft.com/office/drawing/2014/main" id="{126BBB32-0330-86E5-6005-490DE1ABEA16}"/>
              </a:ext>
            </a:extLst>
          </p:cNvPr>
          <p:cNvSpPr txBox="1">
            <a:spLocks noChangeArrowheads="1"/>
          </p:cNvSpPr>
          <p:nvPr/>
        </p:nvSpPr>
        <p:spPr bwMode="auto">
          <a:xfrm>
            <a:off x="3468945" y="3034177"/>
            <a:ext cx="2386654" cy="1077218"/>
          </a:xfrm>
          <a:prstGeom prst="rect">
            <a:avLst/>
          </a:prstGeom>
          <a:solidFill>
            <a:srgbClr val="80008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sz="3200" dirty="0">
                <a:solidFill>
                  <a:srgbClr val="FFFFFF"/>
                </a:solidFill>
                <a:latin typeface="Trebuchet MS" pitchFamily="34" charset="0"/>
              </a:rPr>
              <a:t>GIVING OF </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sz="3200" dirty="0">
                <a:solidFill>
                  <a:srgbClr val="FFFFFF"/>
                </a:solidFill>
                <a:latin typeface="Trebuchet MS" pitchFamily="34" charset="0"/>
              </a:rPr>
              <a:t>THE LAW  </a:t>
            </a:r>
            <a:r>
              <a:rPr lang="en-GB" sz="3000" dirty="0">
                <a:solidFill>
                  <a:srgbClr val="FFFFFF"/>
                </a:solidFill>
                <a:latin typeface="Trebuchet MS" pitchFamily="34" charset="0"/>
              </a:rPr>
              <a:t> </a:t>
            </a:r>
            <a:r>
              <a:rPr lang="en-GB" dirty="0">
                <a:solidFill>
                  <a:srgbClr val="FFFFFF"/>
                </a:solidFill>
                <a:latin typeface="Trebuchet MS" pitchFamily="34" charset="0"/>
              </a:rPr>
              <a:t>    </a:t>
            </a:r>
            <a:endParaRPr kumimoji="0" lang="en-US" sz="2000" b="1" i="1" u="none" strike="noStrike" kern="1200" cap="none" spc="0" normalizeH="0" baseline="0" noProof="0" dirty="0">
              <a:ln>
                <a:noFill/>
              </a:ln>
              <a:solidFill>
                <a:srgbClr val="FFFF00"/>
              </a:solidFill>
              <a:effectLst/>
              <a:uLnTx/>
              <a:uFillTx/>
              <a:latin typeface="Trebuchet MS" pitchFamily="34" charset="0"/>
            </a:endParaRPr>
          </a:p>
        </p:txBody>
      </p:sp>
      <p:sp>
        <p:nvSpPr>
          <p:cNvPr id="14" name="Text Box 1028">
            <a:extLst>
              <a:ext uri="{FF2B5EF4-FFF2-40B4-BE49-F238E27FC236}">
                <a16:creationId xmlns:a16="http://schemas.microsoft.com/office/drawing/2014/main" id="{DAB09621-218C-3C86-0516-B30901FAB6F3}"/>
              </a:ext>
            </a:extLst>
          </p:cNvPr>
          <p:cNvSpPr txBox="1">
            <a:spLocks noChangeArrowheads="1"/>
          </p:cNvSpPr>
          <p:nvPr/>
        </p:nvSpPr>
        <p:spPr bwMode="auto">
          <a:xfrm>
            <a:off x="524999" y="1097527"/>
            <a:ext cx="2437767" cy="769441"/>
          </a:xfrm>
          <a:prstGeom prst="rect">
            <a:avLst/>
          </a:prstGeom>
          <a:solidFill>
            <a:srgbClr val="66990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2400" b="1" i="1" u="none" strike="noStrike" kern="1200" cap="none" spc="0" normalizeH="0" baseline="0" noProof="0" dirty="0">
                <a:ln>
                  <a:noFill/>
                </a:ln>
                <a:solidFill>
                  <a:srgbClr val="FFFFFF"/>
                </a:solidFill>
                <a:effectLst/>
                <a:uLnTx/>
                <a:uFillTx/>
                <a:latin typeface="Trebuchet MS" pitchFamily="34" charset="0"/>
                <a:ea typeface="+mn-ea"/>
                <a:cs typeface="+mn-cs"/>
              </a:rPr>
              <a:t>Barley harvest</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2000" b="1" i="1" u="none" strike="noStrike" kern="1200" cap="none" spc="0" normalizeH="0" baseline="0" noProof="0" dirty="0">
                <a:ln>
                  <a:noFill/>
                </a:ln>
                <a:solidFill>
                  <a:srgbClr val="FFFFFF"/>
                </a:solidFill>
                <a:effectLst/>
                <a:uLnTx/>
                <a:uFillTx/>
                <a:latin typeface="Trebuchet MS" pitchFamily="34" charset="0"/>
                <a:ea typeface="+mn-ea"/>
                <a:cs typeface="+mn-cs"/>
              </a:rPr>
              <a:t>March-April</a:t>
            </a:r>
            <a:endParaRPr kumimoji="0" lang="en-US" sz="2000" b="1" i="1" u="none" strike="noStrike" kern="1200" cap="none" spc="0" normalizeH="0" baseline="0" noProof="0" dirty="0">
              <a:ln>
                <a:noFill/>
              </a:ln>
              <a:solidFill>
                <a:srgbClr val="FFFFFF"/>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4829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7606E0-1D4B-BBE1-3376-EA7D426EB29F}"/>
              </a:ext>
            </a:extLst>
          </p:cNvPr>
          <p:cNvPicPr>
            <a:picLocks noChangeAspect="1"/>
          </p:cNvPicPr>
          <p:nvPr/>
        </p:nvPicPr>
        <p:blipFill>
          <a:blip r:embed="rId2"/>
          <a:stretch>
            <a:fillRect/>
          </a:stretch>
        </p:blipFill>
        <p:spPr>
          <a:xfrm>
            <a:off x="-547123" y="0"/>
            <a:ext cx="10238246" cy="6858000"/>
          </a:xfrm>
          <a:prstGeom prst="rect">
            <a:avLst/>
          </a:prstGeom>
        </p:spPr>
      </p:pic>
    </p:spTree>
    <p:extLst>
      <p:ext uri="{BB962C8B-B14F-4D97-AF65-F5344CB8AC3E}">
        <p14:creationId xmlns:p14="http://schemas.microsoft.com/office/powerpoint/2010/main" val="4178403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F0790A-C638-0C8D-C025-341CC61BFDBA}"/>
              </a:ext>
            </a:extLst>
          </p:cNvPr>
          <p:cNvSpPr txBox="1"/>
          <p:nvPr/>
        </p:nvSpPr>
        <p:spPr>
          <a:xfrm>
            <a:off x="346363" y="181011"/>
            <a:ext cx="8451273" cy="7099379"/>
          </a:xfrm>
          <a:prstGeom prst="rect">
            <a:avLst/>
          </a:prstGeom>
          <a:noFill/>
        </p:spPr>
        <p:txBody>
          <a:bodyPr wrap="square" rtlCol="0">
            <a:spAutoFit/>
          </a:bodyPr>
          <a:lstStyle/>
          <a:p>
            <a:pPr algn="r"/>
            <a:r>
              <a:rPr lang="en-US" sz="3200" b="0" i="0" dirty="0">
                <a:solidFill>
                  <a:srgbClr val="FFFF00"/>
                </a:solidFill>
                <a:effectLst/>
                <a:latin typeface="Trebuchet MS" panose="020B0603020202020204" pitchFamily="34" charset="0"/>
              </a:rPr>
              <a:t>Exodus 19:16-19</a:t>
            </a:r>
          </a:p>
          <a:p>
            <a:pPr algn="l"/>
            <a:endParaRPr lang="en-US" sz="3200" b="0" i="0" dirty="0">
              <a:solidFill>
                <a:srgbClr val="FFFF00"/>
              </a:solidFill>
              <a:effectLst/>
              <a:latin typeface="Trebuchet MS" panose="020B0603020202020204" pitchFamily="34" charset="0"/>
            </a:endParaRPr>
          </a:p>
          <a:p>
            <a:pPr algn="l"/>
            <a:endParaRPr lang="en-US" sz="3200" b="0" i="0" dirty="0">
              <a:solidFill>
                <a:srgbClr val="000000"/>
              </a:solidFill>
              <a:effectLst/>
              <a:latin typeface="Trebuchet MS" panose="020B0603020202020204" pitchFamily="34" charset="0"/>
            </a:endParaRPr>
          </a:p>
          <a:p>
            <a:pPr algn="l"/>
            <a:endParaRPr lang="en-US" sz="3200" dirty="0">
              <a:solidFill>
                <a:srgbClr val="000000"/>
              </a:solidFill>
              <a:latin typeface="Trebuchet MS" panose="020B0603020202020204" pitchFamily="34" charset="0"/>
            </a:endParaRPr>
          </a:p>
          <a:p>
            <a:pPr algn="l"/>
            <a:endParaRPr lang="en-US" sz="3200" b="0" i="0" dirty="0">
              <a:solidFill>
                <a:srgbClr val="000000"/>
              </a:solidFill>
              <a:effectLst/>
              <a:latin typeface="Trebuchet MS" panose="020B0603020202020204" pitchFamily="34" charset="0"/>
            </a:endParaRPr>
          </a:p>
          <a:p>
            <a:pPr algn="l"/>
            <a:r>
              <a:rPr lang="en-US" sz="3200" b="0" i="0" dirty="0">
                <a:solidFill>
                  <a:schemeClr val="bg1"/>
                </a:solidFill>
                <a:effectLst/>
                <a:latin typeface="Trebuchet MS" panose="020B0603020202020204" pitchFamily="34" charset="0"/>
              </a:rPr>
              <a:t>                      On the morning</a:t>
            </a:r>
          </a:p>
          <a:p>
            <a:pPr algn="l"/>
            <a:r>
              <a:rPr lang="en-US" sz="3200" b="0" i="0" dirty="0">
                <a:solidFill>
                  <a:schemeClr val="bg1"/>
                </a:solidFill>
                <a:effectLst/>
                <a:latin typeface="Trebuchet MS" panose="020B0603020202020204" pitchFamily="34" charset="0"/>
              </a:rPr>
              <a:t>                      of the third day</a:t>
            </a:r>
          </a:p>
          <a:p>
            <a:pPr algn="l"/>
            <a:r>
              <a:rPr lang="en-US" sz="3200" dirty="0">
                <a:solidFill>
                  <a:schemeClr val="bg1"/>
                </a:solidFill>
                <a:latin typeface="Trebuchet MS" panose="020B0603020202020204" pitchFamily="34" charset="0"/>
              </a:rPr>
              <a:t>            </a:t>
            </a:r>
            <a:r>
              <a:rPr lang="en-US" sz="3200" b="0" i="0" dirty="0">
                <a:solidFill>
                  <a:schemeClr val="bg1"/>
                </a:solidFill>
                <a:effectLst/>
                <a:latin typeface="Trebuchet MS" panose="020B0603020202020204" pitchFamily="34" charset="0"/>
              </a:rPr>
              <a:t>there was </a:t>
            </a:r>
            <a:r>
              <a:rPr lang="en-US" sz="3200" b="1" i="0" dirty="0">
                <a:solidFill>
                  <a:srgbClr val="FFFF00"/>
                </a:solidFill>
                <a:effectLst/>
                <a:latin typeface="Trebuchet MS" panose="020B0603020202020204" pitchFamily="34" charset="0"/>
              </a:rPr>
              <a:t>thunder &amp; lightning</a:t>
            </a:r>
            <a:r>
              <a:rPr lang="en-US" sz="3200" b="0" i="0" dirty="0">
                <a:solidFill>
                  <a:schemeClr val="bg1"/>
                </a:solidFill>
                <a:effectLst/>
                <a:latin typeface="Trebuchet MS" panose="020B0603020202020204" pitchFamily="34" charset="0"/>
              </a:rPr>
              <a:t>, </a:t>
            </a:r>
          </a:p>
          <a:p>
            <a:pPr algn="l"/>
            <a:r>
              <a:rPr lang="en-US" sz="3200" b="0" i="0" dirty="0">
                <a:solidFill>
                  <a:schemeClr val="bg1"/>
                </a:solidFill>
                <a:effectLst/>
                <a:latin typeface="Trebuchet MS" panose="020B0603020202020204" pitchFamily="34" charset="0"/>
              </a:rPr>
              <a:t>       with a thick cloud over the mountain, </a:t>
            </a:r>
          </a:p>
          <a:p>
            <a:pPr algn="l"/>
            <a:r>
              <a:rPr lang="en-US" sz="3200" b="0" i="0" dirty="0">
                <a:solidFill>
                  <a:schemeClr val="bg1"/>
                </a:solidFill>
                <a:effectLst/>
                <a:latin typeface="Trebuchet MS" panose="020B0603020202020204" pitchFamily="34" charset="0"/>
              </a:rPr>
              <a:t>            and a very loud trumpet blast. </a:t>
            </a:r>
          </a:p>
          <a:p>
            <a:pPr algn="l"/>
            <a:r>
              <a:rPr lang="en-US" sz="3200" b="0" i="0" dirty="0">
                <a:solidFill>
                  <a:schemeClr val="bg1"/>
                </a:solidFill>
                <a:effectLst/>
                <a:latin typeface="Trebuchet MS" panose="020B0603020202020204" pitchFamily="34" charset="0"/>
              </a:rPr>
              <a:t>          Everyone in the camp trembled.</a:t>
            </a:r>
            <a:endParaRPr lang="en-US" sz="3200" b="1" i="0" baseline="30000" dirty="0">
              <a:solidFill>
                <a:schemeClr val="bg1"/>
              </a:solidFill>
              <a:effectLst/>
              <a:latin typeface="Trebuchet MS" panose="020B0603020202020204" pitchFamily="34" charset="0"/>
            </a:endParaRPr>
          </a:p>
          <a:p>
            <a:pPr algn="l"/>
            <a:r>
              <a:rPr lang="en-US" sz="3200" b="0" i="0" dirty="0">
                <a:solidFill>
                  <a:schemeClr val="bg1"/>
                </a:solidFill>
                <a:effectLst/>
                <a:latin typeface="Trebuchet MS" panose="020B0603020202020204" pitchFamily="34" charset="0"/>
              </a:rPr>
              <a:t>  Then Moses led the people out of the camp</a:t>
            </a:r>
          </a:p>
          <a:p>
            <a:pPr algn="l"/>
            <a:r>
              <a:rPr lang="en-US" sz="3200" dirty="0">
                <a:solidFill>
                  <a:schemeClr val="bg1"/>
                </a:solidFill>
                <a:latin typeface="Trebuchet MS" panose="020B0603020202020204" pitchFamily="34" charset="0"/>
              </a:rPr>
              <a:t>                    </a:t>
            </a:r>
            <a:r>
              <a:rPr lang="en-US" sz="3200" b="0" i="0" dirty="0">
                <a:solidFill>
                  <a:schemeClr val="bg1"/>
                </a:solidFill>
                <a:effectLst/>
                <a:latin typeface="Trebuchet MS" panose="020B0603020202020204" pitchFamily="34" charset="0"/>
              </a:rPr>
              <a:t> </a:t>
            </a:r>
            <a:r>
              <a:rPr lang="en-US" sz="3200" b="1" i="0" dirty="0">
                <a:solidFill>
                  <a:srgbClr val="FFFF00"/>
                </a:solidFill>
                <a:effectLst/>
                <a:latin typeface="Trebuchet MS" panose="020B0603020202020204" pitchFamily="34" charset="0"/>
              </a:rPr>
              <a:t>to meet with God</a:t>
            </a:r>
            <a:r>
              <a:rPr lang="en-US" sz="3200" b="0" i="0" dirty="0">
                <a:solidFill>
                  <a:schemeClr val="bg1"/>
                </a:solidFill>
                <a:effectLst/>
                <a:latin typeface="Trebuchet MS" panose="020B0603020202020204" pitchFamily="34" charset="0"/>
              </a:rPr>
              <a:t>… </a:t>
            </a:r>
          </a:p>
          <a:p>
            <a:pPr algn="l"/>
            <a:endParaRPr lang="en-US" sz="3200" b="1" i="0" baseline="30000" dirty="0">
              <a:solidFill>
                <a:schemeClr val="bg1"/>
              </a:solidFill>
              <a:effectLst/>
              <a:latin typeface="Trebuchet MS" panose="020B0603020202020204" pitchFamily="34" charset="0"/>
            </a:endParaRPr>
          </a:p>
          <a:p>
            <a:endParaRPr lang="en-GB" dirty="0"/>
          </a:p>
        </p:txBody>
      </p:sp>
      <p:sp>
        <p:nvSpPr>
          <p:cNvPr id="3" name="Freeform 16">
            <a:extLst>
              <a:ext uri="{FF2B5EF4-FFF2-40B4-BE49-F238E27FC236}">
                <a16:creationId xmlns:a16="http://schemas.microsoft.com/office/drawing/2014/main" id="{2F85EF20-504E-73C6-6EFB-C6AD3758AAD8}"/>
              </a:ext>
            </a:extLst>
          </p:cNvPr>
          <p:cNvSpPr>
            <a:spLocks/>
          </p:cNvSpPr>
          <p:nvPr/>
        </p:nvSpPr>
        <p:spPr bwMode="auto">
          <a:xfrm>
            <a:off x="-748145" y="569913"/>
            <a:ext cx="10155382" cy="6288087"/>
          </a:xfrm>
          <a:custGeom>
            <a:avLst/>
            <a:gdLst>
              <a:gd name="T0" fmla="*/ 258454 w 8824685"/>
              <a:gd name="T1" fmla="*/ 2147483646 h 3904946"/>
              <a:gd name="T2" fmla="*/ 397623 w 8824685"/>
              <a:gd name="T3" fmla="*/ 2147483646 h 3904946"/>
              <a:gd name="T4" fmla="*/ 596434 w 8824685"/>
              <a:gd name="T5" fmla="*/ 2147483646 h 3904946"/>
              <a:gd name="T6" fmla="*/ 894656 w 8824685"/>
              <a:gd name="T7" fmla="*/ 2147483646 h 3904946"/>
              <a:gd name="T8" fmla="*/ 1332042 w 8824685"/>
              <a:gd name="T9" fmla="*/ 2147483646 h 3904946"/>
              <a:gd name="T10" fmla="*/ 1630256 w 8824685"/>
              <a:gd name="T11" fmla="*/ 2147483646 h 3904946"/>
              <a:gd name="T12" fmla="*/ 1868832 w 8824685"/>
              <a:gd name="T13" fmla="*/ 2147483646 h 3904946"/>
              <a:gd name="T14" fmla="*/ 2107403 w 8824685"/>
              <a:gd name="T15" fmla="*/ 2147483646 h 3904946"/>
              <a:gd name="T16" fmla="*/ 2286339 w 8824685"/>
              <a:gd name="T17" fmla="*/ 2147483646 h 3904946"/>
              <a:gd name="T18" fmla="*/ 2505031 w 8824685"/>
              <a:gd name="T19" fmla="*/ 2147483646 h 3904946"/>
              <a:gd name="T20" fmla="*/ 2683961 w 8824685"/>
              <a:gd name="T21" fmla="*/ 2147483646 h 3904946"/>
              <a:gd name="T22" fmla="*/ 3002062 w 8824685"/>
              <a:gd name="T23" fmla="*/ 2147483646 h 3904946"/>
              <a:gd name="T24" fmla="*/ 3479208 w 8824685"/>
              <a:gd name="T25" fmla="*/ 2147483646 h 3904946"/>
              <a:gd name="T26" fmla="*/ 3638255 w 8824685"/>
              <a:gd name="T27" fmla="*/ 2147483646 h 3904946"/>
              <a:gd name="T28" fmla="*/ 4055762 w 8824685"/>
              <a:gd name="T29" fmla="*/ 2147483646 h 3904946"/>
              <a:gd name="T30" fmla="*/ 4155168 w 8824685"/>
              <a:gd name="T31" fmla="*/ 2147483646 h 3904946"/>
              <a:gd name="T32" fmla="*/ 4234694 w 8824685"/>
              <a:gd name="T33" fmla="*/ 2147483646 h 3904946"/>
              <a:gd name="T34" fmla="*/ 4413624 w 8824685"/>
              <a:gd name="T35" fmla="*/ 2147483646 h 3904946"/>
              <a:gd name="T36" fmla="*/ 4731723 w 8824685"/>
              <a:gd name="T37" fmla="*/ 2147483646 h 3904946"/>
              <a:gd name="T38" fmla="*/ 5069704 w 8824685"/>
              <a:gd name="T39" fmla="*/ 2147483646 h 3904946"/>
              <a:gd name="T40" fmla="*/ 5208871 w 8824685"/>
              <a:gd name="T41" fmla="*/ 2147483646 h 3904946"/>
              <a:gd name="T42" fmla="*/ 5387801 w 8824685"/>
              <a:gd name="T43" fmla="*/ 2147483646 h 3904946"/>
              <a:gd name="T44" fmla="*/ 5566731 w 8824685"/>
              <a:gd name="T45" fmla="*/ 2147483646 h 3904946"/>
              <a:gd name="T46" fmla="*/ 5725782 w 8824685"/>
              <a:gd name="T47" fmla="*/ 2147483646 h 3904946"/>
              <a:gd name="T48" fmla="*/ 5944474 w 8824685"/>
              <a:gd name="T49" fmla="*/ 2147483646 h 3904946"/>
              <a:gd name="T50" fmla="*/ 6401742 w 8824685"/>
              <a:gd name="T51" fmla="*/ 206137836 h 3904946"/>
              <a:gd name="T52" fmla="*/ 6699961 w 8824685"/>
              <a:gd name="T53" fmla="*/ 1402933812 h 3904946"/>
              <a:gd name="T54" fmla="*/ 6998177 w 8824685"/>
              <a:gd name="T55" fmla="*/ 2147483646 h 3904946"/>
              <a:gd name="T56" fmla="*/ 7117464 w 8824685"/>
              <a:gd name="T57" fmla="*/ 2147483646 h 3904946"/>
              <a:gd name="T58" fmla="*/ 7415684 w 8824685"/>
              <a:gd name="T59" fmla="*/ 2147483646 h 3904946"/>
              <a:gd name="T60" fmla="*/ 7733783 w 8824685"/>
              <a:gd name="T61" fmla="*/ 2147483646 h 3904946"/>
              <a:gd name="T62" fmla="*/ 7853070 w 8824685"/>
              <a:gd name="T63" fmla="*/ 2147483646 h 3904946"/>
              <a:gd name="T64" fmla="*/ 7912712 w 8824685"/>
              <a:gd name="T65" fmla="*/ 2147483646 h 3904946"/>
              <a:gd name="T66" fmla="*/ 8091643 w 8824685"/>
              <a:gd name="T67" fmla="*/ 2147483646 h 3904946"/>
              <a:gd name="T68" fmla="*/ 8171166 w 8824685"/>
              <a:gd name="T69" fmla="*/ 2147483646 h 3904946"/>
              <a:gd name="T70" fmla="*/ 8290456 w 8824685"/>
              <a:gd name="T71" fmla="*/ 2147483646 h 3904946"/>
              <a:gd name="T72" fmla="*/ 8568792 w 8824685"/>
              <a:gd name="T73" fmla="*/ 2147483646 h 3904946"/>
              <a:gd name="T74" fmla="*/ 8867010 w 8824685"/>
              <a:gd name="T75" fmla="*/ 2147483646 h 3904946"/>
              <a:gd name="T76" fmla="*/ 9165223 w 8824685"/>
              <a:gd name="T77" fmla="*/ 2147483646 h 3904946"/>
              <a:gd name="T78" fmla="*/ 9324273 w 8824685"/>
              <a:gd name="T79" fmla="*/ 2147483646 h 3904946"/>
              <a:gd name="T80" fmla="*/ 9602617 w 8824685"/>
              <a:gd name="T81" fmla="*/ 2147483646 h 3904946"/>
              <a:gd name="T82" fmla="*/ 9920713 w 8824685"/>
              <a:gd name="T83" fmla="*/ 2147483646 h 3904946"/>
              <a:gd name="T84" fmla="*/ 10437624 w 8824685"/>
              <a:gd name="T85" fmla="*/ 2147483646 h 3904946"/>
              <a:gd name="T86" fmla="*/ 10596672 w 8824685"/>
              <a:gd name="T87" fmla="*/ 2147483646 h 3904946"/>
              <a:gd name="T88" fmla="*/ 10775604 w 8824685"/>
              <a:gd name="T89" fmla="*/ 2147483646 h 3904946"/>
              <a:gd name="T90" fmla="*/ 10934655 w 8824685"/>
              <a:gd name="T91" fmla="*/ 2147483646 h 3904946"/>
              <a:gd name="T92" fmla="*/ 11034055 w 8824685"/>
              <a:gd name="T93" fmla="*/ 2147483646 h 3904946"/>
              <a:gd name="T94" fmla="*/ 11292514 w 8824685"/>
              <a:gd name="T95" fmla="*/ 2147483646 h 3904946"/>
              <a:gd name="T96" fmla="*/ 11511209 w 8824685"/>
              <a:gd name="T97" fmla="*/ 2147483646 h 3904946"/>
              <a:gd name="T98" fmla="*/ 11670255 w 8824685"/>
              <a:gd name="T99" fmla="*/ 2147483646 h 3904946"/>
              <a:gd name="T100" fmla="*/ 11928712 w 8824685"/>
              <a:gd name="T101" fmla="*/ 2147483646 h 3904946"/>
              <a:gd name="T102" fmla="*/ 12087761 w 8824685"/>
              <a:gd name="T103" fmla="*/ 2147483646 h 39049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824685" h="3904946">
                <a:moveTo>
                  <a:pt x="0" y="3643572"/>
                </a:moveTo>
                <a:cubicBezTo>
                  <a:pt x="208631" y="3608798"/>
                  <a:pt x="751" y="3655689"/>
                  <a:pt x="130628" y="3600029"/>
                </a:cubicBezTo>
                <a:cubicBezTo>
                  <a:pt x="148963" y="3592171"/>
                  <a:pt x="169505" y="3590995"/>
                  <a:pt x="188685" y="3585515"/>
                </a:cubicBezTo>
                <a:cubicBezTo>
                  <a:pt x="203396" y="3581312"/>
                  <a:pt x="217714" y="3575838"/>
                  <a:pt x="232228" y="3571000"/>
                </a:cubicBezTo>
                <a:cubicBezTo>
                  <a:pt x="241904" y="3556486"/>
                  <a:pt x="253456" y="3543059"/>
                  <a:pt x="261257" y="3527457"/>
                </a:cubicBezTo>
                <a:cubicBezTo>
                  <a:pt x="272909" y="3504154"/>
                  <a:pt x="275142" y="3476087"/>
                  <a:pt x="290285" y="3454886"/>
                </a:cubicBezTo>
                <a:cubicBezTo>
                  <a:pt x="300424" y="3440691"/>
                  <a:pt x="319314" y="3435533"/>
                  <a:pt x="333828" y="3425857"/>
                </a:cubicBezTo>
                <a:cubicBezTo>
                  <a:pt x="343504" y="3411343"/>
                  <a:pt x="355056" y="3397917"/>
                  <a:pt x="362857" y="3382315"/>
                </a:cubicBezTo>
                <a:cubicBezTo>
                  <a:pt x="383305" y="3341419"/>
                  <a:pt x="380510" y="3269992"/>
                  <a:pt x="435428" y="3251686"/>
                </a:cubicBezTo>
                <a:lnTo>
                  <a:pt x="478971" y="3237172"/>
                </a:lnTo>
                <a:cubicBezTo>
                  <a:pt x="672261" y="3108310"/>
                  <a:pt x="385793" y="3293774"/>
                  <a:pt x="566057" y="3193629"/>
                </a:cubicBezTo>
                <a:cubicBezTo>
                  <a:pt x="596555" y="3176686"/>
                  <a:pt x="624114" y="3154925"/>
                  <a:pt x="653143" y="3135572"/>
                </a:cubicBezTo>
                <a:cubicBezTo>
                  <a:pt x="667657" y="3125896"/>
                  <a:pt x="680136" y="3112059"/>
                  <a:pt x="696685" y="3106543"/>
                </a:cubicBezTo>
                <a:cubicBezTo>
                  <a:pt x="744081" y="3090745"/>
                  <a:pt x="756751" y="3084521"/>
                  <a:pt x="812800" y="3077515"/>
                </a:cubicBezTo>
                <a:cubicBezTo>
                  <a:pt x="865826" y="3070887"/>
                  <a:pt x="919238" y="3067838"/>
                  <a:pt x="972457" y="3063000"/>
                </a:cubicBezTo>
                <a:lnTo>
                  <a:pt x="1103085" y="3019457"/>
                </a:lnTo>
                <a:cubicBezTo>
                  <a:pt x="1117599" y="3014619"/>
                  <a:pt x="1133898" y="3013429"/>
                  <a:pt x="1146628" y="3004943"/>
                </a:cubicBezTo>
                <a:cubicBezTo>
                  <a:pt x="1161142" y="2995267"/>
                  <a:pt x="1174569" y="2983716"/>
                  <a:pt x="1190171" y="2975915"/>
                </a:cubicBezTo>
                <a:cubicBezTo>
                  <a:pt x="1203855" y="2969073"/>
                  <a:pt x="1220030" y="2968242"/>
                  <a:pt x="1233714" y="2961400"/>
                </a:cubicBezTo>
                <a:cubicBezTo>
                  <a:pt x="1249316" y="2953599"/>
                  <a:pt x="1261317" y="2939457"/>
                  <a:pt x="1277257" y="2932372"/>
                </a:cubicBezTo>
                <a:cubicBezTo>
                  <a:pt x="1305219" y="2919945"/>
                  <a:pt x="1364343" y="2903343"/>
                  <a:pt x="1364343" y="2903343"/>
                </a:cubicBezTo>
                <a:lnTo>
                  <a:pt x="1451428" y="2845286"/>
                </a:lnTo>
                <a:cubicBezTo>
                  <a:pt x="1465942" y="2835610"/>
                  <a:pt x="1478422" y="2821773"/>
                  <a:pt x="1494971" y="2816257"/>
                </a:cubicBezTo>
                <a:lnTo>
                  <a:pt x="1538514" y="2801743"/>
                </a:lnTo>
                <a:cubicBezTo>
                  <a:pt x="1548190" y="2787229"/>
                  <a:pt x="1555208" y="2770535"/>
                  <a:pt x="1567543" y="2758200"/>
                </a:cubicBezTo>
                <a:cubicBezTo>
                  <a:pt x="1579878" y="2745865"/>
                  <a:pt x="1599598" y="2742300"/>
                  <a:pt x="1611085" y="2729172"/>
                </a:cubicBezTo>
                <a:cubicBezTo>
                  <a:pt x="1634059" y="2702916"/>
                  <a:pt x="1649790" y="2671115"/>
                  <a:pt x="1669143" y="2642086"/>
                </a:cubicBezTo>
                <a:lnTo>
                  <a:pt x="1756228" y="2511457"/>
                </a:lnTo>
                <a:cubicBezTo>
                  <a:pt x="1765904" y="2496943"/>
                  <a:pt x="1772922" y="2480250"/>
                  <a:pt x="1785257" y="2467915"/>
                </a:cubicBezTo>
                <a:cubicBezTo>
                  <a:pt x="1799771" y="2453401"/>
                  <a:pt x="1816198" y="2440575"/>
                  <a:pt x="1828800" y="2424372"/>
                </a:cubicBezTo>
                <a:cubicBezTo>
                  <a:pt x="1850219" y="2396833"/>
                  <a:pt x="1867505" y="2366315"/>
                  <a:pt x="1886857" y="2337286"/>
                </a:cubicBezTo>
                <a:cubicBezTo>
                  <a:pt x="1896533" y="2322772"/>
                  <a:pt x="1903550" y="2306078"/>
                  <a:pt x="1915885" y="2293743"/>
                </a:cubicBezTo>
                <a:cubicBezTo>
                  <a:pt x="1930399" y="2279229"/>
                  <a:pt x="1943659" y="2263341"/>
                  <a:pt x="1959428" y="2250200"/>
                </a:cubicBezTo>
                <a:cubicBezTo>
                  <a:pt x="2077577" y="2151744"/>
                  <a:pt x="1900214" y="2318702"/>
                  <a:pt x="2090057" y="2192143"/>
                </a:cubicBezTo>
                <a:cubicBezTo>
                  <a:pt x="2104571" y="2182467"/>
                  <a:pt x="2117567" y="2169987"/>
                  <a:pt x="2133600" y="2163115"/>
                </a:cubicBezTo>
                <a:cubicBezTo>
                  <a:pt x="2151935" y="2155257"/>
                  <a:pt x="2172550" y="2154332"/>
                  <a:pt x="2191657" y="2148600"/>
                </a:cubicBezTo>
                <a:cubicBezTo>
                  <a:pt x="2220965" y="2139807"/>
                  <a:pt x="2249714" y="2129248"/>
                  <a:pt x="2278743" y="2119572"/>
                </a:cubicBezTo>
                <a:lnTo>
                  <a:pt x="2452914" y="2061515"/>
                </a:lnTo>
                <a:lnTo>
                  <a:pt x="2540000" y="2032486"/>
                </a:lnTo>
                <a:lnTo>
                  <a:pt x="2583543" y="2017972"/>
                </a:lnTo>
                <a:cubicBezTo>
                  <a:pt x="2598057" y="2008296"/>
                  <a:pt x="2614750" y="2001278"/>
                  <a:pt x="2627085" y="1988943"/>
                </a:cubicBezTo>
                <a:cubicBezTo>
                  <a:pt x="2639420" y="1976608"/>
                  <a:pt x="2641600" y="1955076"/>
                  <a:pt x="2656114" y="1945400"/>
                </a:cubicBezTo>
                <a:cubicBezTo>
                  <a:pt x="2672712" y="1934335"/>
                  <a:pt x="2695064" y="1936618"/>
                  <a:pt x="2714171" y="1930886"/>
                </a:cubicBezTo>
                <a:cubicBezTo>
                  <a:pt x="2743479" y="1922093"/>
                  <a:pt x="2771572" y="1909278"/>
                  <a:pt x="2801257" y="1901857"/>
                </a:cubicBezTo>
                <a:cubicBezTo>
                  <a:pt x="2932214" y="1869118"/>
                  <a:pt x="2879522" y="1885445"/>
                  <a:pt x="2960914" y="1858315"/>
                </a:cubicBezTo>
                <a:cubicBezTo>
                  <a:pt x="2965752" y="1843801"/>
                  <a:pt x="2968586" y="1828456"/>
                  <a:pt x="2975428" y="1814772"/>
                </a:cubicBezTo>
                <a:cubicBezTo>
                  <a:pt x="2983229" y="1799170"/>
                  <a:pt x="2998496" y="1787623"/>
                  <a:pt x="3004457" y="1771229"/>
                </a:cubicBezTo>
                <a:cubicBezTo>
                  <a:pt x="3018091" y="1733735"/>
                  <a:pt x="3020868" y="1692963"/>
                  <a:pt x="3033485" y="1655115"/>
                </a:cubicBezTo>
                <a:cubicBezTo>
                  <a:pt x="3038323" y="1640601"/>
                  <a:pt x="3041158" y="1625256"/>
                  <a:pt x="3048000" y="1611572"/>
                </a:cubicBezTo>
                <a:cubicBezTo>
                  <a:pt x="3055801" y="1595970"/>
                  <a:pt x="3069227" y="1583631"/>
                  <a:pt x="3077028" y="1568029"/>
                </a:cubicBezTo>
                <a:cubicBezTo>
                  <a:pt x="3083870" y="1554345"/>
                  <a:pt x="3083056" y="1537216"/>
                  <a:pt x="3091543" y="1524486"/>
                </a:cubicBezTo>
                <a:cubicBezTo>
                  <a:pt x="3102929" y="1507407"/>
                  <a:pt x="3122483" y="1497145"/>
                  <a:pt x="3135085" y="1480943"/>
                </a:cubicBezTo>
                <a:cubicBezTo>
                  <a:pt x="3156504" y="1453404"/>
                  <a:pt x="3173790" y="1422886"/>
                  <a:pt x="3193143" y="1393857"/>
                </a:cubicBezTo>
                <a:cubicBezTo>
                  <a:pt x="3202819" y="1379343"/>
                  <a:pt x="3207657" y="1359991"/>
                  <a:pt x="3222171" y="1350315"/>
                </a:cubicBezTo>
                <a:cubicBezTo>
                  <a:pt x="3251200" y="1330962"/>
                  <a:pt x="3276159" y="1303289"/>
                  <a:pt x="3309257" y="1292257"/>
                </a:cubicBezTo>
                <a:cubicBezTo>
                  <a:pt x="3338286" y="1282581"/>
                  <a:pt x="3368975" y="1276913"/>
                  <a:pt x="3396343" y="1263229"/>
                </a:cubicBezTo>
                <a:cubicBezTo>
                  <a:pt x="3415695" y="1253553"/>
                  <a:pt x="3434141" y="1241797"/>
                  <a:pt x="3454400" y="1234200"/>
                </a:cubicBezTo>
                <a:cubicBezTo>
                  <a:pt x="3473078" y="1227196"/>
                  <a:pt x="3493350" y="1225418"/>
                  <a:pt x="3512457" y="1219686"/>
                </a:cubicBezTo>
                <a:cubicBezTo>
                  <a:pt x="3689140" y="1166681"/>
                  <a:pt x="3523785" y="1209596"/>
                  <a:pt x="3657600" y="1176143"/>
                </a:cubicBezTo>
                <a:cubicBezTo>
                  <a:pt x="3672114" y="1166467"/>
                  <a:pt x="3685541" y="1154916"/>
                  <a:pt x="3701143" y="1147115"/>
                </a:cubicBezTo>
                <a:cubicBezTo>
                  <a:pt x="3714827" y="1140273"/>
                  <a:pt x="3733867" y="1143418"/>
                  <a:pt x="3744685" y="1132600"/>
                </a:cubicBezTo>
                <a:cubicBezTo>
                  <a:pt x="3755503" y="1121782"/>
                  <a:pt x="3750713" y="1101787"/>
                  <a:pt x="3759200" y="1089057"/>
                </a:cubicBezTo>
                <a:cubicBezTo>
                  <a:pt x="3770586" y="1071978"/>
                  <a:pt x="3790141" y="1061717"/>
                  <a:pt x="3802743" y="1045515"/>
                </a:cubicBezTo>
                <a:cubicBezTo>
                  <a:pt x="3824162" y="1017976"/>
                  <a:pt x="3841448" y="987458"/>
                  <a:pt x="3860800" y="958429"/>
                </a:cubicBezTo>
                <a:cubicBezTo>
                  <a:pt x="3870476" y="943915"/>
                  <a:pt x="3877493" y="927221"/>
                  <a:pt x="3889828" y="914886"/>
                </a:cubicBezTo>
                <a:lnTo>
                  <a:pt x="3933371" y="871343"/>
                </a:lnTo>
                <a:cubicBezTo>
                  <a:pt x="3980818" y="728999"/>
                  <a:pt x="3903895" y="930068"/>
                  <a:pt x="3991428" y="798772"/>
                </a:cubicBezTo>
                <a:cubicBezTo>
                  <a:pt x="4002493" y="782174"/>
                  <a:pt x="4000211" y="759822"/>
                  <a:pt x="4005943" y="740715"/>
                </a:cubicBezTo>
                <a:cubicBezTo>
                  <a:pt x="4034208" y="646499"/>
                  <a:pt x="4021577" y="673719"/>
                  <a:pt x="4064000" y="610086"/>
                </a:cubicBezTo>
                <a:cubicBezTo>
                  <a:pt x="4068838" y="595572"/>
                  <a:pt x="4078514" y="581842"/>
                  <a:pt x="4078514" y="566543"/>
                </a:cubicBezTo>
                <a:cubicBezTo>
                  <a:pt x="4078514" y="469785"/>
                  <a:pt x="4015667" y="586749"/>
                  <a:pt x="4078514" y="435915"/>
                </a:cubicBezTo>
                <a:cubicBezTo>
                  <a:pt x="4122777" y="329683"/>
                  <a:pt x="4119278" y="370497"/>
                  <a:pt x="4180114" y="319800"/>
                </a:cubicBezTo>
                <a:cubicBezTo>
                  <a:pt x="4195883" y="306659"/>
                  <a:pt x="4210516" y="292026"/>
                  <a:pt x="4223657" y="276257"/>
                </a:cubicBezTo>
                <a:cubicBezTo>
                  <a:pt x="4234824" y="262856"/>
                  <a:pt x="4239557" y="244202"/>
                  <a:pt x="4252685" y="232715"/>
                </a:cubicBezTo>
                <a:cubicBezTo>
                  <a:pt x="4278941" y="209741"/>
                  <a:pt x="4315101" y="199326"/>
                  <a:pt x="4339771" y="174657"/>
                </a:cubicBezTo>
                <a:cubicBezTo>
                  <a:pt x="4372233" y="142196"/>
                  <a:pt x="4427001" y="81737"/>
                  <a:pt x="4470400" y="73057"/>
                </a:cubicBezTo>
                <a:lnTo>
                  <a:pt x="4542971" y="58543"/>
                </a:lnTo>
                <a:cubicBezTo>
                  <a:pt x="4642787" y="-8001"/>
                  <a:pt x="4596959" y="-10546"/>
                  <a:pt x="4673600" y="15000"/>
                </a:cubicBezTo>
                <a:cubicBezTo>
                  <a:pt x="4688114" y="24676"/>
                  <a:pt x="4701202" y="36944"/>
                  <a:pt x="4717143" y="44029"/>
                </a:cubicBezTo>
                <a:cubicBezTo>
                  <a:pt x="4745104" y="56456"/>
                  <a:pt x="4775200" y="63381"/>
                  <a:pt x="4804228" y="73057"/>
                </a:cubicBezTo>
                <a:lnTo>
                  <a:pt x="4891314" y="102086"/>
                </a:lnTo>
                <a:lnTo>
                  <a:pt x="4934857" y="116600"/>
                </a:lnTo>
                <a:lnTo>
                  <a:pt x="4978400" y="131115"/>
                </a:lnTo>
                <a:cubicBezTo>
                  <a:pt x="5046611" y="199324"/>
                  <a:pt x="5004868" y="163274"/>
                  <a:pt x="5109028" y="232715"/>
                </a:cubicBezTo>
                <a:lnTo>
                  <a:pt x="5152571" y="261743"/>
                </a:lnTo>
                <a:lnTo>
                  <a:pt x="5181600" y="348829"/>
                </a:lnTo>
                <a:cubicBezTo>
                  <a:pt x="5186438" y="363343"/>
                  <a:pt x="5187627" y="379642"/>
                  <a:pt x="5196114" y="392372"/>
                </a:cubicBezTo>
                <a:cubicBezTo>
                  <a:pt x="5205790" y="406886"/>
                  <a:pt x="5213976" y="422514"/>
                  <a:pt x="5225143" y="435915"/>
                </a:cubicBezTo>
                <a:cubicBezTo>
                  <a:pt x="5255213" y="471999"/>
                  <a:pt x="5288301" y="496091"/>
                  <a:pt x="5326743" y="523000"/>
                </a:cubicBezTo>
                <a:cubicBezTo>
                  <a:pt x="5355324" y="543007"/>
                  <a:pt x="5382624" y="565454"/>
                  <a:pt x="5413828" y="581057"/>
                </a:cubicBezTo>
                <a:cubicBezTo>
                  <a:pt x="5511165" y="629726"/>
                  <a:pt x="5431129" y="594956"/>
                  <a:pt x="5529943" y="624600"/>
                </a:cubicBezTo>
                <a:cubicBezTo>
                  <a:pt x="5559251" y="633392"/>
                  <a:pt x="5617028" y="653629"/>
                  <a:pt x="5617028" y="653629"/>
                </a:cubicBezTo>
                <a:cubicBezTo>
                  <a:pt x="5626704" y="668143"/>
                  <a:pt x="5639932" y="680839"/>
                  <a:pt x="5646057" y="697172"/>
                </a:cubicBezTo>
                <a:cubicBezTo>
                  <a:pt x="5670898" y="763415"/>
                  <a:pt x="5648226" y="759568"/>
                  <a:pt x="5675085" y="813286"/>
                </a:cubicBezTo>
                <a:cubicBezTo>
                  <a:pt x="5682886" y="828888"/>
                  <a:pt x="5694438" y="842315"/>
                  <a:pt x="5704114" y="856829"/>
                </a:cubicBezTo>
                <a:lnTo>
                  <a:pt x="5733143" y="943915"/>
                </a:lnTo>
                <a:lnTo>
                  <a:pt x="5747657" y="987457"/>
                </a:lnTo>
                <a:cubicBezTo>
                  <a:pt x="5752495" y="1031000"/>
                  <a:pt x="5754969" y="1074871"/>
                  <a:pt x="5762171" y="1118086"/>
                </a:cubicBezTo>
                <a:cubicBezTo>
                  <a:pt x="5764686" y="1133177"/>
                  <a:pt x="5768198" y="1148899"/>
                  <a:pt x="5776685" y="1161629"/>
                </a:cubicBezTo>
                <a:cubicBezTo>
                  <a:pt x="5788071" y="1178708"/>
                  <a:pt x="5804459" y="1192031"/>
                  <a:pt x="5820228" y="1205172"/>
                </a:cubicBezTo>
                <a:cubicBezTo>
                  <a:pt x="5833629" y="1216339"/>
                  <a:pt x="5848169" y="1226399"/>
                  <a:pt x="5863771" y="1234200"/>
                </a:cubicBezTo>
                <a:cubicBezTo>
                  <a:pt x="5877455" y="1241042"/>
                  <a:pt x="5892800" y="1243877"/>
                  <a:pt x="5907314" y="1248715"/>
                </a:cubicBezTo>
                <a:cubicBezTo>
                  <a:pt x="5916990" y="1263229"/>
                  <a:pt x="5930218" y="1275924"/>
                  <a:pt x="5936343" y="1292257"/>
                </a:cubicBezTo>
                <a:cubicBezTo>
                  <a:pt x="5945005" y="1315356"/>
                  <a:pt x="5945506" y="1340747"/>
                  <a:pt x="5950857" y="1364829"/>
                </a:cubicBezTo>
                <a:cubicBezTo>
                  <a:pt x="5955184" y="1384302"/>
                  <a:pt x="5959639" y="1403779"/>
                  <a:pt x="5965371" y="1422886"/>
                </a:cubicBezTo>
                <a:cubicBezTo>
                  <a:pt x="5974164" y="1452194"/>
                  <a:pt x="5984724" y="1480943"/>
                  <a:pt x="5994400" y="1509972"/>
                </a:cubicBezTo>
                <a:lnTo>
                  <a:pt x="6008914" y="1553515"/>
                </a:lnTo>
                <a:cubicBezTo>
                  <a:pt x="6018997" y="1583765"/>
                  <a:pt x="6032529" y="1631202"/>
                  <a:pt x="6052457" y="1655115"/>
                </a:cubicBezTo>
                <a:cubicBezTo>
                  <a:pt x="6078284" y="1686107"/>
                  <a:pt x="6106155" y="1684348"/>
                  <a:pt x="6139543" y="1698657"/>
                </a:cubicBezTo>
                <a:cubicBezTo>
                  <a:pt x="6159430" y="1707180"/>
                  <a:pt x="6177341" y="1720089"/>
                  <a:pt x="6197600" y="1727686"/>
                </a:cubicBezTo>
                <a:cubicBezTo>
                  <a:pt x="6216278" y="1734690"/>
                  <a:pt x="6236550" y="1736468"/>
                  <a:pt x="6255657" y="1742200"/>
                </a:cubicBezTo>
                <a:cubicBezTo>
                  <a:pt x="6284965" y="1750993"/>
                  <a:pt x="6313058" y="1763808"/>
                  <a:pt x="6342743" y="1771229"/>
                </a:cubicBezTo>
                <a:cubicBezTo>
                  <a:pt x="6362095" y="1776067"/>
                  <a:pt x="6381327" y="1781416"/>
                  <a:pt x="6400800" y="1785743"/>
                </a:cubicBezTo>
                <a:cubicBezTo>
                  <a:pt x="6424882" y="1791094"/>
                  <a:pt x="6449438" y="1794274"/>
                  <a:pt x="6473371" y="1800257"/>
                </a:cubicBezTo>
                <a:cubicBezTo>
                  <a:pt x="6488214" y="1803968"/>
                  <a:pt x="6502400" y="1809934"/>
                  <a:pt x="6516914" y="1814772"/>
                </a:cubicBezTo>
                <a:cubicBezTo>
                  <a:pt x="6585127" y="1882985"/>
                  <a:pt x="6543378" y="1846929"/>
                  <a:pt x="6647543" y="1916372"/>
                </a:cubicBezTo>
                <a:lnTo>
                  <a:pt x="6691085" y="1945400"/>
                </a:lnTo>
                <a:lnTo>
                  <a:pt x="6734628" y="1974429"/>
                </a:lnTo>
                <a:cubicBezTo>
                  <a:pt x="6744304" y="1988943"/>
                  <a:pt x="6751322" y="2005637"/>
                  <a:pt x="6763657" y="2017972"/>
                </a:cubicBezTo>
                <a:cubicBezTo>
                  <a:pt x="6775992" y="2030307"/>
                  <a:pt x="6796303" y="2033379"/>
                  <a:pt x="6807200" y="2047000"/>
                </a:cubicBezTo>
                <a:cubicBezTo>
                  <a:pt x="6816757" y="2058947"/>
                  <a:pt x="6812157" y="2078596"/>
                  <a:pt x="6821714" y="2090543"/>
                </a:cubicBezTo>
                <a:cubicBezTo>
                  <a:pt x="6848378" y="2123873"/>
                  <a:pt x="6886616" y="2123076"/>
                  <a:pt x="6923314" y="2134086"/>
                </a:cubicBezTo>
                <a:cubicBezTo>
                  <a:pt x="6952622" y="2142879"/>
                  <a:pt x="6981371" y="2153439"/>
                  <a:pt x="7010400" y="2163115"/>
                </a:cubicBezTo>
                <a:lnTo>
                  <a:pt x="7053943" y="2177629"/>
                </a:lnTo>
                <a:cubicBezTo>
                  <a:pt x="7153758" y="2244173"/>
                  <a:pt x="7107930" y="2224654"/>
                  <a:pt x="7184571" y="2250200"/>
                </a:cubicBezTo>
                <a:cubicBezTo>
                  <a:pt x="7203923" y="2245362"/>
                  <a:pt x="7222680" y="2235686"/>
                  <a:pt x="7242628" y="2235686"/>
                </a:cubicBezTo>
                <a:cubicBezTo>
                  <a:pt x="7280503" y="2235686"/>
                  <a:pt x="7403319" y="2243331"/>
                  <a:pt x="7460343" y="2264715"/>
                </a:cubicBezTo>
                <a:cubicBezTo>
                  <a:pt x="7480602" y="2272312"/>
                  <a:pt x="7498513" y="2285220"/>
                  <a:pt x="7518400" y="2293743"/>
                </a:cubicBezTo>
                <a:cubicBezTo>
                  <a:pt x="7553195" y="2308655"/>
                  <a:pt x="7583181" y="2312252"/>
                  <a:pt x="7620000" y="2322772"/>
                </a:cubicBezTo>
                <a:cubicBezTo>
                  <a:pt x="7634711" y="2326975"/>
                  <a:pt x="7649029" y="2332448"/>
                  <a:pt x="7663543" y="2337286"/>
                </a:cubicBezTo>
                <a:cubicBezTo>
                  <a:pt x="7678057" y="2346962"/>
                  <a:pt x="7697840" y="2351523"/>
                  <a:pt x="7707085" y="2366315"/>
                </a:cubicBezTo>
                <a:cubicBezTo>
                  <a:pt x="7723302" y="2392263"/>
                  <a:pt x="7719141" y="2427940"/>
                  <a:pt x="7736114" y="2453400"/>
                </a:cubicBezTo>
                <a:lnTo>
                  <a:pt x="7765143" y="2496943"/>
                </a:lnTo>
                <a:cubicBezTo>
                  <a:pt x="7786239" y="2560234"/>
                  <a:pt x="7784864" y="2581569"/>
                  <a:pt x="7823200" y="2627572"/>
                </a:cubicBezTo>
                <a:cubicBezTo>
                  <a:pt x="7836341" y="2643341"/>
                  <a:pt x="7850974" y="2657974"/>
                  <a:pt x="7866743" y="2671115"/>
                </a:cubicBezTo>
                <a:cubicBezTo>
                  <a:pt x="7880144" y="2682282"/>
                  <a:pt x="7895771" y="2690467"/>
                  <a:pt x="7910285" y="2700143"/>
                </a:cubicBezTo>
                <a:cubicBezTo>
                  <a:pt x="7945033" y="2752265"/>
                  <a:pt x="7953538" y="2756748"/>
                  <a:pt x="7968343" y="2830772"/>
                </a:cubicBezTo>
                <a:cubicBezTo>
                  <a:pt x="7973181" y="2854962"/>
                  <a:pt x="7975056" y="2879940"/>
                  <a:pt x="7982857" y="2903343"/>
                </a:cubicBezTo>
                <a:cubicBezTo>
                  <a:pt x="7989699" y="2923869"/>
                  <a:pt x="8003849" y="2941311"/>
                  <a:pt x="8011885" y="2961400"/>
                </a:cubicBezTo>
                <a:cubicBezTo>
                  <a:pt x="8023249" y="2989810"/>
                  <a:pt x="8031238" y="3019457"/>
                  <a:pt x="8040914" y="3048486"/>
                </a:cubicBezTo>
                <a:cubicBezTo>
                  <a:pt x="8045752" y="3063000"/>
                  <a:pt x="8042698" y="3083543"/>
                  <a:pt x="8055428" y="3092029"/>
                </a:cubicBezTo>
                <a:lnTo>
                  <a:pt x="8098971" y="3121057"/>
                </a:lnTo>
                <a:lnTo>
                  <a:pt x="8157028" y="3208143"/>
                </a:lnTo>
                <a:cubicBezTo>
                  <a:pt x="8184922" y="3249984"/>
                  <a:pt x="8199321" y="3277748"/>
                  <a:pt x="8244114" y="3309743"/>
                </a:cubicBezTo>
                <a:cubicBezTo>
                  <a:pt x="8256564" y="3318636"/>
                  <a:pt x="8273143" y="3319419"/>
                  <a:pt x="8287657" y="3324257"/>
                </a:cubicBezTo>
                <a:cubicBezTo>
                  <a:pt x="8403776" y="3401671"/>
                  <a:pt x="8263462" y="3300063"/>
                  <a:pt x="8360228" y="3396829"/>
                </a:cubicBezTo>
                <a:cubicBezTo>
                  <a:pt x="8372563" y="3409164"/>
                  <a:pt x="8389257" y="3416181"/>
                  <a:pt x="8403771" y="3425857"/>
                </a:cubicBezTo>
                <a:cubicBezTo>
                  <a:pt x="8418318" y="3469498"/>
                  <a:pt x="8416050" y="3475427"/>
                  <a:pt x="8447314" y="3512943"/>
                </a:cubicBezTo>
                <a:cubicBezTo>
                  <a:pt x="8460455" y="3528712"/>
                  <a:pt x="8477716" y="3540717"/>
                  <a:pt x="8490857" y="3556486"/>
                </a:cubicBezTo>
                <a:cubicBezTo>
                  <a:pt x="8502024" y="3569887"/>
                  <a:pt x="8507550" y="3587694"/>
                  <a:pt x="8519885" y="3600029"/>
                </a:cubicBezTo>
                <a:cubicBezTo>
                  <a:pt x="8537886" y="3618030"/>
                  <a:pt x="8596762" y="3656118"/>
                  <a:pt x="8621485" y="3672600"/>
                </a:cubicBezTo>
                <a:cubicBezTo>
                  <a:pt x="8640838" y="3701629"/>
                  <a:pt x="8663941" y="3728481"/>
                  <a:pt x="8679543" y="3759686"/>
                </a:cubicBezTo>
                <a:cubicBezTo>
                  <a:pt x="8689219" y="3779038"/>
                  <a:pt x="8693272" y="3802444"/>
                  <a:pt x="8708571" y="3817743"/>
                </a:cubicBezTo>
                <a:cubicBezTo>
                  <a:pt x="8719389" y="3828561"/>
                  <a:pt x="8737600" y="3827419"/>
                  <a:pt x="8752114" y="3832257"/>
                </a:cubicBezTo>
                <a:cubicBezTo>
                  <a:pt x="8766628" y="3841933"/>
                  <a:pt x="8784760" y="3847664"/>
                  <a:pt x="8795657" y="3861286"/>
                </a:cubicBezTo>
                <a:cubicBezTo>
                  <a:pt x="8834163" y="3909419"/>
                  <a:pt x="8787769" y="3904829"/>
                  <a:pt x="8824685" y="3904829"/>
                </a:cubicBezTo>
              </a:path>
            </a:pathLst>
          </a:custGeom>
          <a:noFill/>
          <a:ln w="190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2278305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Freeform 16">
            <a:extLst>
              <a:ext uri="{FF2B5EF4-FFF2-40B4-BE49-F238E27FC236}">
                <a16:creationId xmlns:a16="http://schemas.microsoft.com/office/drawing/2014/main" id="{2F85EF20-504E-73C6-6EFB-C6AD3758AAD8}"/>
              </a:ext>
            </a:extLst>
          </p:cNvPr>
          <p:cNvSpPr>
            <a:spLocks/>
          </p:cNvSpPr>
          <p:nvPr/>
        </p:nvSpPr>
        <p:spPr bwMode="auto">
          <a:xfrm>
            <a:off x="-748145" y="569913"/>
            <a:ext cx="10155382" cy="6288087"/>
          </a:xfrm>
          <a:custGeom>
            <a:avLst/>
            <a:gdLst>
              <a:gd name="T0" fmla="*/ 258454 w 8824685"/>
              <a:gd name="T1" fmla="*/ 2147483646 h 3904946"/>
              <a:gd name="T2" fmla="*/ 397623 w 8824685"/>
              <a:gd name="T3" fmla="*/ 2147483646 h 3904946"/>
              <a:gd name="T4" fmla="*/ 596434 w 8824685"/>
              <a:gd name="T5" fmla="*/ 2147483646 h 3904946"/>
              <a:gd name="T6" fmla="*/ 894656 w 8824685"/>
              <a:gd name="T7" fmla="*/ 2147483646 h 3904946"/>
              <a:gd name="T8" fmla="*/ 1332042 w 8824685"/>
              <a:gd name="T9" fmla="*/ 2147483646 h 3904946"/>
              <a:gd name="T10" fmla="*/ 1630256 w 8824685"/>
              <a:gd name="T11" fmla="*/ 2147483646 h 3904946"/>
              <a:gd name="T12" fmla="*/ 1868832 w 8824685"/>
              <a:gd name="T13" fmla="*/ 2147483646 h 3904946"/>
              <a:gd name="T14" fmla="*/ 2107403 w 8824685"/>
              <a:gd name="T15" fmla="*/ 2147483646 h 3904946"/>
              <a:gd name="T16" fmla="*/ 2286339 w 8824685"/>
              <a:gd name="T17" fmla="*/ 2147483646 h 3904946"/>
              <a:gd name="T18" fmla="*/ 2505031 w 8824685"/>
              <a:gd name="T19" fmla="*/ 2147483646 h 3904946"/>
              <a:gd name="T20" fmla="*/ 2683961 w 8824685"/>
              <a:gd name="T21" fmla="*/ 2147483646 h 3904946"/>
              <a:gd name="T22" fmla="*/ 3002062 w 8824685"/>
              <a:gd name="T23" fmla="*/ 2147483646 h 3904946"/>
              <a:gd name="T24" fmla="*/ 3479208 w 8824685"/>
              <a:gd name="T25" fmla="*/ 2147483646 h 3904946"/>
              <a:gd name="T26" fmla="*/ 3638255 w 8824685"/>
              <a:gd name="T27" fmla="*/ 2147483646 h 3904946"/>
              <a:gd name="T28" fmla="*/ 4055762 w 8824685"/>
              <a:gd name="T29" fmla="*/ 2147483646 h 3904946"/>
              <a:gd name="T30" fmla="*/ 4155168 w 8824685"/>
              <a:gd name="T31" fmla="*/ 2147483646 h 3904946"/>
              <a:gd name="T32" fmla="*/ 4234694 w 8824685"/>
              <a:gd name="T33" fmla="*/ 2147483646 h 3904946"/>
              <a:gd name="T34" fmla="*/ 4413624 w 8824685"/>
              <a:gd name="T35" fmla="*/ 2147483646 h 3904946"/>
              <a:gd name="T36" fmla="*/ 4731723 w 8824685"/>
              <a:gd name="T37" fmla="*/ 2147483646 h 3904946"/>
              <a:gd name="T38" fmla="*/ 5069704 w 8824685"/>
              <a:gd name="T39" fmla="*/ 2147483646 h 3904946"/>
              <a:gd name="T40" fmla="*/ 5208871 w 8824685"/>
              <a:gd name="T41" fmla="*/ 2147483646 h 3904946"/>
              <a:gd name="T42" fmla="*/ 5387801 w 8824685"/>
              <a:gd name="T43" fmla="*/ 2147483646 h 3904946"/>
              <a:gd name="T44" fmla="*/ 5566731 w 8824685"/>
              <a:gd name="T45" fmla="*/ 2147483646 h 3904946"/>
              <a:gd name="T46" fmla="*/ 5725782 w 8824685"/>
              <a:gd name="T47" fmla="*/ 2147483646 h 3904946"/>
              <a:gd name="T48" fmla="*/ 5944474 w 8824685"/>
              <a:gd name="T49" fmla="*/ 2147483646 h 3904946"/>
              <a:gd name="T50" fmla="*/ 6401742 w 8824685"/>
              <a:gd name="T51" fmla="*/ 206137836 h 3904946"/>
              <a:gd name="T52" fmla="*/ 6699961 w 8824685"/>
              <a:gd name="T53" fmla="*/ 1402933812 h 3904946"/>
              <a:gd name="T54" fmla="*/ 6998177 w 8824685"/>
              <a:gd name="T55" fmla="*/ 2147483646 h 3904946"/>
              <a:gd name="T56" fmla="*/ 7117464 w 8824685"/>
              <a:gd name="T57" fmla="*/ 2147483646 h 3904946"/>
              <a:gd name="T58" fmla="*/ 7415684 w 8824685"/>
              <a:gd name="T59" fmla="*/ 2147483646 h 3904946"/>
              <a:gd name="T60" fmla="*/ 7733783 w 8824685"/>
              <a:gd name="T61" fmla="*/ 2147483646 h 3904946"/>
              <a:gd name="T62" fmla="*/ 7853070 w 8824685"/>
              <a:gd name="T63" fmla="*/ 2147483646 h 3904946"/>
              <a:gd name="T64" fmla="*/ 7912712 w 8824685"/>
              <a:gd name="T65" fmla="*/ 2147483646 h 3904946"/>
              <a:gd name="T66" fmla="*/ 8091643 w 8824685"/>
              <a:gd name="T67" fmla="*/ 2147483646 h 3904946"/>
              <a:gd name="T68" fmla="*/ 8171166 w 8824685"/>
              <a:gd name="T69" fmla="*/ 2147483646 h 3904946"/>
              <a:gd name="T70" fmla="*/ 8290456 w 8824685"/>
              <a:gd name="T71" fmla="*/ 2147483646 h 3904946"/>
              <a:gd name="T72" fmla="*/ 8568792 w 8824685"/>
              <a:gd name="T73" fmla="*/ 2147483646 h 3904946"/>
              <a:gd name="T74" fmla="*/ 8867010 w 8824685"/>
              <a:gd name="T75" fmla="*/ 2147483646 h 3904946"/>
              <a:gd name="T76" fmla="*/ 9165223 w 8824685"/>
              <a:gd name="T77" fmla="*/ 2147483646 h 3904946"/>
              <a:gd name="T78" fmla="*/ 9324273 w 8824685"/>
              <a:gd name="T79" fmla="*/ 2147483646 h 3904946"/>
              <a:gd name="T80" fmla="*/ 9602617 w 8824685"/>
              <a:gd name="T81" fmla="*/ 2147483646 h 3904946"/>
              <a:gd name="T82" fmla="*/ 9920713 w 8824685"/>
              <a:gd name="T83" fmla="*/ 2147483646 h 3904946"/>
              <a:gd name="T84" fmla="*/ 10437624 w 8824685"/>
              <a:gd name="T85" fmla="*/ 2147483646 h 3904946"/>
              <a:gd name="T86" fmla="*/ 10596672 w 8824685"/>
              <a:gd name="T87" fmla="*/ 2147483646 h 3904946"/>
              <a:gd name="T88" fmla="*/ 10775604 w 8824685"/>
              <a:gd name="T89" fmla="*/ 2147483646 h 3904946"/>
              <a:gd name="T90" fmla="*/ 10934655 w 8824685"/>
              <a:gd name="T91" fmla="*/ 2147483646 h 3904946"/>
              <a:gd name="T92" fmla="*/ 11034055 w 8824685"/>
              <a:gd name="T93" fmla="*/ 2147483646 h 3904946"/>
              <a:gd name="T94" fmla="*/ 11292514 w 8824685"/>
              <a:gd name="T95" fmla="*/ 2147483646 h 3904946"/>
              <a:gd name="T96" fmla="*/ 11511209 w 8824685"/>
              <a:gd name="T97" fmla="*/ 2147483646 h 3904946"/>
              <a:gd name="T98" fmla="*/ 11670255 w 8824685"/>
              <a:gd name="T99" fmla="*/ 2147483646 h 3904946"/>
              <a:gd name="T100" fmla="*/ 11928712 w 8824685"/>
              <a:gd name="T101" fmla="*/ 2147483646 h 3904946"/>
              <a:gd name="T102" fmla="*/ 12087761 w 8824685"/>
              <a:gd name="T103" fmla="*/ 2147483646 h 39049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824685" h="3904946">
                <a:moveTo>
                  <a:pt x="0" y="3643572"/>
                </a:moveTo>
                <a:cubicBezTo>
                  <a:pt x="208631" y="3608798"/>
                  <a:pt x="751" y="3655689"/>
                  <a:pt x="130628" y="3600029"/>
                </a:cubicBezTo>
                <a:cubicBezTo>
                  <a:pt x="148963" y="3592171"/>
                  <a:pt x="169505" y="3590995"/>
                  <a:pt x="188685" y="3585515"/>
                </a:cubicBezTo>
                <a:cubicBezTo>
                  <a:pt x="203396" y="3581312"/>
                  <a:pt x="217714" y="3575838"/>
                  <a:pt x="232228" y="3571000"/>
                </a:cubicBezTo>
                <a:cubicBezTo>
                  <a:pt x="241904" y="3556486"/>
                  <a:pt x="253456" y="3543059"/>
                  <a:pt x="261257" y="3527457"/>
                </a:cubicBezTo>
                <a:cubicBezTo>
                  <a:pt x="272909" y="3504154"/>
                  <a:pt x="275142" y="3476087"/>
                  <a:pt x="290285" y="3454886"/>
                </a:cubicBezTo>
                <a:cubicBezTo>
                  <a:pt x="300424" y="3440691"/>
                  <a:pt x="319314" y="3435533"/>
                  <a:pt x="333828" y="3425857"/>
                </a:cubicBezTo>
                <a:cubicBezTo>
                  <a:pt x="343504" y="3411343"/>
                  <a:pt x="355056" y="3397917"/>
                  <a:pt x="362857" y="3382315"/>
                </a:cubicBezTo>
                <a:cubicBezTo>
                  <a:pt x="383305" y="3341419"/>
                  <a:pt x="380510" y="3269992"/>
                  <a:pt x="435428" y="3251686"/>
                </a:cubicBezTo>
                <a:lnTo>
                  <a:pt x="478971" y="3237172"/>
                </a:lnTo>
                <a:cubicBezTo>
                  <a:pt x="672261" y="3108310"/>
                  <a:pt x="385793" y="3293774"/>
                  <a:pt x="566057" y="3193629"/>
                </a:cubicBezTo>
                <a:cubicBezTo>
                  <a:pt x="596555" y="3176686"/>
                  <a:pt x="624114" y="3154925"/>
                  <a:pt x="653143" y="3135572"/>
                </a:cubicBezTo>
                <a:cubicBezTo>
                  <a:pt x="667657" y="3125896"/>
                  <a:pt x="680136" y="3112059"/>
                  <a:pt x="696685" y="3106543"/>
                </a:cubicBezTo>
                <a:cubicBezTo>
                  <a:pt x="744081" y="3090745"/>
                  <a:pt x="756751" y="3084521"/>
                  <a:pt x="812800" y="3077515"/>
                </a:cubicBezTo>
                <a:cubicBezTo>
                  <a:pt x="865826" y="3070887"/>
                  <a:pt x="919238" y="3067838"/>
                  <a:pt x="972457" y="3063000"/>
                </a:cubicBezTo>
                <a:lnTo>
                  <a:pt x="1103085" y="3019457"/>
                </a:lnTo>
                <a:cubicBezTo>
                  <a:pt x="1117599" y="3014619"/>
                  <a:pt x="1133898" y="3013429"/>
                  <a:pt x="1146628" y="3004943"/>
                </a:cubicBezTo>
                <a:cubicBezTo>
                  <a:pt x="1161142" y="2995267"/>
                  <a:pt x="1174569" y="2983716"/>
                  <a:pt x="1190171" y="2975915"/>
                </a:cubicBezTo>
                <a:cubicBezTo>
                  <a:pt x="1203855" y="2969073"/>
                  <a:pt x="1220030" y="2968242"/>
                  <a:pt x="1233714" y="2961400"/>
                </a:cubicBezTo>
                <a:cubicBezTo>
                  <a:pt x="1249316" y="2953599"/>
                  <a:pt x="1261317" y="2939457"/>
                  <a:pt x="1277257" y="2932372"/>
                </a:cubicBezTo>
                <a:cubicBezTo>
                  <a:pt x="1305219" y="2919945"/>
                  <a:pt x="1364343" y="2903343"/>
                  <a:pt x="1364343" y="2903343"/>
                </a:cubicBezTo>
                <a:lnTo>
                  <a:pt x="1451428" y="2845286"/>
                </a:lnTo>
                <a:cubicBezTo>
                  <a:pt x="1465942" y="2835610"/>
                  <a:pt x="1478422" y="2821773"/>
                  <a:pt x="1494971" y="2816257"/>
                </a:cubicBezTo>
                <a:lnTo>
                  <a:pt x="1538514" y="2801743"/>
                </a:lnTo>
                <a:cubicBezTo>
                  <a:pt x="1548190" y="2787229"/>
                  <a:pt x="1555208" y="2770535"/>
                  <a:pt x="1567543" y="2758200"/>
                </a:cubicBezTo>
                <a:cubicBezTo>
                  <a:pt x="1579878" y="2745865"/>
                  <a:pt x="1599598" y="2742300"/>
                  <a:pt x="1611085" y="2729172"/>
                </a:cubicBezTo>
                <a:cubicBezTo>
                  <a:pt x="1634059" y="2702916"/>
                  <a:pt x="1649790" y="2671115"/>
                  <a:pt x="1669143" y="2642086"/>
                </a:cubicBezTo>
                <a:lnTo>
                  <a:pt x="1756228" y="2511457"/>
                </a:lnTo>
                <a:cubicBezTo>
                  <a:pt x="1765904" y="2496943"/>
                  <a:pt x="1772922" y="2480250"/>
                  <a:pt x="1785257" y="2467915"/>
                </a:cubicBezTo>
                <a:cubicBezTo>
                  <a:pt x="1799771" y="2453401"/>
                  <a:pt x="1816198" y="2440575"/>
                  <a:pt x="1828800" y="2424372"/>
                </a:cubicBezTo>
                <a:cubicBezTo>
                  <a:pt x="1850219" y="2396833"/>
                  <a:pt x="1867505" y="2366315"/>
                  <a:pt x="1886857" y="2337286"/>
                </a:cubicBezTo>
                <a:cubicBezTo>
                  <a:pt x="1896533" y="2322772"/>
                  <a:pt x="1903550" y="2306078"/>
                  <a:pt x="1915885" y="2293743"/>
                </a:cubicBezTo>
                <a:cubicBezTo>
                  <a:pt x="1930399" y="2279229"/>
                  <a:pt x="1943659" y="2263341"/>
                  <a:pt x="1959428" y="2250200"/>
                </a:cubicBezTo>
                <a:cubicBezTo>
                  <a:pt x="2077577" y="2151744"/>
                  <a:pt x="1900214" y="2318702"/>
                  <a:pt x="2090057" y="2192143"/>
                </a:cubicBezTo>
                <a:cubicBezTo>
                  <a:pt x="2104571" y="2182467"/>
                  <a:pt x="2117567" y="2169987"/>
                  <a:pt x="2133600" y="2163115"/>
                </a:cubicBezTo>
                <a:cubicBezTo>
                  <a:pt x="2151935" y="2155257"/>
                  <a:pt x="2172550" y="2154332"/>
                  <a:pt x="2191657" y="2148600"/>
                </a:cubicBezTo>
                <a:cubicBezTo>
                  <a:pt x="2220965" y="2139807"/>
                  <a:pt x="2249714" y="2129248"/>
                  <a:pt x="2278743" y="2119572"/>
                </a:cubicBezTo>
                <a:lnTo>
                  <a:pt x="2452914" y="2061515"/>
                </a:lnTo>
                <a:lnTo>
                  <a:pt x="2540000" y="2032486"/>
                </a:lnTo>
                <a:lnTo>
                  <a:pt x="2583543" y="2017972"/>
                </a:lnTo>
                <a:cubicBezTo>
                  <a:pt x="2598057" y="2008296"/>
                  <a:pt x="2614750" y="2001278"/>
                  <a:pt x="2627085" y="1988943"/>
                </a:cubicBezTo>
                <a:cubicBezTo>
                  <a:pt x="2639420" y="1976608"/>
                  <a:pt x="2641600" y="1955076"/>
                  <a:pt x="2656114" y="1945400"/>
                </a:cubicBezTo>
                <a:cubicBezTo>
                  <a:pt x="2672712" y="1934335"/>
                  <a:pt x="2695064" y="1936618"/>
                  <a:pt x="2714171" y="1930886"/>
                </a:cubicBezTo>
                <a:cubicBezTo>
                  <a:pt x="2743479" y="1922093"/>
                  <a:pt x="2771572" y="1909278"/>
                  <a:pt x="2801257" y="1901857"/>
                </a:cubicBezTo>
                <a:cubicBezTo>
                  <a:pt x="2932214" y="1869118"/>
                  <a:pt x="2879522" y="1885445"/>
                  <a:pt x="2960914" y="1858315"/>
                </a:cubicBezTo>
                <a:cubicBezTo>
                  <a:pt x="2965752" y="1843801"/>
                  <a:pt x="2968586" y="1828456"/>
                  <a:pt x="2975428" y="1814772"/>
                </a:cubicBezTo>
                <a:cubicBezTo>
                  <a:pt x="2983229" y="1799170"/>
                  <a:pt x="2998496" y="1787623"/>
                  <a:pt x="3004457" y="1771229"/>
                </a:cubicBezTo>
                <a:cubicBezTo>
                  <a:pt x="3018091" y="1733735"/>
                  <a:pt x="3020868" y="1692963"/>
                  <a:pt x="3033485" y="1655115"/>
                </a:cubicBezTo>
                <a:cubicBezTo>
                  <a:pt x="3038323" y="1640601"/>
                  <a:pt x="3041158" y="1625256"/>
                  <a:pt x="3048000" y="1611572"/>
                </a:cubicBezTo>
                <a:cubicBezTo>
                  <a:pt x="3055801" y="1595970"/>
                  <a:pt x="3069227" y="1583631"/>
                  <a:pt x="3077028" y="1568029"/>
                </a:cubicBezTo>
                <a:cubicBezTo>
                  <a:pt x="3083870" y="1554345"/>
                  <a:pt x="3083056" y="1537216"/>
                  <a:pt x="3091543" y="1524486"/>
                </a:cubicBezTo>
                <a:cubicBezTo>
                  <a:pt x="3102929" y="1507407"/>
                  <a:pt x="3122483" y="1497145"/>
                  <a:pt x="3135085" y="1480943"/>
                </a:cubicBezTo>
                <a:cubicBezTo>
                  <a:pt x="3156504" y="1453404"/>
                  <a:pt x="3173790" y="1422886"/>
                  <a:pt x="3193143" y="1393857"/>
                </a:cubicBezTo>
                <a:cubicBezTo>
                  <a:pt x="3202819" y="1379343"/>
                  <a:pt x="3207657" y="1359991"/>
                  <a:pt x="3222171" y="1350315"/>
                </a:cubicBezTo>
                <a:cubicBezTo>
                  <a:pt x="3251200" y="1330962"/>
                  <a:pt x="3276159" y="1303289"/>
                  <a:pt x="3309257" y="1292257"/>
                </a:cubicBezTo>
                <a:cubicBezTo>
                  <a:pt x="3338286" y="1282581"/>
                  <a:pt x="3368975" y="1276913"/>
                  <a:pt x="3396343" y="1263229"/>
                </a:cubicBezTo>
                <a:cubicBezTo>
                  <a:pt x="3415695" y="1253553"/>
                  <a:pt x="3434141" y="1241797"/>
                  <a:pt x="3454400" y="1234200"/>
                </a:cubicBezTo>
                <a:cubicBezTo>
                  <a:pt x="3473078" y="1227196"/>
                  <a:pt x="3493350" y="1225418"/>
                  <a:pt x="3512457" y="1219686"/>
                </a:cubicBezTo>
                <a:cubicBezTo>
                  <a:pt x="3689140" y="1166681"/>
                  <a:pt x="3523785" y="1209596"/>
                  <a:pt x="3657600" y="1176143"/>
                </a:cubicBezTo>
                <a:cubicBezTo>
                  <a:pt x="3672114" y="1166467"/>
                  <a:pt x="3685541" y="1154916"/>
                  <a:pt x="3701143" y="1147115"/>
                </a:cubicBezTo>
                <a:cubicBezTo>
                  <a:pt x="3714827" y="1140273"/>
                  <a:pt x="3733867" y="1143418"/>
                  <a:pt x="3744685" y="1132600"/>
                </a:cubicBezTo>
                <a:cubicBezTo>
                  <a:pt x="3755503" y="1121782"/>
                  <a:pt x="3750713" y="1101787"/>
                  <a:pt x="3759200" y="1089057"/>
                </a:cubicBezTo>
                <a:cubicBezTo>
                  <a:pt x="3770586" y="1071978"/>
                  <a:pt x="3790141" y="1061717"/>
                  <a:pt x="3802743" y="1045515"/>
                </a:cubicBezTo>
                <a:cubicBezTo>
                  <a:pt x="3824162" y="1017976"/>
                  <a:pt x="3841448" y="987458"/>
                  <a:pt x="3860800" y="958429"/>
                </a:cubicBezTo>
                <a:cubicBezTo>
                  <a:pt x="3870476" y="943915"/>
                  <a:pt x="3877493" y="927221"/>
                  <a:pt x="3889828" y="914886"/>
                </a:cubicBezTo>
                <a:lnTo>
                  <a:pt x="3933371" y="871343"/>
                </a:lnTo>
                <a:cubicBezTo>
                  <a:pt x="3980818" y="728999"/>
                  <a:pt x="3903895" y="930068"/>
                  <a:pt x="3991428" y="798772"/>
                </a:cubicBezTo>
                <a:cubicBezTo>
                  <a:pt x="4002493" y="782174"/>
                  <a:pt x="4000211" y="759822"/>
                  <a:pt x="4005943" y="740715"/>
                </a:cubicBezTo>
                <a:cubicBezTo>
                  <a:pt x="4034208" y="646499"/>
                  <a:pt x="4021577" y="673719"/>
                  <a:pt x="4064000" y="610086"/>
                </a:cubicBezTo>
                <a:cubicBezTo>
                  <a:pt x="4068838" y="595572"/>
                  <a:pt x="4078514" y="581842"/>
                  <a:pt x="4078514" y="566543"/>
                </a:cubicBezTo>
                <a:cubicBezTo>
                  <a:pt x="4078514" y="469785"/>
                  <a:pt x="4015667" y="586749"/>
                  <a:pt x="4078514" y="435915"/>
                </a:cubicBezTo>
                <a:cubicBezTo>
                  <a:pt x="4122777" y="329683"/>
                  <a:pt x="4119278" y="370497"/>
                  <a:pt x="4180114" y="319800"/>
                </a:cubicBezTo>
                <a:cubicBezTo>
                  <a:pt x="4195883" y="306659"/>
                  <a:pt x="4210516" y="292026"/>
                  <a:pt x="4223657" y="276257"/>
                </a:cubicBezTo>
                <a:cubicBezTo>
                  <a:pt x="4234824" y="262856"/>
                  <a:pt x="4239557" y="244202"/>
                  <a:pt x="4252685" y="232715"/>
                </a:cubicBezTo>
                <a:cubicBezTo>
                  <a:pt x="4278941" y="209741"/>
                  <a:pt x="4315101" y="199326"/>
                  <a:pt x="4339771" y="174657"/>
                </a:cubicBezTo>
                <a:cubicBezTo>
                  <a:pt x="4372233" y="142196"/>
                  <a:pt x="4427001" y="81737"/>
                  <a:pt x="4470400" y="73057"/>
                </a:cubicBezTo>
                <a:lnTo>
                  <a:pt x="4542971" y="58543"/>
                </a:lnTo>
                <a:cubicBezTo>
                  <a:pt x="4642787" y="-8001"/>
                  <a:pt x="4596959" y="-10546"/>
                  <a:pt x="4673600" y="15000"/>
                </a:cubicBezTo>
                <a:cubicBezTo>
                  <a:pt x="4688114" y="24676"/>
                  <a:pt x="4701202" y="36944"/>
                  <a:pt x="4717143" y="44029"/>
                </a:cubicBezTo>
                <a:cubicBezTo>
                  <a:pt x="4745104" y="56456"/>
                  <a:pt x="4775200" y="63381"/>
                  <a:pt x="4804228" y="73057"/>
                </a:cubicBezTo>
                <a:lnTo>
                  <a:pt x="4891314" y="102086"/>
                </a:lnTo>
                <a:lnTo>
                  <a:pt x="4934857" y="116600"/>
                </a:lnTo>
                <a:lnTo>
                  <a:pt x="4978400" y="131115"/>
                </a:lnTo>
                <a:cubicBezTo>
                  <a:pt x="5046611" y="199324"/>
                  <a:pt x="5004868" y="163274"/>
                  <a:pt x="5109028" y="232715"/>
                </a:cubicBezTo>
                <a:lnTo>
                  <a:pt x="5152571" y="261743"/>
                </a:lnTo>
                <a:lnTo>
                  <a:pt x="5181600" y="348829"/>
                </a:lnTo>
                <a:cubicBezTo>
                  <a:pt x="5186438" y="363343"/>
                  <a:pt x="5187627" y="379642"/>
                  <a:pt x="5196114" y="392372"/>
                </a:cubicBezTo>
                <a:cubicBezTo>
                  <a:pt x="5205790" y="406886"/>
                  <a:pt x="5213976" y="422514"/>
                  <a:pt x="5225143" y="435915"/>
                </a:cubicBezTo>
                <a:cubicBezTo>
                  <a:pt x="5255213" y="471999"/>
                  <a:pt x="5288301" y="496091"/>
                  <a:pt x="5326743" y="523000"/>
                </a:cubicBezTo>
                <a:cubicBezTo>
                  <a:pt x="5355324" y="543007"/>
                  <a:pt x="5382624" y="565454"/>
                  <a:pt x="5413828" y="581057"/>
                </a:cubicBezTo>
                <a:cubicBezTo>
                  <a:pt x="5511165" y="629726"/>
                  <a:pt x="5431129" y="594956"/>
                  <a:pt x="5529943" y="624600"/>
                </a:cubicBezTo>
                <a:cubicBezTo>
                  <a:pt x="5559251" y="633392"/>
                  <a:pt x="5617028" y="653629"/>
                  <a:pt x="5617028" y="653629"/>
                </a:cubicBezTo>
                <a:cubicBezTo>
                  <a:pt x="5626704" y="668143"/>
                  <a:pt x="5639932" y="680839"/>
                  <a:pt x="5646057" y="697172"/>
                </a:cubicBezTo>
                <a:cubicBezTo>
                  <a:pt x="5670898" y="763415"/>
                  <a:pt x="5648226" y="759568"/>
                  <a:pt x="5675085" y="813286"/>
                </a:cubicBezTo>
                <a:cubicBezTo>
                  <a:pt x="5682886" y="828888"/>
                  <a:pt x="5694438" y="842315"/>
                  <a:pt x="5704114" y="856829"/>
                </a:cubicBezTo>
                <a:lnTo>
                  <a:pt x="5733143" y="943915"/>
                </a:lnTo>
                <a:lnTo>
                  <a:pt x="5747657" y="987457"/>
                </a:lnTo>
                <a:cubicBezTo>
                  <a:pt x="5752495" y="1031000"/>
                  <a:pt x="5754969" y="1074871"/>
                  <a:pt x="5762171" y="1118086"/>
                </a:cubicBezTo>
                <a:cubicBezTo>
                  <a:pt x="5764686" y="1133177"/>
                  <a:pt x="5768198" y="1148899"/>
                  <a:pt x="5776685" y="1161629"/>
                </a:cubicBezTo>
                <a:cubicBezTo>
                  <a:pt x="5788071" y="1178708"/>
                  <a:pt x="5804459" y="1192031"/>
                  <a:pt x="5820228" y="1205172"/>
                </a:cubicBezTo>
                <a:cubicBezTo>
                  <a:pt x="5833629" y="1216339"/>
                  <a:pt x="5848169" y="1226399"/>
                  <a:pt x="5863771" y="1234200"/>
                </a:cubicBezTo>
                <a:cubicBezTo>
                  <a:pt x="5877455" y="1241042"/>
                  <a:pt x="5892800" y="1243877"/>
                  <a:pt x="5907314" y="1248715"/>
                </a:cubicBezTo>
                <a:cubicBezTo>
                  <a:pt x="5916990" y="1263229"/>
                  <a:pt x="5930218" y="1275924"/>
                  <a:pt x="5936343" y="1292257"/>
                </a:cubicBezTo>
                <a:cubicBezTo>
                  <a:pt x="5945005" y="1315356"/>
                  <a:pt x="5945506" y="1340747"/>
                  <a:pt x="5950857" y="1364829"/>
                </a:cubicBezTo>
                <a:cubicBezTo>
                  <a:pt x="5955184" y="1384302"/>
                  <a:pt x="5959639" y="1403779"/>
                  <a:pt x="5965371" y="1422886"/>
                </a:cubicBezTo>
                <a:cubicBezTo>
                  <a:pt x="5974164" y="1452194"/>
                  <a:pt x="5984724" y="1480943"/>
                  <a:pt x="5994400" y="1509972"/>
                </a:cubicBezTo>
                <a:lnTo>
                  <a:pt x="6008914" y="1553515"/>
                </a:lnTo>
                <a:cubicBezTo>
                  <a:pt x="6018997" y="1583765"/>
                  <a:pt x="6032529" y="1631202"/>
                  <a:pt x="6052457" y="1655115"/>
                </a:cubicBezTo>
                <a:cubicBezTo>
                  <a:pt x="6078284" y="1686107"/>
                  <a:pt x="6106155" y="1684348"/>
                  <a:pt x="6139543" y="1698657"/>
                </a:cubicBezTo>
                <a:cubicBezTo>
                  <a:pt x="6159430" y="1707180"/>
                  <a:pt x="6177341" y="1720089"/>
                  <a:pt x="6197600" y="1727686"/>
                </a:cubicBezTo>
                <a:cubicBezTo>
                  <a:pt x="6216278" y="1734690"/>
                  <a:pt x="6236550" y="1736468"/>
                  <a:pt x="6255657" y="1742200"/>
                </a:cubicBezTo>
                <a:cubicBezTo>
                  <a:pt x="6284965" y="1750993"/>
                  <a:pt x="6313058" y="1763808"/>
                  <a:pt x="6342743" y="1771229"/>
                </a:cubicBezTo>
                <a:cubicBezTo>
                  <a:pt x="6362095" y="1776067"/>
                  <a:pt x="6381327" y="1781416"/>
                  <a:pt x="6400800" y="1785743"/>
                </a:cubicBezTo>
                <a:cubicBezTo>
                  <a:pt x="6424882" y="1791094"/>
                  <a:pt x="6449438" y="1794274"/>
                  <a:pt x="6473371" y="1800257"/>
                </a:cubicBezTo>
                <a:cubicBezTo>
                  <a:pt x="6488214" y="1803968"/>
                  <a:pt x="6502400" y="1809934"/>
                  <a:pt x="6516914" y="1814772"/>
                </a:cubicBezTo>
                <a:cubicBezTo>
                  <a:pt x="6585127" y="1882985"/>
                  <a:pt x="6543378" y="1846929"/>
                  <a:pt x="6647543" y="1916372"/>
                </a:cubicBezTo>
                <a:lnTo>
                  <a:pt x="6691085" y="1945400"/>
                </a:lnTo>
                <a:lnTo>
                  <a:pt x="6734628" y="1974429"/>
                </a:lnTo>
                <a:cubicBezTo>
                  <a:pt x="6744304" y="1988943"/>
                  <a:pt x="6751322" y="2005637"/>
                  <a:pt x="6763657" y="2017972"/>
                </a:cubicBezTo>
                <a:cubicBezTo>
                  <a:pt x="6775992" y="2030307"/>
                  <a:pt x="6796303" y="2033379"/>
                  <a:pt x="6807200" y="2047000"/>
                </a:cubicBezTo>
                <a:cubicBezTo>
                  <a:pt x="6816757" y="2058947"/>
                  <a:pt x="6812157" y="2078596"/>
                  <a:pt x="6821714" y="2090543"/>
                </a:cubicBezTo>
                <a:cubicBezTo>
                  <a:pt x="6848378" y="2123873"/>
                  <a:pt x="6886616" y="2123076"/>
                  <a:pt x="6923314" y="2134086"/>
                </a:cubicBezTo>
                <a:cubicBezTo>
                  <a:pt x="6952622" y="2142879"/>
                  <a:pt x="6981371" y="2153439"/>
                  <a:pt x="7010400" y="2163115"/>
                </a:cubicBezTo>
                <a:lnTo>
                  <a:pt x="7053943" y="2177629"/>
                </a:lnTo>
                <a:cubicBezTo>
                  <a:pt x="7153758" y="2244173"/>
                  <a:pt x="7107930" y="2224654"/>
                  <a:pt x="7184571" y="2250200"/>
                </a:cubicBezTo>
                <a:cubicBezTo>
                  <a:pt x="7203923" y="2245362"/>
                  <a:pt x="7222680" y="2235686"/>
                  <a:pt x="7242628" y="2235686"/>
                </a:cubicBezTo>
                <a:cubicBezTo>
                  <a:pt x="7280503" y="2235686"/>
                  <a:pt x="7403319" y="2243331"/>
                  <a:pt x="7460343" y="2264715"/>
                </a:cubicBezTo>
                <a:cubicBezTo>
                  <a:pt x="7480602" y="2272312"/>
                  <a:pt x="7498513" y="2285220"/>
                  <a:pt x="7518400" y="2293743"/>
                </a:cubicBezTo>
                <a:cubicBezTo>
                  <a:pt x="7553195" y="2308655"/>
                  <a:pt x="7583181" y="2312252"/>
                  <a:pt x="7620000" y="2322772"/>
                </a:cubicBezTo>
                <a:cubicBezTo>
                  <a:pt x="7634711" y="2326975"/>
                  <a:pt x="7649029" y="2332448"/>
                  <a:pt x="7663543" y="2337286"/>
                </a:cubicBezTo>
                <a:cubicBezTo>
                  <a:pt x="7678057" y="2346962"/>
                  <a:pt x="7697840" y="2351523"/>
                  <a:pt x="7707085" y="2366315"/>
                </a:cubicBezTo>
                <a:cubicBezTo>
                  <a:pt x="7723302" y="2392263"/>
                  <a:pt x="7719141" y="2427940"/>
                  <a:pt x="7736114" y="2453400"/>
                </a:cubicBezTo>
                <a:lnTo>
                  <a:pt x="7765143" y="2496943"/>
                </a:lnTo>
                <a:cubicBezTo>
                  <a:pt x="7786239" y="2560234"/>
                  <a:pt x="7784864" y="2581569"/>
                  <a:pt x="7823200" y="2627572"/>
                </a:cubicBezTo>
                <a:cubicBezTo>
                  <a:pt x="7836341" y="2643341"/>
                  <a:pt x="7850974" y="2657974"/>
                  <a:pt x="7866743" y="2671115"/>
                </a:cubicBezTo>
                <a:cubicBezTo>
                  <a:pt x="7880144" y="2682282"/>
                  <a:pt x="7895771" y="2690467"/>
                  <a:pt x="7910285" y="2700143"/>
                </a:cubicBezTo>
                <a:cubicBezTo>
                  <a:pt x="7945033" y="2752265"/>
                  <a:pt x="7953538" y="2756748"/>
                  <a:pt x="7968343" y="2830772"/>
                </a:cubicBezTo>
                <a:cubicBezTo>
                  <a:pt x="7973181" y="2854962"/>
                  <a:pt x="7975056" y="2879940"/>
                  <a:pt x="7982857" y="2903343"/>
                </a:cubicBezTo>
                <a:cubicBezTo>
                  <a:pt x="7989699" y="2923869"/>
                  <a:pt x="8003849" y="2941311"/>
                  <a:pt x="8011885" y="2961400"/>
                </a:cubicBezTo>
                <a:cubicBezTo>
                  <a:pt x="8023249" y="2989810"/>
                  <a:pt x="8031238" y="3019457"/>
                  <a:pt x="8040914" y="3048486"/>
                </a:cubicBezTo>
                <a:cubicBezTo>
                  <a:pt x="8045752" y="3063000"/>
                  <a:pt x="8042698" y="3083543"/>
                  <a:pt x="8055428" y="3092029"/>
                </a:cubicBezTo>
                <a:lnTo>
                  <a:pt x="8098971" y="3121057"/>
                </a:lnTo>
                <a:lnTo>
                  <a:pt x="8157028" y="3208143"/>
                </a:lnTo>
                <a:cubicBezTo>
                  <a:pt x="8184922" y="3249984"/>
                  <a:pt x="8199321" y="3277748"/>
                  <a:pt x="8244114" y="3309743"/>
                </a:cubicBezTo>
                <a:cubicBezTo>
                  <a:pt x="8256564" y="3318636"/>
                  <a:pt x="8273143" y="3319419"/>
                  <a:pt x="8287657" y="3324257"/>
                </a:cubicBezTo>
                <a:cubicBezTo>
                  <a:pt x="8403776" y="3401671"/>
                  <a:pt x="8263462" y="3300063"/>
                  <a:pt x="8360228" y="3396829"/>
                </a:cubicBezTo>
                <a:cubicBezTo>
                  <a:pt x="8372563" y="3409164"/>
                  <a:pt x="8389257" y="3416181"/>
                  <a:pt x="8403771" y="3425857"/>
                </a:cubicBezTo>
                <a:cubicBezTo>
                  <a:pt x="8418318" y="3469498"/>
                  <a:pt x="8416050" y="3475427"/>
                  <a:pt x="8447314" y="3512943"/>
                </a:cubicBezTo>
                <a:cubicBezTo>
                  <a:pt x="8460455" y="3528712"/>
                  <a:pt x="8477716" y="3540717"/>
                  <a:pt x="8490857" y="3556486"/>
                </a:cubicBezTo>
                <a:cubicBezTo>
                  <a:pt x="8502024" y="3569887"/>
                  <a:pt x="8507550" y="3587694"/>
                  <a:pt x="8519885" y="3600029"/>
                </a:cubicBezTo>
                <a:cubicBezTo>
                  <a:pt x="8537886" y="3618030"/>
                  <a:pt x="8596762" y="3656118"/>
                  <a:pt x="8621485" y="3672600"/>
                </a:cubicBezTo>
                <a:cubicBezTo>
                  <a:pt x="8640838" y="3701629"/>
                  <a:pt x="8663941" y="3728481"/>
                  <a:pt x="8679543" y="3759686"/>
                </a:cubicBezTo>
                <a:cubicBezTo>
                  <a:pt x="8689219" y="3779038"/>
                  <a:pt x="8693272" y="3802444"/>
                  <a:pt x="8708571" y="3817743"/>
                </a:cubicBezTo>
                <a:cubicBezTo>
                  <a:pt x="8719389" y="3828561"/>
                  <a:pt x="8737600" y="3827419"/>
                  <a:pt x="8752114" y="3832257"/>
                </a:cubicBezTo>
                <a:cubicBezTo>
                  <a:pt x="8766628" y="3841933"/>
                  <a:pt x="8784760" y="3847664"/>
                  <a:pt x="8795657" y="3861286"/>
                </a:cubicBezTo>
                <a:cubicBezTo>
                  <a:pt x="8834163" y="3909419"/>
                  <a:pt x="8787769" y="3904829"/>
                  <a:pt x="8824685" y="3904829"/>
                </a:cubicBezTo>
              </a:path>
            </a:pathLst>
          </a:custGeom>
          <a:noFill/>
          <a:ln w="190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1868EEFC-3562-B6C2-11F9-A2DAF3EEAC5F}"/>
              </a:ext>
            </a:extLst>
          </p:cNvPr>
          <p:cNvSpPr txBox="1"/>
          <p:nvPr/>
        </p:nvSpPr>
        <p:spPr>
          <a:xfrm>
            <a:off x="692727" y="2056686"/>
            <a:ext cx="8451273"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Mount Sinai was covered with smoke,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because the </a:t>
            </a:r>
            <a:r>
              <a:rPr kumimoji="0" lang="en-US" sz="3200" b="0" i="0" u="none" strike="noStrike" kern="1200" cap="small" spc="0" normalizeH="0" baseline="0" noProof="0" dirty="0">
                <a:ln>
                  <a:noFill/>
                </a:ln>
                <a:solidFill>
                  <a:schemeClr val="bg1"/>
                </a:solidFill>
                <a:effectLst/>
                <a:uLnTx/>
                <a:uFillTx/>
                <a:latin typeface="Trebuchet MS" panose="020B0603020202020204" pitchFamily="34" charset="0"/>
                <a:ea typeface="+mn-ea"/>
                <a:cs typeface="+mn-cs"/>
              </a:rPr>
              <a:t>LORD</a:t>
            </a:r>
            <a:r>
              <a:rPr kumimoji="0" lang="en-US" sz="3200" b="0"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 descended on it in </a:t>
            </a:r>
            <a:r>
              <a:rPr kumimoji="0" lang="en-US" sz="3200" b="1" i="0" u="none" strike="noStrike" kern="1200" cap="none" spc="0" normalizeH="0" baseline="0" noProof="0" dirty="0">
                <a:ln>
                  <a:noFill/>
                </a:ln>
                <a:solidFill>
                  <a:srgbClr val="FFFF00"/>
                </a:solidFill>
                <a:effectLst/>
                <a:uLnTx/>
                <a:uFillTx/>
                <a:latin typeface="Trebuchet MS" panose="020B0603020202020204" pitchFamily="34" charset="0"/>
                <a:ea typeface="+mn-ea"/>
                <a:cs typeface="+mn-cs"/>
              </a:rPr>
              <a:t>fire</a:t>
            </a:r>
            <a:r>
              <a:rPr kumimoji="0" lang="en-US" sz="3200" b="0"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and the whole mountain trembled violently.</a:t>
            </a:r>
            <a:endParaRPr kumimoji="0" lang="en-US" sz="3200" b="1" i="0" u="none" strike="noStrike" kern="1200" cap="none" spc="0" normalizeH="0" baseline="30000" noProof="0" dirty="0">
              <a:ln>
                <a:noFill/>
              </a:ln>
              <a:solidFill>
                <a:schemeClr val="bg1"/>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As the sound of the trumpet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Trebuchet MS" panose="020B0603020202020204" pitchFamily="34" charset="0"/>
              </a:rPr>
              <a:t>         </a:t>
            </a:r>
            <a:r>
              <a:rPr kumimoji="0" lang="en-US" sz="3200" b="0"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grew louder and louder,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Moses spoke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Trebuchet MS" panose="020B0603020202020204" pitchFamily="34" charset="0"/>
              </a:rPr>
              <a:t>         </a:t>
            </a:r>
            <a:r>
              <a:rPr kumimoji="0" lang="en-US" sz="3200" b="1" i="0" u="none" strike="noStrike" kern="1200" cap="none" spc="0" normalizeH="0" baseline="0" noProof="0" dirty="0">
                <a:ln>
                  <a:noFill/>
                </a:ln>
                <a:solidFill>
                  <a:srgbClr val="FFFF00"/>
                </a:solidFill>
                <a:effectLst/>
                <a:uLnTx/>
                <a:uFillTx/>
                <a:latin typeface="Trebuchet MS" panose="020B0603020202020204" pitchFamily="34" charset="0"/>
                <a:ea typeface="+mn-ea"/>
                <a:cs typeface="+mn-cs"/>
              </a:rPr>
              <a:t>the voice of God answered him</a:t>
            </a:r>
            <a:r>
              <a:rPr kumimoji="0" lang="en-US" sz="3200" b="0"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506963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Freeform 16">
            <a:extLst>
              <a:ext uri="{FF2B5EF4-FFF2-40B4-BE49-F238E27FC236}">
                <a16:creationId xmlns:a16="http://schemas.microsoft.com/office/drawing/2014/main" id="{2F85EF20-504E-73C6-6EFB-C6AD3758AAD8}"/>
              </a:ext>
            </a:extLst>
          </p:cNvPr>
          <p:cNvSpPr>
            <a:spLocks/>
          </p:cNvSpPr>
          <p:nvPr/>
        </p:nvSpPr>
        <p:spPr bwMode="auto">
          <a:xfrm>
            <a:off x="-748145" y="569913"/>
            <a:ext cx="10155382" cy="6288087"/>
          </a:xfrm>
          <a:custGeom>
            <a:avLst/>
            <a:gdLst>
              <a:gd name="T0" fmla="*/ 258454 w 8824685"/>
              <a:gd name="T1" fmla="*/ 2147483646 h 3904946"/>
              <a:gd name="T2" fmla="*/ 397623 w 8824685"/>
              <a:gd name="T3" fmla="*/ 2147483646 h 3904946"/>
              <a:gd name="T4" fmla="*/ 596434 w 8824685"/>
              <a:gd name="T5" fmla="*/ 2147483646 h 3904946"/>
              <a:gd name="T6" fmla="*/ 894656 w 8824685"/>
              <a:gd name="T7" fmla="*/ 2147483646 h 3904946"/>
              <a:gd name="T8" fmla="*/ 1332042 w 8824685"/>
              <a:gd name="T9" fmla="*/ 2147483646 h 3904946"/>
              <a:gd name="T10" fmla="*/ 1630256 w 8824685"/>
              <a:gd name="T11" fmla="*/ 2147483646 h 3904946"/>
              <a:gd name="T12" fmla="*/ 1868832 w 8824685"/>
              <a:gd name="T13" fmla="*/ 2147483646 h 3904946"/>
              <a:gd name="T14" fmla="*/ 2107403 w 8824685"/>
              <a:gd name="T15" fmla="*/ 2147483646 h 3904946"/>
              <a:gd name="T16" fmla="*/ 2286339 w 8824685"/>
              <a:gd name="T17" fmla="*/ 2147483646 h 3904946"/>
              <a:gd name="T18" fmla="*/ 2505031 w 8824685"/>
              <a:gd name="T19" fmla="*/ 2147483646 h 3904946"/>
              <a:gd name="T20" fmla="*/ 2683961 w 8824685"/>
              <a:gd name="T21" fmla="*/ 2147483646 h 3904946"/>
              <a:gd name="T22" fmla="*/ 3002062 w 8824685"/>
              <a:gd name="T23" fmla="*/ 2147483646 h 3904946"/>
              <a:gd name="T24" fmla="*/ 3479208 w 8824685"/>
              <a:gd name="T25" fmla="*/ 2147483646 h 3904946"/>
              <a:gd name="T26" fmla="*/ 3638255 w 8824685"/>
              <a:gd name="T27" fmla="*/ 2147483646 h 3904946"/>
              <a:gd name="T28" fmla="*/ 4055762 w 8824685"/>
              <a:gd name="T29" fmla="*/ 2147483646 h 3904946"/>
              <a:gd name="T30" fmla="*/ 4155168 w 8824685"/>
              <a:gd name="T31" fmla="*/ 2147483646 h 3904946"/>
              <a:gd name="T32" fmla="*/ 4234694 w 8824685"/>
              <a:gd name="T33" fmla="*/ 2147483646 h 3904946"/>
              <a:gd name="T34" fmla="*/ 4413624 w 8824685"/>
              <a:gd name="T35" fmla="*/ 2147483646 h 3904946"/>
              <a:gd name="T36" fmla="*/ 4731723 w 8824685"/>
              <a:gd name="T37" fmla="*/ 2147483646 h 3904946"/>
              <a:gd name="T38" fmla="*/ 5069704 w 8824685"/>
              <a:gd name="T39" fmla="*/ 2147483646 h 3904946"/>
              <a:gd name="T40" fmla="*/ 5208871 w 8824685"/>
              <a:gd name="T41" fmla="*/ 2147483646 h 3904946"/>
              <a:gd name="T42" fmla="*/ 5387801 w 8824685"/>
              <a:gd name="T43" fmla="*/ 2147483646 h 3904946"/>
              <a:gd name="T44" fmla="*/ 5566731 w 8824685"/>
              <a:gd name="T45" fmla="*/ 2147483646 h 3904946"/>
              <a:gd name="T46" fmla="*/ 5725782 w 8824685"/>
              <a:gd name="T47" fmla="*/ 2147483646 h 3904946"/>
              <a:gd name="T48" fmla="*/ 5944474 w 8824685"/>
              <a:gd name="T49" fmla="*/ 2147483646 h 3904946"/>
              <a:gd name="T50" fmla="*/ 6401742 w 8824685"/>
              <a:gd name="T51" fmla="*/ 206137836 h 3904946"/>
              <a:gd name="T52" fmla="*/ 6699961 w 8824685"/>
              <a:gd name="T53" fmla="*/ 1402933812 h 3904946"/>
              <a:gd name="T54" fmla="*/ 6998177 w 8824685"/>
              <a:gd name="T55" fmla="*/ 2147483646 h 3904946"/>
              <a:gd name="T56" fmla="*/ 7117464 w 8824685"/>
              <a:gd name="T57" fmla="*/ 2147483646 h 3904946"/>
              <a:gd name="T58" fmla="*/ 7415684 w 8824685"/>
              <a:gd name="T59" fmla="*/ 2147483646 h 3904946"/>
              <a:gd name="T60" fmla="*/ 7733783 w 8824685"/>
              <a:gd name="T61" fmla="*/ 2147483646 h 3904946"/>
              <a:gd name="T62" fmla="*/ 7853070 w 8824685"/>
              <a:gd name="T63" fmla="*/ 2147483646 h 3904946"/>
              <a:gd name="T64" fmla="*/ 7912712 w 8824685"/>
              <a:gd name="T65" fmla="*/ 2147483646 h 3904946"/>
              <a:gd name="T66" fmla="*/ 8091643 w 8824685"/>
              <a:gd name="T67" fmla="*/ 2147483646 h 3904946"/>
              <a:gd name="T68" fmla="*/ 8171166 w 8824685"/>
              <a:gd name="T69" fmla="*/ 2147483646 h 3904946"/>
              <a:gd name="T70" fmla="*/ 8290456 w 8824685"/>
              <a:gd name="T71" fmla="*/ 2147483646 h 3904946"/>
              <a:gd name="T72" fmla="*/ 8568792 w 8824685"/>
              <a:gd name="T73" fmla="*/ 2147483646 h 3904946"/>
              <a:gd name="T74" fmla="*/ 8867010 w 8824685"/>
              <a:gd name="T75" fmla="*/ 2147483646 h 3904946"/>
              <a:gd name="T76" fmla="*/ 9165223 w 8824685"/>
              <a:gd name="T77" fmla="*/ 2147483646 h 3904946"/>
              <a:gd name="T78" fmla="*/ 9324273 w 8824685"/>
              <a:gd name="T79" fmla="*/ 2147483646 h 3904946"/>
              <a:gd name="T80" fmla="*/ 9602617 w 8824685"/>
              <a:gd name="T81" fmla="*/ 2147483646 h 3904946"/>
              <a:gd name="T82" fmla="*/ 9920713 w 8824685"/>
              <a:gd name="T83" fmla="*/ 2147483646 h 3904946"/>
              <a:gd name="T84" fmla="*/ 10437624 w 8824685"/>
              <a:gd name="T85" fmla="*/ 2147483646 h 3904946"/>
              <a:gd name="T86" fmla="*/ 10596672 w 8824685"/>
              <a:gd name="T87" fmla="*/ 2147483646 h 3904946"/>
              <a:gd name="T88" fmla="*/ 10775604 w 8824685"/>
              <a:gd name="T89" fmla="*/ 2147483646 h 3904946"/>
              <a:gd name="T90" fmla="*/ 10934655 w 8824685"/>
              <a:gd name="T91" fmla="*/ 2147483646 h 3904946"/>
              <a:gd name="T92" fmla="*/ 11034055 w 8824685"/>
              <a:gd name="T93" fmla="*/ 2147483646 h 3904946"/>
              <a:gd name="T94" fmla="*/ 11292514 w 8824685"/>
              <a:gd name="T95" fmla="*/ 2147483646 h 3904946"/>
              <a:gd name="T96" fmla="*/ 11511209 w 8824685"/>
              <a:gd name="T97" fmla="*/ 2147483646 h 3904946"/>
              <a:gd name="T98" fmla="*/ 11670255 w 8824685"/>
              <a:gd name="T99" fmla="*/ 2147483646 h 3904946"/>
              <a:gd name="T100" fmla="*/ 11928712 w 8824685"/>
              <a:gd name="T101" fmla="*/ 2147483646 h 3904946"/>
              <a:gd name="T102" fmla="*/ 12087761 w 8824685"/>
              <a:gd name="T103" fmla="*/ 2147483646 h 39049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824685" h="3904946">
                <a:moveTo>
                  <a:pt x="0" y="3643572"/>
                </a:moveTo>
                <a:cubicBezTo>
                  <a:pt x="208631" y="3608798"/>
                  <a:pt x="751" y="3655689"/>
                  <a:pt x="130628" y="3600029"/>
                </a:cubicBezTo>
                <a:cubicBezTo>
                  <a:pt x="148963" y="3592171"/>
                  <a:pt x="169505" y="3590995"/>
                  <a:pt x="188685" y="3585515"/>
                </a:cubicBezTo>
                <a:cubicBezTo>
                  <a:pt x="203396" y="3581312"/>
                  <a:pt x="217714" y="3575838"/>
                  <a:pt x="232228" y="3571000"/>
                </a:cubicBezTo>
                <a:cubicBezTo>
                  <a:pt x="241904" y="3556486"/>
                  <a:pt x="253456" y="3543059"/>
                  <a:pt x="261257" y="3527457"/>
                </a:cubicBezTo>
                <a:cubicBezTo>
                  <a:pt x="272909" y="3504154"/>
                  <a:pt x="275142" y="3476087"/>
                  <a:pt x="290285" y="3454886"/>
                </a:cubicBezTo>
                <a:cubicBezTo>
                  <a:pt x="300424" y="3440691"/>
                  <a:pt x="319314" y="3435533"/>
                  <a:pt x="333828" y="3425857"/>
                </a:cubicBezTo>
                <a:cubicBezTo>
                  <a:pt x="343504" y="3411343"/>
                  <a:pt x="355056" y="3397917"/>
                  <a:pt x="362857" y="3382315"/>
                </a:cubicBezTo>
                <a:cubicBezTo>
                  <a:pt x="383305" y="3341419"/>
                  <a:pt x="380510" y="3269992"/>
                  <a:pt x="435428" y="3251686"/>
                </a:cubicBezTo>
                <a:lnTo>
                  <a:pt x="478971" y="3237172"/>
                </a:lnTo>
                <a:cubicBezTo>
                  <a:pt x="672261" y="3108310"/>
                  <a:pt x="385793" y="3293774"/>
                  <a:pt x="566057" y="3193629"/>
                </a:cubicBezTo>
                <a:cubicBezTo>
                  <a:pt x="596555" y="3176686"/>
                  <a:pt x="624114" y="3154925"/>
                  <a:pt x="653143" y="3135572"/>
                </a:cubicBezTo>
                <a:cubicBezTo>
                  <a:pt x="667657" y="3125896"/>
                  <a:pt x="680136" y="3112059"/>
                  <a:pt x="696685" y="3106543"/>
                </a:cubicBezTo>
                <a:cubicBezTo>
                  <a:pt x="744081" y="3090745"/>
                  <a:pt x="756751" y="3084521"/>
                  <a:pt x="812800" y="3077515"/>
                </a:cubicBezTo>
                <a:cubicBezTo>
                  <a:pt x="865826" y="3070887"/>
                  <a:pt x="919238" y="3067838"/>
                  <a:pt x="972457" y="3063000"/>
                </a:cubicBezTo>
                <a:lnTo>
                  <a:pt x="1103085" y="3019457"/>
                </a:lnTo>
                <a:cubicBezTo>
                  <a:pt x="1117599" y="3014619"/>
                  <a:pt x="1133898" y="3013429"/>
                  <a:pt x="1146628" y="3004943"/>
                </a:cubicBezTo>
                <a:cubicBezTo>
                  <a:pt x="1161142" y="2995267"/>
                  <a:pt x="1174569" y="2983716"/>
                  <a:pt x="1190171" y="2975915"/>
                </a:cubicBezTo>
                <a:cubicBezTo>
                  <a:pt x="1203855" y="2969073"/>
                  <a:pt x="1220030" y="2968242"/>
                  <a:pt x="1233714" y="2961400"/>
                </a:cubicBezTo>
                <a:cubicBezTo>
                  <a:pt x="1249316" y="2953599"/>
                  <a:pt x="1261317" y="2939457"/>
                  <a:pt x="1277257" y="2932372"/>
                </a:cubicBezTo>
                <a:cubicBezTo>
                  <a:pt x="1305219" y="2919945"/>
                  <a:pt x="1364343" y="2903343"/>
                  <a:pt x="1364343" y="2903343"/>
                </a:cubicBezTo>
                <a:lnTo>
                  <a:pt x="1451428" y="2845286"/>
                </a:lnTo>
                <a:cubicBezTo>
                  <a:pt x="1465942" y="2835610"/>
                  <a:pt x="1478422" y="2821773"/>
                  <a:pt x="1494971" y="2816257"/>
                </a:cubicBezTo>
                <a:lnTo>
                  <a:pt x="1538514" y="2801743"/>
                </a:lnTo>
                <a:cubicBezTo>
                  <a:pt x="1548190" y="2787229"/>
                  <a:pt x="1555208" y="2770535"/>
                  <a:pt x="1567543" y="2758200"/>
                </a:cubicBezTo>
                <a:cubicBezTo>
                  <a:pt x="1579878" y="2745865"/>
                  <a:pt x="1599598" y="2742300"/>
                  <a:pt x="1611085" y="2729172"/>
                </a:cubicBezTo>
                <a:cubicBezTo>
                  <a:pt x="1634059" y="2702916"/>
                  <a:pt x="1649790" y="2671115"/>
                  <a:pt x="1669143" y="2642086"/>
                </a:cubicBezTo>
                <a:lnTo>
                  <a:pt x="1756228" y="2511457"/>
                </a:lnTo>
                <a:cubicBezTo>
                  <a:pt x="1765904" y="2496943"/>
                  <a:pt x="1772922" y="2480250"/>
                  <a:pt x="1785257" y="2467915"/>
                </a:cubicBezTo>
                <a:cubicBezTo>
                  <a:pt x="1799771" y="2453401"/>
                  <a:pt x="1816198" y="2440575"/>
                  <a:pt x="1828800" y="2424372"/>
                </a:cubicBezTo>
                <a:cubicBezTo>
                  <a:pt x="1850219" y="2396833"/>
                  <a:pt x="1867505" y="2366315"/>
                  <a:pt x="1886857" y="2337286"/>
                </a:cubicBezTo>
                <a:cubicBezTo>
                  <a:pt x="1896533" y="2322772"/>
                  <a:pt x="1903550" y="2306078"/>
                  <a:pt x="1915885" y="2293743"/>
                </a:cubicBezTo>
                <a:cubicBezTo>
                  <a:pt x="1930399" y="2279229"/>
                  <a:pt x="1943659" y="2263341"/>
                  <a:pt x="1959428" y="2250200"/>
                </a:cubicBezTo>
                <a:cubicBezTo>
                  <a:pt x="2077577" y="2151744"/>
                  <a:pt x="1900214" y="2318702"/>
                  <a:pt x="2090057" y="2192143"/>
                </a:cubicBezTo>
                <a:cubicBezTo>
                  <a:pt x="2104571" y="2182467"/>
                  <a:pt x="2117567" y="2169987"/>
                  <a:pt x="2133600" y="2163115"/>
                </a:cubicBezTo>
                <a:cubicBezTo>
                  <a:pt x="2151935" y="2155257"/>
                  <a:pt x="2172550" y="2154332"/>
                  <a:pt x="2191657" y="2148600"/>
                </a:cubicBezTo>
                <a:cubicBezTo>
                  <a:pt x="2220965" y="2139807"/>
                  <a:pt x="2249714" y="2129248"/>
                  <a:pt x="2278743" y="2119572"/>
                </a:cubicBezTo>
                <a:lnTo>
                  <a:pt x="2452914" y="2061515"/>
                </a:lnTo>
                <a:lnTo>
                  <a:pt x="2540000" y="2032486"/>
                </a:lnTo>
                <a:lnTo>
                  <a:pt x="2583543" y="2017972"/>
                </a:lnTo>
                <a:cubicBezTo>
                  <a:pt x="2598057" y="2008296"/>
                  <a:pt x="2614750" y="2001278"/>
                  <a:pt x="2627085" y="1988943"/>
                </a:cubicBezTo>
                <a:cubicBezTo>
                  <a:pt x="2639420" y="1976608"/>
                  <a:pt x="2641600" y="1955076"/>
                  <a:pt x="2656114" y="1945400"/>
                </a:cubicBezTo>
                <a:cubicBezTo>
                  <a:pt x="2672712" y="1934335"/>
                  <a:pt x="2695064" y="1936618"/>
                  <a:pt x="2714171" y="1930886"/>
                </a:cubicBezTo>
                <a:cubicBezTo>
                  <a:pt x="2743479" y="1922093"/>
                  <a:pt x="2771572" y="1909278"/>
                  <a:pt x="2801257" y="1901857"/>
                </a:cubicBezTo>
                <a:cubicBezTo>
                  <a:pt x="2932214" y="1869118"/>
                  <a:pt x="2879522" y="1885445"/>
                  <a:pt x="2960914" y="1858315"/>
                </a:cubicBezTo>
                <a:cubicBezTo>
                  <a:pt x="2965752" y="1843801"/>
                  <a:pt x="2968586" y="1828456"/>
                  <a:pt x="2975428" y="1814772"/>
                </a:cubicBezTo>
                <a:cubicBezTo>
                  <a:pt x="2983229" y="1799170"/>
                  <a:pt x="2998496" y="1787623"/>
                  <a:pt x="3004457" y="1771229"/>
                </a:cubicBezTo>
                <a:cubicBezTo>
                  <a:pt x="3018091" y="1733735"/>
                  <a:pt x="3020868" y="1692963"/>
                  <a:pt x="3033485" y="1655115"/>
                </a:cubicBezTo>
                <a:cubicBezTo>
                  <a:pt x="3038323" y="1640601"/>
                  <a:pt x="3041158" y="1625256"/>
                  <a:pt x="3048000" y="1611572"/>
                </a:cubicBezTo>
                <a:cubicBezTo>
                  <a:pt x="3055801" y="1595970"/>
                  <a:pt x="3069227" y="1583631"/>
                  <a:pt x="3077028" y="1568029"/>
                </a:cubicBezTo>
                <a:cubicBezTo>
                  <a:pt x="3083870" y="1554345"/>
                  <a:pt x="3083056" y="1537216"/>
                  <a:pt x="3091543" y="1524486"/>
                </a:cubicBezTo>
                <a:cubicBezTo>
                  <a:pt x="3102929" y="1507407"/>
                  <a:pt x="3122483" y="1497145"/>
                  <a:pt x="3135085" y="1480943"/>
                </a:cubicBezTo>
                <a:cubicBezTo>
                  <a:pt x="3156504" y="1453404"/>
                  <a:pt x="3173790" y="1422886"/>
                  <a:pt x="3193143" y="1393857"/>
                </a:cubicBezTo>
                <a:cubicBezTo>
                  <a:pt x="3202819" y="1379343"/>
                  <a:pt x="3207657" y="1359991"/>
                  <a:pt x="3222171" y="1350315"/>
                </a:cubicBezTo>
                <a:cubicBezTo>
                  <a:pt x="3251200" y="1330962"/>
                  <a:pt x="3276159" y="1303289"/>
                  <a:pt x="3309257" y="1292257"/>
                </a:cubicBezTo>
                <a:cubicBezTo>
                  <a:pt x="3338286" y="1282581"/>
                  <a:pt x="3368975" y="1276913"/>
                  <a:pt x="3396343" y="1263229"/>
                </a:cubicBezTo>
                <a:cubicBezTo>
                  <a:pt x="3415695" y="1253553"/>
                  <a:pt x="3434141" y="1241797"/>
                  <a:pt x="3454400" y="1234200"/>
                </a:cubicBezTo>
                <a:cubicBezTo>
                  <a:pt x="3473078" y="1227196"/>
                  <a:pt x="3493350" y="1225418"/>
                  <a:pt x="3512457" y="1219686"/>
                </a:cubicBezTo>
                <a:cubicBezTo>
                  <a:pt x="3689140" y="1166681"/>
                  <a:pt x="3523785" y="1209596"/>
                  <a:pt x="3657600" y="1176143"/>
                </a:cubicBezTo>
                <a:cubicBezTo>
                  <a:pt x="3672114" y="1166467"/>
                  <a:pt x="3685541" y="1154916"/>
                  <a:pt x="3701143" y="1147115"/>
                </a:cubicBezTo>
                <a:cubicBezTo>
                  <a:pt x="3714827" y="1140273"/>
                  <a:pt x="3733867" y="1143418"/>
                  <a:pt x="3744685" y="1132600"/>
                </a:cubicBezTo>
                <a:cubicBezTo>
                  <a:pt x="3755503" y="1121782"/>
                  <a:pt x="3750713" y="1101787"/>
                  <a:pt x="3759200" y="1089057"/>
                </a:cubicBezTo>
                <a:cubicBezTo>
                  <a:pt x="3770586" y="1071978"/>
                  <a:pt x="3790141" y="1061717"/>
                  <a:pt x="3802743" y="1045515"/>
                </a:cubicBezTo>
                <a:cubicBezTo>
                  <a:pt x="3824162" y="1017976"/>
                  <a:pt x="3841448" y="987458"/>
                  <a:pt x="3860800" y="958429"/>
                </a:cubicBezTo>
                <a:cubicBezTo>
                  <a:pt x="3870476" y="943915"/>
                  <a:pt x="3877493" y="927221"/>
                  <a:pt x="3889828" y="914886"/>
                </a:cubicBezTo>
                <a:lnTo>
                  <a:pt x="3933371" y="871343"/>
                </a:lnTo>
                <a:cubicBezTo>
                  <a:pt x="3980818" y="728999"/>
                  <a:pt x="3903895" y="930068"/>
                  <a:pt x="3991428" y="798772"/>
                </a:cubicBezTo>
                <a:cubicBezTo>
                  <a:pt x="4002493" y="782174"/>
                  <a:pt x="4000211" y="759822"/>
                  <a:pt x="4005943" y="740715"/>
                </a:cubicBezTo>
                <a:cubicBezTo>
                  <a:pt x="4034208" y="646499"/>
                  <a:pt x="4021577" y="673719"/>
                  <a:pt x="4064000" y="610086"/>
                </a:cubicBezTo>
                <a:cubicBezTo>
                  <a:pt x="4068838" y="595572"/>
                  <a:pt x="4078514" y="581842"/>
                  <a:pt x="4078514" y="566543"/>
                </a:cubicBezTo>
                <a:cubicBezTo>
                  <a:pt x="4078514" y="469785"/>
                  <a:pt x="4015667" y="586749"/>
                  <a:pt x="4078514" y="435915"/>
                </a:cubicBezTo>
                <a:cubicBezTo>
                  <a:pt x="4122777" y="329683"/>
                  <a:pt x="4119278" y="370497"/>
                  <a:pt x="4180114" y="319800"/>
                </a:cubicBezTo>
                <a:cubicBezTo>
                  <a:pt x="4195883" y="306659"/>
                  <a:pt x="4210516" y="292026"/>
                  <a:pt x="4223657" y="276257"/>
                </a:cubicBezTo>
                <a:cubicBezTo>
                  <a:pt x="4234824" y="262856"/>
                  <a:pt x="4239557" y="244202"/>
                  <a:pt x="4252685" y="232715"/>
                </a:cubicBezTo>
                <a:cubicBezTo>
                  <a:pt x="4278941" y="209741"/>
                  <a:pt x="4315101" y="199326"/>
                  <a:pt x="4339771" y="174657"/>
                </a:cubicBezTo>
                <a:cubicBezTo>
                  <a:pt x="4372233" y="142196"/>
                  <a:pt x="4427001" y="81737"/>
                  <a:pt x="4470400" y="73057"/>
                </a:cubicBezTo>
                <a:lnTo>
                  <a:pt x="4542971" y="58543"/>
                </a:lnTo>
                <a:cubicBezTo>
                  <a:pt x="4642787" y="-8001"/>
                  <a:pt x="4596959" y="-10546"/>
                  <a:pt x="4673600" y="15000"/>
                </a:cubicBezTo>
                <a:cubicBezTo>
                  <a:pt x="4688114" y="24676"/>
                  <a:pt x="4701202" y="36944"/>
                  <a:pt x="4717143" y="44029"/>
                </a:cubicBezTo>
                <a:cubicBezTo>
                  <a:pt x="4745104" y="56456"/>
                  <a:pt x="4775200" y="63381"/>
                  <a:pt x="4804228" y="73057"/>
                </a:cubicBezTo>
                <a:lnTo>
                  <a:pt x="4891314" y="102086"/>
                </a:lnTo>
                <a:lnTo>
                  <a:pt x="4934857" y="116600"/>
                </a:lnTo>
                <a:lnTo>
                  <a:pt x="4978400" y="131115"/>
                </a:lnTo>
                <a:cubicBezTo>
                  <a:pt x="5046611" y="199324"/>
                  <a:pt x="5004868" y="163274"/>
                  <a:pt x="5109028" y="232715"/>
                </a:cubicBezTo>
                <a:lnTo>
                  <a:pt x="5152571" y="261743"/>
                </a:lnTo>
                <a:lnTo>
                  <a:pt x="5181600" y="348829"/>
                </a:lnTo>
                <a:cubicBezTo>
                  <a:pt x="5186438" y="363343"/>
                  <a:pt x="5187627" y="379642"/>
                  <a:pt x="5196114" y="392372"/>
                </a:cubicBezTo>
                <a:cubicBezTo>
                  <a:pt x="5205790" y="406886"/>
                  <a:pt x="5213976" y="422514"/>
                  <a:pt x="5225143" y="435915"/>
                </a:cubicBezTo>
                <a:cubicBezTo>
                  <a:pt x="5255213" y="471999"/>
                  <a:pt x="5288301" y="496091"/>
                  <a:pt x="5326743" y="523000"/>
                </a:cubicBezTo>
                <a:cubicBezTo>
                  <a:pt x="5355324" y="543007"/>
                  <a:pt x="5382624" y="565454"/>
                  <a:pt x="5413828" y="581057"/>
                </a:cubicBezTo>
                <a:cubicBezTo>
                  <a:pt x="5511165" y="629726"/>
                  <a:pt x="5431129" y="594956"/>
                  <a:pt x="5529943" y="624600"/>
                </a:cubicBezTo>
                <a:cubicBezTo>
                  <a:pt x="5559251" y="633392"/>
                  <a:pt x="5617028" y="653629"/>
                  <a:pt x="5617028" y="653629"/>
                </a:cubicBezTo>
                <a:cubicBezTo>
                  <a:pt x="5626704" y="668143"/>
                  <a:pt x="5639932" y="680839"/>
                  <a:pt x="5646057" y="697172"/>
                </a:cubicBezTo>
                <a:cubicBezTo>
                  <a:pt x="5670898" y="763415"/>
                  <a:pt x="5648226" y="759568"/>
                  <a:pt x="5675085" y="813286"/>
                </a:cubicBezTo>
                <a:cubicBezTo>
                  <a:pt x="5682886" y="828888"/>
                  <a:pt x="5694438" y="842315"/>
                  <a:pt x="5704114" y="856829"/>
                </a:cubicBezTo>
                <a:lnTo>
                  <a:pt x="5733143" y="943915"/>
                </a:lnTo>
                <a:lnTo>
                  <a:pt x="5747657" y="987457"/>
                </a:lnTo>
                <a:cubicBezTo>
                  <a:pt x="5752495" y="1031000"/>
                  <a:pt x="5754969" y="1074871"/>
                  <a:pt x="5762171" y="1118086"/>
                </a:cubicBezTo>
                <a:cubicBezTo>
                  <a:pt x="5764686" y="1133177"/>
                  <a:pt x="5768198" y="1148899"/>
                  <a:pt x="5776685" y="1161629"/>
                </a:cubicBezTo>
                <a:cubicBezTo>
                  <a:pt x="5788071" y="1178708"/>
                  <a:pt x="5804459" y="1192031"/>
                  <a:pt x="5820228" y="1205172"/>
                </a:cubicBezTo>
                <a:cubicBezTo>
                  <a:pt x="5833629" y="1216339"/>
                  <a:pt x="5848169" y="1226399"/>
                  <a:pt x="5863771" y="1234200"/>
                </a:cubicBezTo>
                <a:cubicBezTo>
                  <a:pt x="5877455" y="1241042"/>
                  <a:pt x="5892800" y="1243877"/>
                  <a:pt x="5907314" y="1248715"/>
                </a:cubicBezTo>
                <a:cubicBezTo>
                  <a:pt x="5916990" y="1263229"/>
                  <a:pt x="5930218" y="1275924"/>
                  <a:pt x="5936343" y="1292257"/>
                </a:cubicBezTo>
                <a:cubicBezTo>
                  <a:pt x="5945005" y="1315356"/>
                  <a:pt x="5945506" y="1340747"/>
                  <a:pt x="5950857" y="1364829"/>
                </a:cubicBezTo>
                <a:cubicBezTo>
                  <a:pt x="5955184" y="1384302"/>
                  <a:pt x="5959639" y="1403779"/>
                  <a:pt x="5965371" y="1422886"/>
                </a:cubicBezTo>
                <a:cubicBezTo>
                  <a:pt x="5974164" y="1452194"/>
                  <a:pt x="5984724" y="1480943"/>
                  <a:pt x="5994400" y="1509972"/>
                </a:cubicBezTo>
                <a:lnTo>
                  <a:pt x="6008914" y="1553515"/>
                </a:lnTo>
                <a:cubicBezTo>
                  <a:pt x="6018997" y="1583765"/>
                  <a:pt x="6032529" y="1631202"/>
                  <a:pt x="6052457" y="1655115"/>
                </a:cubicBezTo>
                <a:cubicBezTo>
                  <a:pt x="6078284" y="1686107"/>
                  <a:pt x="6106155" y="1684348"/>
                  <a:pt x="6139543" y="1698657"/>
                </a:cubicBezTo>
                <a:cubicBezTo>
                  <a:pt x="6159430" y="1707180"/>
                  <a:pt x="6177341" y="1720089"/>
                  <a:pt x="6197600" y="1727686"/>
                </a:cubicBezTo>
                <a:cubicBezTo>
                  <a:pt x="6216278" y="1734690"/>
                  <a:pt x="6236550" y="1736468"/>
                  <a:pt x="6255657" y="1742200"/>
                </a:cubicBezTo>
                <a:cubicBezTo>
                  <a:pt x="6284965" y="1750993"/>
                  <a:pt x="6313058" y="1763808"/>
                  <a:pt x="6342743" y="1771229"/>
                </a:cubicBezTo>
                <a:cubicBezTo>
                  <a:pt x="6362095" y="1776067"/>
                  <a:pt x="6381327" y="1781416"/>
                  <a:pt x="6400800" y="1785743"/>
                </a:cubicBezTo>
                <a:cubicBezTo>
                  <a:pt x="6424882" y="1791094"/>
                  <a:pt x="6449438" y="1794274"/>
                  <a:pt x="6473371" y="1800257"/>
                </a:cubicBezTo>
                <a:cubicBezTo>
                  <a:pt x="6488214" y="1803968"/>
                  <a:pt x="6502400" y="1809934"/>
                  <a:pt x="6516914" y="1814772"/>
                </a:cubicBezTo>
                <a:cubicBezTo>
                  <a:pt x="6585127" y="1882985"/>
                  <a:pt x="6543378" y="1846929"/>
                  <a:pt x="6647543" y="1916372"/>
                </a:cubicBezTo>
                <a:lnTo>
                  <a:pt x="6691085" y="1945400"/>
                </a:lnTo>
                <a:lnTo>
                  <a:pt x="6734628" y="1974429"/>
                </a:lnTo>
                <a:cubicBezTo>
                  <a:pt x="6744304" y="1988943"/>
                  <a:pt x="6751322" y="2005637"/>
                  <a:pt x="6763657" y="2017972"/>
                </a:cubicBezTo>
                <a:cubicBezTo>
                  <a:pt x="6775992" y="2030307"/>
                  <a:pt x="6796303" y="2033379"/>
                  <a:pt x="6807200" y="2047000"/>
                </a:cubicBezTo>
                <a:cubicBezTo>
                  <a:pt x="6816757" y="2058947"/>
                  <a:pt x="6812157" y="2078596"/>
                  <a:pt x="6821714" y="2090543"/>
                </a:cubicBezTo>
                <a:cubicBezTo>
                  <a:pt x="6848378" y="2123873"/>
                  <a:pt x="6886616" y="2123076"/>
                  <a:pt x="6923314" y="2134086"/>
                </a:cubicBezTo>
                <a:cubicBezTo>
                  <a:pt x="6952622" y="2142879"/>
                  <a:pt x="6981371" y="2153439"/>
                  <a:pt x="7010400" y="2163115"/>
                </a:cubicBezTo>
                <a:lnTo>
                  <a:pt x="7053943" y="2177629"/>
                </a:lnTo>
                <a:cubicBezTo>
                  <a:pt x="7153758" y="2244173"/>
                  <a:pt x="7107930" y="2224654"/>
                  <a:pt x="7184571" y="2250200"/>
                </a:cubicBezTo>
                <a:cubicBezTo>
                  <a:pt x="7203923" y="2245362"/>
                  <a:pt x="7222680" y="2235686"/>
                  <a:pt x="7242628" y="2235686"/>
                </a:cubicBezTo>
                <a:cubicBezTo>
                  <a:pt x="7280503" y="2235686"/>
                  <a:pt x="7403319" y="2243331"/>
                  <a:pt x="7460343" y="2264715"/>
                </a:cubicBezTo>
                <a:cubicBezTo>
                  <a:pt x="7480602" y="2272312"/>
                  <a:pt x="7498513" y="2285220"/>
                  <a:pt x="7518400" y="2293743"/>
                </a:cubicBezTo>
                <a:cubicBezTo>
                  <a:pt x="7553195" y="2308655"/>
                  <a:pt x="7583181" y="2312252"/>
                  <a:pt x="7620000" y="2322772"/>
                </a:cubicBezTo>
                <a:cubicBezTo>
                  <a:pt x="7634711" y="2326975"/>
                  <a:pt x="7649029" y="2332448"/>
                  <a:pt x="7663543" y="2337286"/>
                </a:cubicBezTo>
                <a:cubicBezTo>
                  <a:pt x="7678057" y="2346962"/>
                  <a:pt x="7697840" y="2351523"/>
                  <a:pt x="7707085" y="2366315"/>
                </a:cubicBezTo>
                <a:cubicBezTo>
                  <a:pt x="7723302" y="2392263"/>
                  <a:pt x="7719141" y="2427940"/>
                  <a:pt x="7736114" y="2453400"/>
                </a:cubicBezTo>
                <a:lnTo>
                  <a:pt x="7765143" y="2496943"/>
                </a:lnTo>
                <a:cubicBezTo>
                  <a:pt x="7786239" y="2560234"/>
                  <a:pt x="7784864" y="2581569"/>
                  <a:pt x="7823200" y="2627572"/>
                </a:cubicBezTo>
                <a:cubicBezTo>
                  <a:pt x="7836341" y="2643341"/>
                  <a:pt x="7850974" y="2657974"/>
                  <a:pt x="7866743" y="2671115"/>
                </a:cubicBezTo>
                <a:cubicBezTo>
                  <a:pt x="7880144" y="2682282"/>
                  <a:pt x="7895771" y="2690467"/>
                  <a:pt x="7910285" y="2700143"/>
                </a:cubicBezTo>
                <a:cubicBezTo>
                  <a:pt x="7945033" y="2752265"/>
                  <a:pt x="7953538" y="2756748"/>
                  <a:pt x="7968343" y="2830772"/>
                </a:cubicBezTo>
                <a:cubicBezTo>
                  <a:pt x="7973181" y="2854962"/>
                  <a:pt x="7975056" y="2879940"/>
                  <a:pt x="7982857" y="2903343"/>
                </a:cubicBezTo>
                <a:cubicBezTo>
                  <a:pt x="7989699" y="2923869"/>
                  <a:pt x="8003849" y="2941311"/>
                  <a:pt x="8011885" y="2961400"/>
                </a:cubicBezTo>
                <a:cubicBezTo>
                  <a:pt x="8023249" y="2989810"/>
                  <a:pt x="8031238" y="3019457"/>
                  <a:pt x="8040914" y="3048486"/>
                </a:cubicBezTo>
                <a:cubicBezTo>
                  <a:pt x="8045752" y="3063000"/>
                  <a:pt x="8042698" y="3083543"/>
                  <a:pt x="8055428" y="3092029"/>
                </a:cubicBezTo>
                <a:lnTo>
                  <a:pt x="8098971" y="3121057"/>
                </a:lnTo>
                <a:lnTo>
                  <a:pt x="8157028" y="3208143"/>
                </a:lnTo>
                <a:cubicBezTo>
                  <a:pt x="8184922" y="3249984"/>
                  <a:pt x="8199321" y="3277748"/>
                  <a:pt x="8244114" y="3309743"/>
                </a:cubicBezTo>
                <a:cubicBezTo>
                  <a:pt x="8256564" y="3318636"/>
                  <a:pt x="8273143" y="3319419"/>
                  <a:pt x="8287657" y="3324257"/>
                </a:cubicBezTo>
                <a:cubicBezTo>
                  <a:pt x="8403776" y="3401671"/>
                  <a:pt x="8263462" y="3300063"/>
                  <a:pt x="8360228" y="3396829"/>
                </a:cubicBezTo>
                <a:cubicBezTo>
                  <a:pt x="8372563" y="3409164"/>
                  <a:pt x="8389257" y="3416181"/>
                  <a:pt x="8403771" y="3425857"/>
                </a:cubicBezTo>
                <a:cubicBezTo>
                  <a:pt x="8418318" y="3469498"/>
                  <a:pt x="8416050" y="3475427"/>
                  <a:pt x="8447314" y="3512943"/>
                </a:cubicBezTo>
                <a:cubicBezTo>
                  <a:pt x="8460455" y="3528712"/>
                  <a:pt x="8477716" y="3540717"/>
                  <a:pt x="8490857" y="3556486"/>
                </a:cubicBezTo>
                <a:cubicBezTo>
                  <a:pt x="8502024" y="3569887"/>
                  <a:pt x="8507550" y="3587694"/>
                  <a:pt x="8519885" y="3600029"/>
                </a:cubicBezTo>
                <a:cubicBezTo>
                  <a:pt x="8537886" y="3618030"/>
                  <a:pt x="8596762" y="3656118"/>
                  <a:pt x="8621485" y="3672600"/>
                </a:cubicBezTo>
                <a:cubicBezTo>
                  <a:pt x="8640838" y="3701629"/>
                  <a:pt x="8663941" y="3728481"/>
                  <a:pt x="8679543" y="3759686"/>
                </a:cubicBezTo>
                <a:cubicBezTo>
                  <a:pt x="8689219" y="3779038"/>
                  <a:pt x="8693272" y="3802444"/>
                  <a:pt x="8708571" y="3817743"/>
                </a:cubicBezTo>
                <a:cubicBezTo>
                  <a:pt x="8719389" y="3828561"/>
                  <a:pt x="8737600" y="3827419"/>
                  <a:pt x="8752114" y="3832257"/>
                </a:cubicBezTo>
                <a:cubicBezTo>
                  <a:pt x="8766628" y="3841933"/>
                  <a:pt x="8784760" y="3847664"/>
                  <a:pt x="8795657" y="3861286"/>
                </a:cubicBezTo>
                <a:cubicBezTo>
                  <a:pt x="8834163" y="3909419"/>
                  <a:pt x="8787769" y="3904829"/>
                  <a:pt x="8824685" y="3904829"/>
                </a:cubicBezTo>
              </a:path>
            </a:pathLst>
          </a:custGeom>
          <a:noFill/>
          <a:ln w="190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1868EEFC-3562-B6C2-11F9-A2DAF3EEAC5F}"/>
              </a:ext>
            </a:extLst>
          </p:cNvPr>
          <p:cNvSpPr txBox="1"/>
          <p:nvPr/>
        </p:nvSpPr>
        <p:spPr>
          <a:xfrm>
            <a:off x="817418" y="1391668"/>
            <a:ext cx="8451273"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And God spoke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all these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rgbClr val="FFFFFF"/>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a:t>
            </a:r>
            <a:r>
              <a:rPr kumimoji="0" lang="en-US" sz="3200" b="1" i="0" u="none" strike="noStrike" kern="1200" cap="none" spc="0" normalizeH="0" baseline="0" noProof="0" dirty="0">
                <a:ln>
                  <a:noFill/>
                </a:ln>
                <a:solidFill>
                  <a:srgbClr val="FFFF00"/>
                </a:solidFill>
                <a:effectLst/>
                <a:uLnTx/>
                <a:uFillTx/>
                <a:latin typeface="Trebuchet MS" panose="020B0603020202020204" pitchFamily="34" charset="0"/>
                <a:ea typeface="+mn-ea"/>
                <a:cs typeface="+mn-cs"/>
              </a:rPr>
              <a:t>“I am the LORD your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rgbClr val="FFFFFF"/>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a:t>
            </a:r>
            <a:r>
              <a:rPr kumimoji="0" lang="en-US" sz="3200" b="0" i="1"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You shall have no other gods but 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i="1" dirty="0">
                <a:solidFill>
                  <a:srgbClr val="FFFFFF"/>
                </a:solidFill>
                <a:latin typeface="Trebuchet MS" panose="020B0603020202020204" pitchFamily="34" charset="0"/>
              </a:rPr>
              <a:t>  You shall not make yourself an image…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Honour your father &amp; mother…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i="1" dirty="0">
                <a:solidFill>
                  <a:srgbClr val="FFFFFF"/>
                </a:solidFill>
                <a:latin typeface="Trebuchet MS" panose="020B0603020202020204" pitchFamily="34" charset="0"/>
              </a:rPr>
              <a:t>  You shall not murder…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You shall not commit adultery…”   </a:t>
            </a:r>
            <a:endParaRPr kumimoji="0" lang="en-GB" sz="1800" b="0" i="1"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940614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9A697A-F28F-0198-CC3F-A81DE4C7DB5F}"/>
              </a:ext>
            </a:extLst>
          </p:cNvPr>
          <p:cNvGrpSpPr/>
          <p:nvPr/>
        </p:nvGrpSpPr>
        <p:grpSpPr>
          <a:xfrm>
            <a:off x="124689" y="54775"/>
            <a:ext cx="8825345" cy="3027502"/>
            <a:chOff x="124690" y="0"/>
            <a:chExt cx="8825345" cy="3027502"/>
          </a:xfrm>
        </p:grpSpPr>
        <p:sp>
          <p:nvSpPr>
            <p:cNvPr id="4" name="TextBox 3">
              <a:extLst>
                <a:ext uri="{FF2B5EF4-FFF2-40B4-BE49-F238E27FC236}">
                  <a16:creationId xmlns:a16="http://schemas.microsoft.com/office/drawing/2014/main" id="{1868EEFC-3562-B6C2-11F9-A2DAF3EEAC5F}"/>
                </a:ext>
              </a:extLst>
            </p:cNvPr>
            <p:cNvSpPr txBox="1"/>
            <p:nvPr/>
          </p:nvSpPr>
          <p:spPr>
            <a:xfrm>
              <a:off x="124690" y="0"/>
              <a:ext cx="8825345" cy="2893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In Exodus 19-20…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FFF"/>
                  </a:solidFill>
                  <a:latin typeface="Trebuchet MS" panose="020B0603020202020204" pitchFamily="34" charset="0"/>
                </a:rPr>
                <a:t>in storm &amp; lightning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FFF"/>
                  </a:solidFill>
                  <a:latin typeface="Trebuchet MS" panose="020B0603020202020204" pitchFamily="34" charset="0"/>
                </a:rPr>
                <a:t>God gave </a:t>
              </a:r>
              <a:r>
                <a:rPr lang="en-US" sz="3600" b="1" dirty="0">
                  <a:solidFill>
                    <a:srgbClr val="FFFF00"/>
                  </a:solidFill>
                  <a:latin typeface="Trebuchet MS" panose="020B0603020202020204" pitchFamily="34" charset="0"/>
                </a:rPr>
                <a:t>his Law </a:t>
              </a:r>
              <a:r>
                <a:rPr lang="en-US" sz="3200" dirty="0">
                  <a:solidFill>
                    <a:srgbClr val="FFFFFF"/>
                  </a:solidFill>
                  <a:latin typeface="Trebuchet MS" panose="020B0603020202020204" pitchFamily="34" charset="0"/>
                </a:rPr>
                <a:t>to his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rgbClr val="FFFFFF"/>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2" name="Picture 1">
              <a:extLst>
                <a:ext uri="{FF2B5EF4-FFF2-40B4-BE49-F238E27FC236}">
                  <a16:creationId xmlns:a16="http://schemas.microsoft.com/office/drawing/2014/main" id="{E37A4EE9-BAC2-5537-30D3-8A9E63A420FF}"/>
                </a:ext>
              </a:extLst>
            </p:cNvPr>
            <p:cNvPicPr>
              <a:picLocks noChangeAspect="1"/>
            </p:cNvPicPr>
            <p:nvPr/>
          </p:nvPicPr>
          <p:blipFill>
            <a:blip r:embed="rId2"/>
            <a:stretch>
              <a:fillRect/>
            </a:stretch>
          </p:blipFill>
          <p:spPr>
            <a:xfrm>
              <a:off x="3482807" y="1619642"/>
              <a:ext cx="1759825" cy="1407860"/>
            </a:xfrm>
            <a:prstGeom prst="rect">
              <a:avLst/>
            </a:prstGeom>
          </p:spPr>
        </p:pic>
      </p:grpSp>
      <p:grpSp>
        <p:nvGrpSpPr>
          <p:cNvPr id="7" name="Group 6">
            <a:extLst>
              <a:ext uri="{FF2B5EF4-FFF2-40B4-BE49-F238E27FC236}">
                <a16:creationId xmlns:a16="http://schemas.microsoft.com/office/drawing/2014/main" id="{5671F400-B482-A57B-3097-D1009D27EB51}"/>
              </a:ext>
            </a:extLst>
          </p:cNvPr>
          <p:cNvGrpSpPr/>
          <p:nvPr/>
        </p:nvGrpSpPr>
        <p:grpSpPr>
          <a:xfrm>
            <a:off x="-96981" y="3760018"/>
            <a:ext cx="9268690" cy="3385542"/>
            <a:chOff x="207814" y="4508163"/>
            <a:chExt cx="8451273" cy="3385542"/>
          </a:xfrm>
          <a:solidFill>
            <a:srgbClr val="C00000"/>
          </a:solidFill>
        </p:grpSpPr>
        <p:sp>
          <p:nvSpPr>
            <p:cNvPr id="5" name="TextBox 4">
              <a:extLst>
                <a:ext uri="{FF2B5EF4-FFF2-40B4-BE49-F238E27FC236}">
                  <a16:creationId xmlns:a16="http://schemas.microsoft.com/office/drawing/2014/main" id="{D3DA470B-470B-7A12-962C-54D0CD646A0A}"/>
                </a:ext>
              </a:extLst>
            </p:cNvPr>
            <p:cNvSpPr txBox="1"/>
            <p:nvPr/>
          </p:nvSpPr>
          <p:spPr>
            <a:xfrm>
              <a:off x="207814" y="4508163"/>
              <a:ext cx="8451273" cy="3385542"/>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FFF"/>
                  </a:solidFill>
                  <a:latin typeface="Trebuchet MS" panose="020B0603020202020204" pitchFamily="34" charset="0"/>
                </a:rPr>
                <a:t>In Acts 2</a:t>
              </a:r>
              <a:endParaRPr kumimoji="0" lang="en-US" sz="3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in wind &amp; fire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FFF"/>
                  </a:solidFill>
                  <a:latin typeface="Trebuchet MS" panose="020B0603020202020204" pitchFamily="34" charset="0"/>
                </a:rPr>
                <a:t>God gave </a:t>
              </a:r>
              <a:r>
                <a:rPr lang="en-US" sz="3600" b="1" dirty="0">
                  <a:solidFill>
                    <a:srgbClr val="FFFF00"/>
                  </a:solidFill>
                  <a:latin typeface="Trebuchet MS" panose="020B0603020202020204" pitchFamily="34" charset="0"/>
                </a:rPr>
                <a:t>his Spirit </a:t>
              </a:r>
              <a:r>
                <a:rPr lang="en-US" sz="3200" dirty="0">
                  <a:solidFill>
                    <a:srgbClr val="FFFFFF"/>
                  </a:solidFill>
                  <a:latin typeface="Trebuchet MS" panose="020B0603020202020204" pitchFamily="34" charset="0"/>
                </a:rPr>
                <a:t>to his people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7170" name="Picture 2" descr="Pentecost and the Holy Spirit - Jen Norton Art Studio">
              <a:extLst>
                <a:ext uri="{FF2B5EF4-FFF2-40B4-BE49-F238E27FC236}">
                  <a16:creationId xmlns:a16="http://schemas.microsoft.com/office/drawing/2014/main" id="{253A21AD-C934-AC1B-C00A-022039740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444" y="6109362"/>
              <a:ext cx="1995528" cy="1598917"/>
            </a:xfrm>
            <a:prstGeom prst="rect">
              <a:avLst/>
            </a:prstGeom>
            <a:grp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BFDEE99-00FB-4029-3C9C-9C92C9F965BF}"/>
              </a:ext>
            </a:extLst>
          </p:cNvPr>
          <p:cNvSpPr txBox="1"/>
          <p:nvPr/>
        </p:nvSpPr>
        <p:spPr>
          <a:xfrm>
            <a:off x="-96982" y="3097982"/>
            <a:ext cx="9268689" cy="646331"/>
          </a:xfrm>
          <a:prstGeom prst="rect">
            <a:avLst/>
          </a:prstGeom>
          <a:solidFill>
            <a:srgbClr val="800080"/>
          </a:solidFill>
        </p:spPr>
        <p:txBody>
          <a:bodyPr wrap="square" rtlCol="0">
            <a:spAutoFit/>
          </a:bodyPr>
          <a:lstStyle/>
          <a:p>
            <a:r>
              <a:rPr lang="en-US" sz="3600" dirty="0">
                <a:solidFill>
                  <a:schemeClr val="bg1"/>
                </a:solidFill>
                <a:latin typeface="Trebuchet MS" panose="020B0603020202020204" pitchFamily="34" charset="0"/>
              </a:rPr>
              <a:t>     …but people’s hearts were not changed</a:t>
            </a:r>
            <a:endParaRPr lang="en-GB" sz="36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53975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026"/>
          <p:cNvSpPr>
            <a:spLocks noGrp="1" noChangeArrowheads="1"/>
          </p:cNvSpPr>
          <p:nvPr>
            <p:ph type="title"/>
          </p:nvPr>
        </p:nvSpPr>
        <p:spPr>
          <a:xfrm>
            <a:off x="-323850" y="6858000"/>
            <a:ext cx="8229600" cy="1143000"/>
          </a:xfrm>
        </p:spPr>
        <p:txBody>
          <a:bodyPr/>
          <a:lstStyle/>
          <a:p>
            <a:r>
              <a:rPr lang="en-GB"/>
              <a:t>Lessons from Horeb</a:t>
            </a:r>
          </a:p>
        </p:txBody>
      </p:sp>
      <p:sp>
        <p:nvSpPr>
          <p:cNvPr id="76804" name="Text Box 1028"/>
          <p:cNvSpPr txBox="1">
            <a:spLocks noChangeArrowheads="1"/>
          </p:cNvSpPr>
          <p:nvPr/>
        </p:nvSpPr>
        <p:spPr bwMode="auto">
          <a:xfrm>
            <a:off x="0" y="0"/>
            <a:ext cx="9143999" cy="954107"/>
          </a:xfrm>
          <a:prstGeom prst="rect">
            <a:avLst/>
          </a:prstGeom>
          <a:solidFill>
            <a:srgbClr val="000066"/>
          </a:solidFill>
          <a:ln>
            <a:noFill/>
          </a:ln>
        </p:spPr>
        <p:txBody>
          <a:bodyPr wrap="square">
            <a:spAutoFit/>
          </a:bodyPr>
          <a:lstStyle>
            <a:defPPr>
              <a:defRPr lang="en-US"/>
            </a:defPPr>
            <a:lvl1pPr marL="449263" marR="0" lvl="0" indent="-449263" algn="ctr" fontAlgn="base">
              <a:lnSpc>
                <a:spcPct val="100000"/>
              </a:lnSpc>
              <a:spcBef>
                <a:spcPct val="0"/>
              </a:spcBef>
              <a:spcAft>
                <a:spcPct val="0"/>
              </a:spcAft>
              <a:buClrTx/>
              <a:buSzTx/>
              <a:buFontTx/>
              <a:buNone/>
              <a:tabLst/>
              <a:defRPr kumimoji="0" sz="3200" b="0" i="0" u="none" strike="noStrike" cap="none" spc="0" normalizeH="0" baseline="0">
                <a:ln>
                  <a:noFill/>
                </a:ln>
                <a:solidFill>
                  <a:srgbClr val="FFFFFF"/>
                </a:solidFill>
                <a:effectLst/>
                <a:uLnTx/>
                <a:uFillTx/>
                <a:latin typeface="Trebuchet MS" pitchFamily="34" charset="0"/>
              </a:defRPr>
            </a:lvl1pPr>
            <a:lvl2pPr marL="742950" indent="-285750">
              <a:defRPr sz="2400">
                <a:latin typeface="Times New Roman" charset="0"/>
              </a:defRPr>
            </a:lvl2pPr>
            <a:lvl3pPr marL="1143000" indent="-228600">
              <a:defRPr sz="2400">
                <a:latin typeface="Times New Roman" charset="0"/>
              </a:defRPr>
            </a:lvl3pPr>
            <a:lvl4pPr marL="1600200" indent="-228600">
              <a:defRPr sz="2400">
                <a:latin typeface="Times New Roman" charset="0"/>
              </a:defRPr>
            </a:lvl4pPr>
            <a:lvl5pPr marL="2057400" indent="-228600">
              <a:defRPr sz="2400">
                <a:latin typeface="Times New Roman" charset="0"/>
              </a:defRPr>
            </a:lvl5pPr>
            <a:lvl6pPr marL="2514600" indent="-228600" eaLnBrk="0" fontAlgn="base" hangingPunct="0">
              <a:spcBef>
                <a:spcPct val="0"/>
              </a:spcBef>
              <a:spcAft>
                <a:spcPct val="0"/>
              </a:spcAft>
              <a:defRPr sz="2400">
                <a:latin typeface="Times New Roman" charset="0"/>
              </a:defRPr>
            </a:lvl6pPr>
            <a:lvl7pPr marL="2971800" indent="-228600" eaLnBrk="0" fontAlgn="base" hangingPunct="0">
              <a:spcBef>
                <a:spcPct val="0"/>
              </a:spcBef>
              <a:spcAft>
                <a:spcPct val="0"/>
              </a:spcAft>
              <a:defRPr sz="2400">
                <a:latin typeface="Times New Roman" charset="0"/>
              </a:defRPr>
            </a:lvl7pPr>
            <a:lvl8pPr marL="3429000" indent="-228600" eaLnBrk="0" fontAlgn="base" hangingPunct="0">
              <a:spcBef>
                <a:spcPct val="0"/>
              </a:spcBef>
              <a:spcAft>
                <a:spcPct val="0"/>
              </a:spcAft>
              <a:defRPr sz="2400">
                <a:latin typeface="Times New Roman" charset="0"/>
              </a:defRPr>
            </a:lvl8pPr>
            <a:lvl9pPr marL="3886200" indent="-228600" eaLnBrk="0" fontAlgn="base" hangingPunct="0">
              <a:spcBef>
                <a:spcPct val="0"/>
              </a:spcBef>
              <a:spcAft>
                <a:spcPct val="0"/>
              </a:spcAft>
              <a:defRPr sz="2400">
                <a:latin typeface="Times New Roman" charset="0"/>
              </a:defRPr>
            </a:lvl9pPr>
          </a:lstStyle>
          <a:p>
            <a:r>
              <a:rPr lang="en-GB" sz="2800" dirty="0"/>
              <a:t>The 3 great Jewish </a:t>
            </a:r>
          </a:p>
          <a:p>
            <a:r>
              <a:rPr lang="en-GB" sz="2800" b="1" dirty="0"/>
              <a:t>HARVEST FESTIVALS</a:t>
            </a:r>
            <a:endParaRPr lang="en-US" b="1" dirty="0"/>
          </a:p>
        </p:txBody>
      </p:sp>
      <p:pic>
        <p:nvPicPr>
          <p:cNvPr id="2" name="Picture 1">
            <a:extLst>
              <a:ext uri="{FF2B5EF4-FFF2-40B4-BE49-F238E27FC236}">
                <a16:creationId xmlns:a16="http://schemas.microsoft.com/office/drawing/2014/main" id="{DE8C7B83-4069-47FE-3154-FC1C2BD54F76}"/>
              </a:ext>
            </a:extLst>
          </p:cNvPr>
          <p:cNvPicPr>
            <a:picLocks noChangeAspect="1"/>
          </p:cNvPicPr>
          <p:nvPr/>
        </p:nvPicPr>
        <p:blipFill>
          <a:blip r:embed="rId3"/>
          <a:stretch>
            <a:fillRect/>
          </a:stretch>
        </p:blipFill>
        <p:spPr>
          <a:xfrm>
            <a:off x="6400799" y="2978612"/>
            <a:ext cx="2218202" cy="2121680"/>
          </a:xfrm>
          <a:prstGeom prst="rect">
            <a:avLst/>
          </a:prstGeom>
        </p:spPr>
      </p:pic>
      <p:sp>
        <p:nvSpPr>
          <p:cNvPr id="3" name="Text Box 1028">
            <a:extLst>
              <a:ext uri="{FF2B5EF4-FFF2-40B4-BE49-F238E27FC236}">
                <a16:creationId xmlns:a16="http://schemas.microsoft.com/office/drawing/2014/main" id="{2DE75282-2E16-FE9F-BA3B-AC2DD278118C}"/>
              </a:ext>
            </a:extLst>
          </p:cNvPr>
          <p:cNvSpPr txBox="1">
            <a:spLocks noChangeArrowheads="1"/>
          </p:cNvSpPr>
          <p:nvPr/>
        </p:nvSpPr>
        <p:spPr bwMode="auto">
          <a:xfrm>
            <a:off x="6331672" y="1248445"/>
            <a:ext cx="2321188" cy="769441"/>
          </a:xfrm>
          <a:prstGeom prst="rect">
            <a:avLst/>
          </a:prstGeom>
          <a:solidFill>
            <a:srgbClr val="66990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US" b="1" i="1" dirty="0">
                <a:solidFill>
                  <a:schemeClr val="bg1"/>
                </a:solidFill>
                <a:latin typeface="Trebuchet MS" pitchFamily="34" charset="0"/>
              </a:rPr>
              <a:t>Fruit harvest</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US" sz="2000" b="1" i="1" dirty="0">
                <a:solidFill>
                  <a:schemeClr val="bg1"/>
                </a:solidFill>
                <a:latin typeface="Trebuchet MS" pitchFamily="34" charset="0"/>
              </a:rPr>
              <a:t>Sept-Oct</a:t>
            </a:r>
          </a:p>
        </p:txBody>
      </p:sp>
      <p:sp>
        <p:nvSpPr>
          <p:cNvPr id="4" name="Text Box 1028">
            <a:extLst>
              <a:ext uri="{FF2B5EF4-FFF2-40B4-BE49-F238E27FC236}">
                <a16:creationId xmlns:a16="http://schemas.microsoft.com/office/drawing/2014/main" id="{514D0DF3-4F19-8BAE-53E8-18E49821510E}"/>
              </a:ext>
            </a:extLst>
          </p:cNvPr>
          <p:cNvSpPr txBox="1">
            <a:spLocks noChangeArrowheads="1"/>
          </p:cNvSpPr>
          <p:nvPr/>
        </p:nvSpPr>
        <p:spPr bwMode="auto">
          <a:xfrm>
            <a:off x="3468945" y="1248446"/>
            <a:ext cx="2322689" cy="769441"/>
          </a:xfrm>
          <a:prstGeom prst="rect">
            <a:avLst/>
          </a:prstGeom>
          <a:solidFill>
            <a:srgbClr val="66990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b="1" i="1" dirty="0">
                <a:solidFill>
                  <a:schemeClr val="bg1"/>
                </a:solidFill>
                <a:latin typeface="Trebuchet MS" pitchFamily="34" charset="0"/>
              </a:rPr>
              <a:t>Wheat harvest</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chemeClr val="bg1"/>
                </a:solidFill>
                <a:effectLst/>
                <a:uLnTx/>
                <a:uFillTx/>
                <a:latin typeface="Trebuchet MS" pitchFamily="34" charset="0"/>
              </a:rPr>
              <a:t>May-June</a:t>
            </a:r>
          </a:p>
        </p:txBody>
      </p:sp>
      <p:sp>
        <p:nvSpPr>
          <p:cNvPr id="5" name="Text Box 1028">
            <a:extLst>
              <a:ext uri="{FF2B5EF4-FFF2-40B4-BE49-F238E27FC236}">
                <a16:creationId xmlns:a16="http://schemas.microsoft.com/office/drawing/2014/main" id="{04771CD1-EA41-233E-87CC-09EE031A987B}"/>
              </a:ext>
            </a:extLst>
          </p:cNvPr>
          <p:cNvSpPr txBox="1">
            <a:spLocks noChangeArrowheads="1"/>
          </p:cNvSpPr>
          <p:nvPr/>
        </p:nvSpPr>
        <p:spPr bwMode="auto">
          <a:xfrm>
            <a:off x="524999" y="1248447"/>
            <a:ext cx="2437767" cy="769441"/>
          </a:xfrm>
          <a:prstGeom prst="rect">
            <a:avLst/>
          </a:prstGeom>
          <a:solidFill>
            <a:srgbClr val="66990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b="1" i="1" dirty="0">
                <a:solidFill>
                  <a:srgbClr val="FFFFFF"/>
                </a:solidFill>
                <a:latin typeface="Trebuchet MS" pitchFamily="34" charset="0"/>
              </a:rPr>
              <a:t>Barley harvest</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2000" b="1" i="1" u="none" strike="noStrike" kern="1200" cap="none" spc="0" normalizeH="0" baseline="0" noProof="0" dirty="0">
                <a:ln>
                  <a:noFill/>
                </a:ln>
                <a:solidFill>
                  <a:srgbClr val="FFFFFF"/>
                </a:solidFill>
                <a:effectLst/>
                <a:uLnTx/>
                <a:uFillTx/>
                <a:latin typeface="Trebuchet MS" pitchFamily="34" charset="0"/>
              </a:rPr>
              <a:t>March-April</a:t>
            </a:r>
            <a:endParaRPr kumimoji="0" lang="en-US" sz="2000" b="1" i="1" u="none" strike="noStrike" kern="1200" cap="none" spc="0" normalizeH="0" baseline="0" noProof="0" dirty="0">
              <a:ln>
                <a:noFill/>
              </a:ln>
              <a:solidFill>
                <a:srgbClr val="FFFFFF"/>
              </a:solidFill>
              <a:effectLst/>
              <a:uLnTx/>
              <a:uFillTx/>
              <a:latin typeface="Trebuchet MS" pitchFamily="34" charset="0"/>
            </a:endParaRPr>
          </a:p>
        </p:txBody>
      </p:sp>
      <p:sp>
        <p:nvSpPr>
          <p:cNvPr id="8" name="Text Box 1028">
            <a:extLst>
              <a:ext uri="{FF2B5EF4-FFF2-40B4-BE49-F238E27FC236}">
                <a16:creationId xmlns:a16="http://schemas.microsoft.com/office/drawing/2014/main" id="{72DBD692-AD8E-4495-E921-673D83BC0ED4}"/>
              </a:ext>
            </a:extLst>
          </p:cNvPr>
          <p:cNvSpPr txBox="1">
            <a:spLocks noChangeArrowheads="1"/>
          </p:cNvSpPr>
          <p:nvPr/>
        </p:nvSpPr>
        <p:spPr bwMode="auto">
          <a:xfrm>
            <a:off x="6439104" y="2092160"/>
            <a:ext cx="2029718" cy="646331"/>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sz="3600" b="1" dirty="0">
                <a:solidFill>
                  <a:srgbClr val="660066"/>
                </a:solidFill>
                <a:latin typeface="Trebuchet MS" pitchFamily="34" charset="0"/>
              </a:rPr>
              <a:t>‘Booths’</a:t>
            </a:r>
            <a:endParaRPr kumimoji="0" lang="en-US" sz="3600" b="1" u="none" strike="noStrike" kern="1200" cap="none" spc="0" normalizeH="0" baseline="0" noProof="0" dirty="0">
              <a:ln>
                <a:noFill/>
              </a:ln>
              <a:solidFill>
                <a:srgbClr val="660066"/>
              </a:solidFill>
              <a:effectLst/>
              <a:uLnTx/>
              <a:uFillTx/>
              <a:latin typeface="Trebuchet MS" pitchFamily="34" charset="0"/>
            </a:endParaRPr>
          </a:p>
        </p:txBody>
      </p:sp>
      <p:sp>
        <p:nvSpPr>
          <p:cNvPr id="11" name="Text Box 1028">
            <a:extLst>
              <a:ext uri="{FF2B5EF4-FFF2-40B4-BE49-F238E27FC236}">
                <a16:creationId xmlns:a16="http://schemas.microsoft.com/office/drawing/2014/main" id="{3D612B92-505D-6A52-5B40-82D96EC02336}"/>
              </a:ext>
            </a:extLst>
          </p:cNvPr>
          <p:cNvSpPr txBox="1">
            <a:spLocks noChangeArrowheads="1"/>
          </p:cNvSpPr>
          <p:nvPr/>
        </p:nvSpPr>
        <p:spPr bwMode="auto">
          <a:xfrm>
            <a:off x="6400799" y="5189425"/>
            <a:ext cx="2218202" cy="923330"/>
          </a:xfrm>
          <a:prstGeom prst="rect">
            <a:avLst/>
          </a:prstGeom>
          <a:solidFill>
            <a:srgbClr val="80008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5400" b="0" i="0" u="none" strike="noStrike" kern="1200" cap="none" spc="0" normalizeH="0" baseline="0" noProof="0" dirty="0">
                <a:ln>
                  <a:noFill/>
                </a:ln>
                <a:solidFill>
                  <a:srgbClr val="FFFFFF"/>
                </a:solidFill>
                <a:effectLst/>
                <a:uLnTx/>
                <a:uFillTx/>
                <a:latin typeface="Trebuchet MS" pitchFamily="34" charset="0"/>
                <a:ea typeface="+mn-ea"/>
                <a:cs typeface="+mn-cs"/>
              </a:rPr>
              <a:t>?</a:t>
            </a:r>
            <a:endParaRPr kumimoji="0" lang="en-US" sz="5400" b="1" i="1" u="none" strike="noStrike" kern="1200" cap="none" spc="0" normalizeH="0" baseline="0" noProof="0" dirty="0">
              <a:ln>
                <a:noFill/>
              </a:ln>
              <a:solidFill>
                <a:srgbClr val="FFFF00"/>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233532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25000">
              <a:srgbClr val="FFFF00"/>
            </a:gs>
            <a:gs pos="53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4819" name="Rectangle 1026"/>
          <p:cNvSpPr>
            <a:spLocks noGrp="1" noChangeArrowheads="1"/>
          </p:cNvSpPr>
          <p:nvPr>
            <p:ph type="title"/>
          </p:nvPr>
        </p:nvSpPr>
        <p:spPr>
          <a:xfrm>
            <a:off x="-323850" y="6858000"/>
            <a:ext cx="8229600" cy="1143000"/>
          </a:xfrm>
        </p:spPr>
        <p:txBody>
          <a:bodyPr/>
          <a:lstStyle/>
          <a:p>
            <a:r>
              <a:rPr lang="en-GB"/>
              <a:t>Lessons from Horeb</a:t>
            </a:r>
          </a:p>
        </p:txBody>
      </p:sp>
      <p:sp>
        <p:nvSpPr>
          <p:cNvPr id="76804" name="Text Box 1028"/>
          <p:cNvSpPr txBox="1">
            <a:spLocks noChangeArrowheads="1"/>
          </p:cNvSpPr>
          <p:nvPr/>
        </p:nvSpPr>
        <p:spPr bwMode="auto">
          <a:xfrm>
            <a:off x="0" y="0"/>
            <a:ext cx="9143999" cy="954107"/>
          </a:xfrm>
          <a:prstGeom prst="rect">
            <a:avLst/>
          </a:prstGeom>
          <a:solidFill>
            <a:srgbClr val="000066"/>
          </a:solidFill>
          <a:ln>
            <a:noFill/>
          </a:ln>
        </p:spPr>
        <p:txBody>
          <a:bodyPr wrap="square">
            <a:spAutoFit/>
          </a:bodyPr>
          <a:lstStyle>
            <a:defPPr>
              <a:defRPr lang="en-US"/>
            </a:defPPr>
            <a:lvl1pPr marL="449263" marR="0" lvl="0" indent="-449263" algn="ctr" fontAlgn="base">
              <a:lnSpc>
                <a:spcPct val="100000"/>
              </a:lnSpc>
              <a:spcBef>
                <a:spcPct val="0"/>
              </a:spcBef>
              <a:spcAft>
                <a:spcPct val="0"/>
              </a:spcAft>
              <a:buClrTx/>
              <a:buSzTx/>
              <a:buFontTx/>
              <a:buNone/>
              <a:tabLst/>
              <a:defRPr kumimoji="0" sz="3200" b="0" i="0" u="none" strike="noStrike" cap="none" spc="0" normalizeH="0" baseline="0">
                <a:ln>
                  <a:noFill/>
                </a:ln>
                <a:solidFill>
                  <a:srgbClr val="FFFFFF"/>
                </a:solidFill>
                <a:effectLst/>
                <a:uLnTx/>
                <a:uFillTx/>
                <a:latin typeface="Trebuchet MS" pitchFamily="34" charset="0"/>
              </a:defRPr>
            </a:lvl1pPr>
            <a:lvl2pPr marL="742950" indent="-285750">
              <a:defRPr sz="2400">
                <a:latin typeface="Times New Roman" charset="0"/>
              </a:defRPr>
            </a:lvl2pPr>
            <a:lvl3pPr marL="1143000" indent="-228600">
              <a:defRPr sz="2400">
                <a:latin typeface="Times New Roman" charset="0"/>
              </a:defRPr>
            </a:lvl3pPr>
            <a:lvl4pPr marL="1600200" indent="-228600">
              <a:defRPr sz="2400">
                <a:latin typeface="Times New Roman" charset="0"/>
              </a:defRPr>
            </a:lvl4pPr>
            <a:lvl5pPr marL="2057400" indent="-228600">
              <a:defRPr sz="2400">
                <a:latin typeface="Times New Roman" charset="0"/>
              </a:defRPr>
            </a:lvl5pPr>
            <a:lvl6pPr marL="2514600" indent="-228600" eaLnBrk="0" fontAlgn="base" hangingPunct="0">
              <a:spcBef>
                <a:spcPct val="0"/>
              </a:spcBef>
              <a:spcAft>
                <a:spcPct val="0"/>
              </a:spcAft>
              <a:defRPr sz="2400">
                <a:latin typeface="Times New Roman" charset="0"/>
              </a:defRPr>
            </a:lvl6pPr>
            <a:lvl7pPr marL="2971800" indent="-228600" eaLnBrk="0" fontAlgn="base" hangingPunct="0">
              <a:spcBef>
                <a:spcPct val="0"/>
              </a:spcBef>
              <a:spcAft>
                <a:spcPct val="0"/>
              </a:spcAft>
              <a:defRPr sz="2400">
                <a:latin typeface="Times New Roman" charset="0"/>
              </a:defRPr>
            </a:lvl7pPr>
            <a:lvl8pPr marL="3429000" indent="-228600" eaLnBrk="0" fontAlgn="base" hangingPunct="0">
              <a:spcBef>
                <a:spcPct val="0"/>
              </a:spcBef>
              <a:spcAft>
                <a:spcPct val="0"/>
              </a:spcAft>
              <a:defRPr sz="2400">
                <a:latin typeface="Times New Roman" charset="0"/>
              </a:defRPr>
            </a:lvl8pPr>
            <a:lvl9pPr marL="3886200" indent="-228600" eaLnBrk="0" fontAlgn="base" hangingPunct="0">
              <a:spcBef>
                <a:spcPct val="0"/>
              </a:spcBef>
              <a:spcAft>
                <a:spcPct val="0"/>
              </a:spcAft>
              <a:defRPr sz="2400">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Trebuchet MS" pitchFamily="34" charset="0"/>
                <a:ea typeface="+mn-ea"/>
                <a:cs typeface="+mn-cs"/>
              </a:rPr>
              <a:t>The 3 great Jewish </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Trebuchet MS" pitchFamily="34" charset="0"/>
                <a:ea typeface="+mn-ea"/>
                <a:cs typeface="+mn-cs"/>
              </a:rPr>
              <a:t>HARVEST FESTIVALS</a:t>
            </a:r>
            <a:endParaRPr kumimoji="0" lang="en-US" sz="3200" b="1" i="0" u="none" strike="noStrike" kern="1200" cap="none" spc="0" normalizeH="0" baseline="0" noProof="0" dirty="0">
              <a:ln>
                <a:noFill/>
              </a:ln>
              <a:solidFill>
                <a:srgbClr val="FFFFFF"/>
              </a:solidFill>
              <a:effectLst/>
              <a:uLnTx/>
              <a:uFillTx/>
              <a:latin typeface="Trebuchet MS" pitchFamily="34" charset="0"/>
              <a:ea typeface="+mn-ea"/>
              <a:cs typeface="+mn-cs"/>
            </a:endParaRPr>
          </a:p>
        </p:txBody>
      </p:sp>
      <p:sp>
        <p:nvSpPr>
          <p:cNvPr id="13" name="Text Box 1028">
            <a:extLst>
              <a:ext uri="{FF2B5EF4-FFF2-40B4-BE49-F238E27FC236}">
                <a16:creationId xmlns:a16="http://schemas.microsoft.com/office/drawing/2014/main" id="{867D8911-2112-483F-83D1-A6BC00F3F9B5}"/>
              </a:ext>
            </a:extLst>
          </p:cNvPr>
          <p:cNvSpPr txBox="1">
            <a:spLocks noChangeArrowheads="1"/>
          </p:cNvSpPr>
          <p:nvPr/>
        </p:nvSpPr>
        <p:spPr bwMode="auto">
          <a:xfrm>
            <a:off x="3123282" y="5929093"/>
            <a:ext cx="2897436" cy="707886"/>
          </a:xfrm>
          <a:prstGeom prst="rect">
            <a:avLst/>
          </a:prstGeom>
          <a:solidFill>
            <a:srgbClr val="80008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Trebuchet MS" pitchFamily="34" charset="0"/>
                <a:ea typeface="+mn-ea"/>
                <a:cs typeface="+mn-cs"/>
              </a:rPr>
              <a:t>PENTECOST</a:t>
            </a:r>
            <a:r>
              <a:rPr kumimoji="0" lang="en-GB" sz="2400" b="0" i="0" u="none" strike="noStrike" kern="1200" cap="none" spc="0" normalizeH="0" baseline="0" noProof="0" dirty="0">
                <a:ln>
                  <a:noFill/>
                </a:ln>
                <a:solidFill>
                  <a:srgbClr val="FFFFFF"/>
                </a:solidFill>
                <a:effectLst/>
                <a:uLnTx/>
                <a:uFillTx/>
                <a:latin typeface="Trebuchet MS" pitchFamily="34" charset="0"/>
                <a:ea typeface="+mn-ea"/>
                <a:cs typeface="+mn-cs"/>
              </a:rPr>
              <a:t>       </a:t>
            </a:r>
            <a:endParaRPr kumimoji="0" lang="en-US" sz="2000" b="1" i="1" u="none" strike="noStrike" kern="1200" cap="none" spc="0" normalizeH="0" baseline="0" noProof="0" dirty="0">
              <a:ln>
                <a:noFill/>
              </a:ln>
              <a:solidFill>
                <a:srgbClr val="FFFF00"/>
              </a:solidFill>
              <a:effectLst/>
              <a:uLnTx/>
              <a:uFillTx/>
              <a:latin typeface="Trebuchet MS" pitchFamily="34" charset="0"/>
              <a:ea typeface="+mn-ea"/>
              <a:cs typeface="+mn-cs"/>
            </a:endParaRPr>
          </a:p>
        </p:txBody>
      </p:sp>
      <p:sp>
        <p:nvSpPr>
          <p:cNvPr id="7" name="Text Box 1028">
            <a:extLst>
              <a:ext uri="{FF2B5EF4-FFF2-40B4-BE49-F238E27FC236}">
                <a16:creationId xmlns:a16="http://schemas.microsoft.com/office/drawing/2014/main" id="{9A449748-5BA6-B5D7-CC0B-C5457C6EB232}"/>
              </a:ext>
            </a:extLst>
          </p:cNvPr>
          <p:cNvSpPr txBox="1">
            <a:spLocks noChangeArrowheads="1"/>
          </p:cNvSpPr>
          <p:nvPr/>
        </p:nvSpPr>
        <p:spPr bwMode="auto">
          <a:xfrm>
            <a:off x="2466109" y="1174092"/>
            <a:ext cx="3948545" cy="646331"/>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660066"/>
                </a:solidFill>
                <a:effectLst/>
                <a:uLnTx/>
                <a:uFillTx/>
                <a:latin typeface="Trebuchet MS" pitchFamily="34" charset="0"/>
                <a:ea typeface="+mn-ea"/>
                <a:cs typeface="+mn-cs"/>
              </a:rPr>
              <a:t>‘First fruits’</a:t>
            </a:r>
            <a:endParaRPr kumimoji="0" lang="en-US" sz="3600" b="1" i="0" u="none" strike="noStrike" kern="1200" cap="none" spc="0" normalizeH="0" baseline="0" noProof="0" dirty="0">
              <a:ln>
                <a:noFill/>
              </a:ln>
              <a:solidFill>
                <a:srgbClr val="660066"/>
              </a:solidFill>
              <a:effectLst/>
              <a:uLnTx/>
              <a:uFillTx/>
              <a:latin typeface="Trebuchet MS" pitchFamily="34" charset="0"/>
              <a:ea typeface="+mn-ea"/>
              <a:cs typeface="+mn-cs"/>
            </a:endParaRPr>
          </a:p>
        </p:txBody>
      </p:sp>
      <p:pic>
        <p:nvPicPr>
          <p:cNvPr id="9" name="Picture 2" descr="Pentecost and the Holy Spirit - Jen Norton Art Studio">
            <a:extLst>
              <a:ext uri="{FF2B5EF4-FFF2-40B4-BE49-F238E27FC236}">
                <a16:creationId xmlns:a16="http://schemas.microsoft.com/office/drawing/2014/main" id="{32DC2EE7-E50D-2939-9D43-57FDC4018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491" y="2008601"/>
            <a:ext cx="5237018" cy="3826096"/>
          </a:xfrm>
          <a:prstGeom prst="rect">
            <a:avLst/>
          </a:prstGeom>
          <a:solidFill>
            <a:srgbClr val="C00000"/>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63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025BB42-4A18-863D-719A-88FF9F7ACB9E}"/>
              </a:ext>
            </a:extLst>
          </p:cNvPr>
          <p:cNvGrpSpPr/>
          <p:nvPr/>
        </p:nvGrpSpPr>
        <p:grpSpPr>
          <a:xfrm>
            <a:off x="0" y="0"/>
            <a:ext cx="5829300" cy="1990725"/>
            <a:chOff x="266699" y="512693"/>
            <a:chExt cx="5829300" cy="1990725"/>
          </a:xfrm>
          <a:solidFill>
            <a:schemeClr val="accent1"/>
          </a:solidFill>
        </p:grpSpPr>
        <p:sp>
          <p:nvSpPr>
            <p:cNvPr id="4" name="Text Box 1028">
              <a:extLst>
                <a:ext uri="{FF2B5EF4-FFF2-40B4-BE49-F238E27FC236}">
                  <a16:creationId xmlns:a16="http://schemas.microsoft.com/office/drawing/2014/main" id="{B65DC615-EECE-F0D2-3172-FA9FE137AD0F}"/>
                </a:ext>
              </a:extLst>
            </p:cNvPr>
            <p:cNvSpPr txBox="1">
              <a:spLocks noChangeArrowheads="1"/>
            </p:cNvSpPr>
            <p:nvPr/>
          </p:nvSpPr>
          <p:spPr bwMode="auto">
            <a:xfrm>
              <a:off x="3181349" y="512693"/>
              <a:ext cx="2914650" cy="1954381"/>
            </a:xfrm>
            <a:prstGeom prst="rect">
              <a:avLst/>
            </a:prstGeom>
            <a:solidFill>
              <a:srgbClr val="00800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lvl="0" indent="-449263" algn="ctr" fontAlgn="base">
                <a:spcBef>
                  <a:spcPct val="0"/>
                </a:spcBef>
                <a:spcAft>
                  <a:spcPct val="0"/>
                </a:spcAft>
                <a:defRPr/>
              </a:pPr>
              <a:endParaRPr lang="en-GB" sz="3600" b="1" dirty="0">
                <a:solidFill>
                  <a:schemeClr val="bg1"/>
                </a:solidFill>
                <a:latin typeface="Trebuchet MS" pitchFamily="34" charset="0"/>
              </a:endParaRPr>
            </a:p>
            <a:p>
              <a:pPr marL="449263" lvl="0" indent="-449263" algn="ctr" fontAlgn="base">
                <a:spcBef>
                  <a:spcPct val="0"/>
                </a:spcBef>
                <a:spcAft>
                  <a:spcPct val="0"/>
                </a:spcAft>
                <a:defRPr/>
              </a:pPr>
              <a:r>
                <a:rPr lang="en-GB" sz="3600" b="1" dirty="0">
                  <a:solidFill>
                    <a:schemeClr val="bg1"/>
                  </a:solidFill>
                  <a:latin typeface="Trebuchet MS" pitchFamily="34" charset="0"/>
                </a:rPr>
                <a:t>‘First fruits’</a:t>
              </a:r>
            </a:p>
            <a:p>
              <a:pPr marL="449263" lvl="0" indent="-449263" algn="ctr" fontAlgn="base">
                <a:spcBef>
                  <a:spcPct val="0"/>
                </a:spcBef>
                <a:spcAft>
                  <a:spcPct val="0"/>
                </a:spcAft>
                <a:defRPr/>
              </a:pPr>
              <a:endParaRPr lang="en-GB" sz="3600" b="1" dirty="0">
                <a:solidFill>
                  <a:srgbClr val="660066"/>
                </a:solidFill>
                <a:latin typeface="Trebuchet MS" pitchFamily="34" charset="0"/>
              </a:endParaRPr>
            </a:p>
            <a:p>
              <a:pPr marL="449263" lvl="0" indent="-449263" algn="ctr" fontAlgn="base">
                <a:spcBef>
                  <a:spcPct val="0"/>
                </a:spcBef>
                <a:spcAft>
                  <a:spcPct val="0"/>
                </a:spcAft>
                <a:defRPr/>
              </a:pPr>
              <a:endParaRPr lang="en-US" sz="1300" b="1" dirty="0">
                <a:solidFill>
                  <a:srgbClr val="660066"/>
                </a:solidFill>
                <a:latin typeface="Trebuchet MS" pitchFamily="34" charset="0"/>
              </a:endParaRPr>
            </a:p>
          </p:txBody>
        </p:sp>
        <p:pic>
          <p:nvPicPr>
            <p:cNvPr id="6" name="Picture 5">
              <a:extLst>
                <a:ext uri="{FF2B5EF4-FFF2-40B4-BE49-F238E27FC236}">
                  <a16:creationId xmlns:a16="http://schemas.microsoft.com/office/drawing/2014/main" id="{AE502F5C-9452-77C3-4F1C-36C9D6A86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99" y="512693"/>
              <a:ext cx="2914650" cy="1990725"/>
            </a:xfrm>
            <a:prstGeom prst="rect">
              <a:avLst/>
            </a:prstGeom>
            <a:grpFill/>
          </p:spPr>
        </p:pic>
      </p:grpSp>
      <p:grpSp>
        <p:nvGrpSpPr>
          <p:cNvPr id="11" name="Group 10">
            <a:extLst>
              <a:ext uri="{FF2B5EF4-FFF2-40B4-BE49-F238E27FC236}">
                <a16:creationId xmlns:a16="http://schemas.microsoft.com/office/drawing/2014/main" id="{1F31C458-585A-A87A-FCB0-21794DDAC13A}"/>
              </a:ext>
            </a:extLst>
          </p:cNvPr>
          <p:cNvGrpSpPr/>
          <p:nvPr/>
        </p:nvGrpSpPr>
        <p:grpSpPr>
          <a:xfrm>
            <a:off x="1086538" y="1454727"/>
            <a:ext cx="5142814" cy="2739211"/>
            <a:chOff x="2629586" y="1999074"/>
            <a:chExt cx="5142814" cy="2739211"/>
          </a:xfrm>
          <a:solidFill>
            <a:schemeClr val="bg1"/>
          </a:solidFill>
        </p:grpSpPr>
        <p:pic>
          <p:nvPicPr>
            <p:cNvPr id="3" name="Picture 2">
              <a:extLst>
                <a:ext uri="{FF2B5EF4-FFF2-40B4-BE49-F238E27FC236}">
                  <a16:creationId xmlns:a16="http://schemas.microsoft.com/office/drawing/2014/main" id="{F05A3409-DE68-14D8-119B-391C73A5A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586" y="1999074"/>
              <a:ext cx="2887120" cy="2711949"/>
            </a:xfrm>
            <a:prstGeom prst="rect">
              <a:avLst/>
            </a:prstGeom>
            <a:grpFill/>
          </p:spPr>
        </p:pic>
        <p:sp>
          <p:nvSpPr>
            <p:cNvPr id="8" name="Text Box 1028">
              <a:extLst>
                <a:ext uri="{FF2B5EF4-FFF2-40B4-BE49-F238E27FC236}">
                  <a16:creationId xmlns:a16="http://schemas.microsoft.com/office/drawing/2014/main" id="{B424E6B9-95BD-B809-4F5E-9C3438232F61}"/>
                </a:ext>
              </a:extLst>
            </p:cNvPr>
            <p:cNvSpPr txBox="1">
              <a:spLocks noChangeArrowheads="1"/>
            </p:cNvSpPr>
            <p:nvPr/>
          </p:nvSpPr>
          <p:spPr bwMode="auto">
            <a:xfrm>
              <a:off x="5502852" y="1999074"/>
              <a:ext cx="2269548" cy="2739211"/>
            </a:xfrm>
            <a:prstGeom prst="rect">
              <a:avLst/>
            </a:prstGeom>
            <a:solidFill>
              <a:srgbClr val="80008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lvl="0" indent="-449263" algn="ctr" fontAlgn="base">
                <a:spcBef>
                  <a:spcPct val="0"/>
                </a:spcBef>
                <a:spcAft>
                  <a:spcPct val="0"/>
                </a:spcAft>
                <a:defRPr/>
              </a:pPr>
              <a:r>
                <a:rPr lang="en-GB" sz="3600" b="1" dirty="0">
                  <a:solidFill>
                    <a:schemeClr val="bg1"/>
                  </a:solidFill>
                  <a:latin typeface="Trebuchet MS" pitchFamily="34" charset="0"/>
                </a:rPr>
                <a:t>‘Giving </a:t>
              </a:r>
            </a:p>
            <a:p>
              <a:pPr marL="449263" lvl="0" indent="-449263" algn="ctr" fontAlgn="base">
                <a:spcBef>
                  <a:spcPct val="0"/>
                </a:spcBef>
                <a:spcAft>
                  <a:spcPct val="0"/>
                </a:spcAft>
                <a:defRPr/>
              </a:pPr>
              <a:r>
                <a:rPr lang="en-GB" sz="3600" b="1" dirty="0">
                  <a:solidFill>
                    <a:schemeClr val="bg1"/>
                  </a:solidFill>
                  <a:latin typeface="Trebuchet MS" pitchFamily="34" charset="0"/>
                </a:rPr>
                <a:t>of </a:t>
              </a:r>
            </a:p>
            <a:p>
              <a:pPr marL="449263" lvl="0" indent="-449263" algn="ctr" fontAlgn="base">
                <a:spcBef>
                  <a:spcPct val="0"/>
                </a:spcBef>
                <a:spcAft>
                  <a:spcPct val="0"/>
                </a:spcAft>
                <a:defRPr/>
              </a:pPr>
              <a:r>
                <a:rPr lang="en-GB" sz="3600" b="1" dirty="0">
                  <a:solidFill>
                    <a:schemeClr val="bg1"/>
                  </a:solidFill>
                  <a:latin typeface="Trebuchet MS" pitchFamily="34" charset="0"/>
                </a:rPr>
                <a:t>the Law</a:t>
              </a:r>
            </a:p>
            <a:p>
              <a:pPr marL="449263" lvl="0" indent="-449263" algn="ctr" fontAlgn="base">
                <a:spcBef>
                  <a:spcPct val="0"/>
                </a:spcBef>
                <a:spcAft>
                  <a:spcPct val="0"/>
                </a:spcAft>
                <a:defRPr/>
              </a:pPr>
              <a:endParaRPr lang="en-GB" sz="3600" b="1" dirty="0">
                <a:solidFill>
                  <a:schemeClr val="bg1"/>
                </a:solidFill>
                <a:latin typeface="Trebuchet MS" pitchFamily="34" charset="0"/>
              </a:endParaRPr>
            </a:p>
            <a:p>
              <a:pPr marL="449263" lvl="0" indent="-449263" algn="ctr" fontAlgn="base">
                <a:spcBef>
                  <a:spcPct val="0"/>
                </a:spcBef>
                <a:spcAft>
                  <a:spcPct val="0"/>
                </a:spcAft>
                <a:defRPr/>
              </a:pPr>
              <a:r>
                <a:rPr lang="en-GB" sz="2500" b="1" dirty="0">
                  <a:solidFill>
                    <a:srgbClr val="660066"/>
                  </a:solidFill>
                  <a:latin typeface="Trebuchet MS" pitchFamily="34" charset="0"/>
                </a:rPr>
                <a:t>’</a:t>
              </a:r>
              <a:endParaRPr lang="en-US" sz="2500" b="1" dirty="0">
                <a:solidFill>
                  <a:srgbClr val="660066"/>
                </a:solidFill>
                <a:latin typeface="Trebuchet MS" pitchFamily="34" charset="0"/>
              </a:endParaRPr>
            </a:p>
          </p:txBody>
        </p:sp>
      </p:grpSp>
      <p:grpSp>
        <p:nvGrpSpPr>
          <p:cNvPr id="12" name="Group 11">
            <a:extLst>
              <a:ext uri="{FF2B5EF4-FFF2-40B4-BE49-F238E27FC236}">
                <a16:creationId xmlns:a16="http://schemas.microsoft.com/office/drawing/2014/main" id="{2441C51F-2216-5F3A-37D0-6368FFB6C125}"/>
              </a:ext>
            </a:extLst>
          </p:cNvPr>
          <p:cNvGrpSpPr/>
          <p:nvPr/>
        </p:nvGrpSpPr>
        <p:grpSpPr>
          <a:xfrm>
            <a:off x="56393" y="4010891"/>
            <a:ext cx="9031213" cy="3970318"/>
            <a:chOff x="431261" y="3369703"/>
            <a:chExt cx="9031213" cy="3970318"/>
          </a:xfrm>
        </p:grpSpPr>
        <p:pic>
          <p:nvPicPr>
            <p:cNvPr id="7" name="Picture 6">
              <a:extLst>
                <a:ext uri="{FF2B5EF4-FFF2-40B4-BE49-F238E27FC236}">
                  <a16:creationId xmlns:a16="http://schemas.microsoft.com/office/drawing/2014/main" id="{8BAF0190-F360-BF70-CBF0-F76944A49FE7}"/>
                </a:ext>
              </a:extLst>
            </p:cNvPr>
            <p:cNvPicPr>
              <a:picLocks noChangeAspect="1"/>
            </p:cNvPicPr>
            <p:nvPr/>
          </p:nvPicPr>
          <p:blipFill>
            <a:blip r:embed="rId4"/>
            <a:stretch>
              <a:fillRect/>
            </a:stretch>
          </p:blipFill>
          <p:spPr>
            <a:xfrm>
              <a:off x="431261" y="3369703"/>
              <a:ext cx="4747560" cy="3803983"/>
            </a:xfrm>
            <a:prstGeom prst="rect">
              <a:avLst/>
            </a:prstGeom>
          </p:spPr>
        </p:pic>
        <p:sp>
          <p:nvSpPr>
            <p:cNvPr id="9" name="Text Box 1028">
              <a:extLst>
                <a:ext uri="{FF2B5EF4-FFF2-40B4-BE49-F238E27FC236}">
                  <a16:creationId xmlns:a16="http://schemas.microsoft.com/office/drawing/2014/main" id="{D377E23F-0A57-177E-4138-51E32397B0A7}"/>
                </a:ext>
              </a:extLst>
            </p:cNvPr>
            <p:cNvSpPr txBox="1">
              <a:spLocks noChangeArrowheads="1"/>
            </p:cNvSpPr>
            <p:nvPr/>
          </p:nvSpPr>
          <p:spPr bwMode="auto">
            <a:xfrm>
              <a:off x="5178821" y="3369703"/>
              <a:ext cx="4283653" cy="3970318"/>
            </a:xfrm>
            <a:prstGeom prst="rect">
              <a:avLst/>
            </a:prstGeom>
            <a:solidFill>
              <a:srgbClr val="C0000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lvl="0" indent="-449263" algn="ctr" fontAlgn="base">
                <a:spcBef>
                  <a:spcPct val="0"/>
                </a:spcBef>
                <a:spcAft>
                  <a:spcPct val="0"/>
                </a:spcAft>
                <a:defRPr/>
              </a:pPr>
              <a:endParaRPr lang="en-GB" sz="3600" b="1" dirty="0">
                <a:solidFill>
                  <a:schemeClr val="bg1"/>
                </a:solidFill>
                <a:latin typeface="Trebuchet MS" pitchFamily="34" charset="0"/>
              </a:endParaRPr>
            </a:p>
            <a:p>
              <a:pPr marL="449263" lvl="0" indent="-449263" algn="ctr" fontAlgn="base">
                <a:spcBef>
                  <a:spcPct val="0"/>
                </a:spcBef>
                <a:spcAft>
                  <a:spcPct val="0"/>
                </a:spcAft>
                <a:defRPr/>
              </a:pPr>
              <a:endParaRPr lang="en-GB" sz="3600" b="1" dirty="0">
                <a:solidFill>
                  <a:schemeClr val="bg1"/>
                </a:solidFill>
                <a:latin typeface="Trebuchet MS" pitchFamily="34" charset="0"/>
              </a:endParaRPr>
            </a:p>
            <a:p>
              <a:pPr marL="449263" lvl="0" indent="-449263" algn="ctr" fontAlgn="base">
                <a:spcBef>
                  <a:spcPct val="0"/>
                </a:spcBef>
                <a:spcAft>
                  <a:spcPct val="0"/>
                </a:spcAft>
                <a:defRPr/>
              </a:pPr>
              <a:r>
                <a:rPr lang="en-GB" sz="3600" b="1" dirty="0">
                  <a:solidFill>
                    <a:schemeClr val="bg1"/>
                  </a:solidFill>
                  <a:latin typeface="Trebuchet MS" pitchFamily="34" charset="0"/>
                </a:rPr>
                <a:t>Giving of the</a:t>
              </a:r>
            </a:p>
            <a:p>
              <a:pPr marL="449263" lvl="0" indent="-449263" algn="ctr" fontAlgn="base">
                <a:spcBef>
                  <a:spcPct val="0"/>
                </a:spcBef>
                <a:spcAft>
                  <a:spcPct val="0"/>
                </a:spcAft>
                <a:defRPr/>
              </a:pPr>
              <a:r>
                <a:rPr lang="en-GB" sz="3600" b="1" dirty="0">
                  <a:solidFill>
                    <a:schemeClr val="bg1"/>
                  </a:solidFill>
                  <a:latin typeface="Trebuchet MS" pitchFamily="34" charset="0"/>
                </a:rPr>
                <a:t>Holy Spirit</a:t>
              </a:r>
            </a:p>
            <a:p>
              <a:pPr marL="449263" lvl="0" indent="-449263" algn="ctr" fontAlgn="base">
                <a:spcBef>
                  <a:spcPct val="0"/>
                </a:spcBef>
                <a:spcAft>
                  <a:spcPct val="0"/>
                </a:spcAft>
                <a:defRPr/>
              </a:pPr>
              <a:endParaRPr lang="en-GB" sz="3600" b="1" dirty="0">
                <a:solidFill>
                  <a:schemeClr val="bg1"/>
                </a:solidFill>
                <a:latin typeface="Trebuchet MS" pitchFamily="34" charset="0"/>
              </a:endParaRPr>
            </a:p>
            <a:p>
              <a:pPr marL="449263" lvl="0" indent="-449263" algn="ctr" fontAlgn="base">
                <a:spcBef>
                  <a:spcPct val="0"/>
                </a:spcBef>
                <a:spcAft>
                  <a:spcPct val="0"/>
                </a:spcAft>
                <a:defRPr/>
              </a:pPr>
              <a:endParaRPr lang="en-GB" sz="3600" b="1" dirty="0">
                <a:solidFill>
                  <a:schemeClr val="bg1"/>
                </a:solidFill>
                <a:latin typeface="Trebuchet MS" pitchFamily="34" charset="0"/>
              </a:endParaRPr>
            </a:p>
            <a:p>
              <a:pPr marL="449263" lvl="0" indent="-449263" algn="ctr" fontAlgn="base">
                <a:spcBef>
                  <a:spcPct val="0"/>
                </a:spcBef>
                <a:spcAft>
                  <a:spcPct val="0"/>
                </a:spcAft>
                <a:defRPr/>
              </a:pPr>
              <a:endParaRPr lang="en-US" sz="3600" b="1" dirty="0">
                <a:solidFill>
                  <a:schemeClr val="bg1"/>
                </a:solidFill>
                <a:latin typeface="Trebuchet MS" pitchFamily="34" charset="0"/>
              </a:endParaRPr>
            </a:p>
          </p:txBody>
        </p:sp>
      </p:grpSp>
      <p:cxnSp>
        <p:nvCxnSpPr>
          <p:cNvPr id="15" name="Straight Arrow Connector 14">
            <a:extLst>
              <a:ext uri="{FF2B5EF4-FFF2-40B4-BE49-F238E27FC236}">
                <a16:creationId xmlns:a16="http://schemas.microsoft.com/office/drawing/2014/main" id="{735D51B0-C5C5-6718-B4C7-59E981FAEF27}"/>
              </a:ext>
            </a:extLst>
          </p:cNvPr>
          <p:cNvCxnSpPr/>
          <p:nvPr/>
        </p:nvCxnSpPr>
        <p:spPr bwMode="auto">
          <a:xfrm>
            <a:off x="1620982" y="748145"/>
            <a:ext cx="4013266" cy="4350328"/>
          </a:xfrm>
          <a:prstGeom prst="straightConnector1">
            <a:avLst/>
          </a:prstGeom>
          <a:solidFill>
            <a:schemeClr val="accent1"/>
          </a:solidFill>
          <a:ln w="85725" cap="flat" cmpd="sng" algn="ctr">
            <a:solidFill>
              <a:schemeClr val="bg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6037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41C77A-2434-E837-6B8B-9A1F0DE768E2}"/>
              </a:ext>
            </a:extLst>
          </p:cNvPr>
          <p:cNvSpPr txBox="1"/>
          <p:nvPr/>
        </p:nvSpPr>
        <p:spPr>
          <a:xfrm>
            <a:off x="554182" y="1011380"/>
            <a:ext cx="7994072" cy="107721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Trebuchet MS" panose="020B0603020202020204" pitchFamily="34" charset="0"/>
                <a:ea typeface="Calibri" panose="020F0502020204030204" pitchFamily="34" charset="0"/>
                <a:cs typeface="Arial" panose="020B0604020202020204" pitchFamily="34" charset="0"/>
              </a:rPr>
              <a:t>God links our lives to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Trebuchet MS" panose="020B0603020202020204" pitchFamily="34" charset="0"/>
                <a:ea typeface="Calibri" panose="020F0502020204030204" pitchFamily="34" charset="0"/>
                <a:cs typeface="Arial" panose="020B0604020202020204" pitchFamily="34" charset="0"/>
              </a:rPr>
              <a:t>            death &amp; resurrection of Jesus</a:t>
            </a:r>
            <a:endParaRPr kumimoji="0" lang="en-GB" sz="3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AD1E653D-23A0-9B73-8E95-1DDC0F61F148}"/>
              </a:ext>
            </a:extLst>
          </p:cNvPr>
          <p:cNvSpPr txBox="1"/>
          <p:nvPr/>
        </p:nvSpPr>
        <p:spPr>
          <a:xfrm>
            <a:off x="554181" y="2486891"/>
            <a:ext cx="7994073" cy="584775"/>
          </a:xfrm>
          <a:prstGeom prst="rect">
            <a:avLst/>
          </a:prstGeom>
          <a:solidFill>
            <a:srgbClr val="C00000"/>
          </a:solidFill>
          <a:ln w="31750">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God had prepared for this event…</a:t>
            </a:r>
            <a:endParaRPr kumimoji="0" lang="en-GB" sz="3200" b="0" i="0" u="none" strike="noStrike" kern="1200" cap="none" spc="0" normalizeH="0" baseline="0" noProof="0" dirty="0">
              <a:ln>
                <a:noFill/>
              </a:ln>
              <a:solidFill>
                <a:schemeClr val="bg1"/>
              </a:solidFill>
              <a:effectLst/>
              <a:uLnTx/>
              <a:uFillTx/>
              <a:latin typeface="Times New Roman"/>
            </a:endParaRPr>
          </a:p>
        </p:txBody>
      </p:sp>
      <p:sp>
        <p:nvSpPr>
          <p:cNvPr id="5" name="TextBox 4">
            <a:extLst>
              <a:ext uri="{FF2B5EF4-FFF2-40B4-BE49-F238E27FC236}">
                <a16:creationId xmlns:a16="http://schemas.microsoft.com/office/drawing/2014/main" id="{20E8285B-597E-B6D0-A98E-961D23B7E60C}"/>
              </a:ext>
            </a:extLst>
          </p:cNvPr>
          <p:cNvSpPr txBox="1"/>
          <p:nvPr/>
        </p:nvSpPr>
        <p:spPr>
          <a:xfrm>
            <a:off x="955962" y="3487858"/>
            <a:ext cx="8188038" cy="1138773"/>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by </a:t>
            </a:r>
            <a:r>
              <a:rPr kumimoji="0" lang="en-US" sz="32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rPr>
              <a:t>special feasts </a:t>
            </a:r>
            <a:r>
              <a:rPr kumimoji="0" lang="en-US" sz="3200"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giving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Trebuchet MS" panose="020B0603020202020204" pitchFamily="34" charset="0"/>
                <a:ea typeface="Calibri" panose="020F0502020204030204" pitchFamily="34" charset="0"/>
                <a:cs typeface="Arial" panose="020B0604020202020204" pitchFamily="34" charset="0"/>
              </a:rPr>
              <a:t>     </a:t>
            </a:r>
            <a:r>
              <a:rPr kumimoji="0" lang="en-US" sz="3200"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a</a:t>
            </a:r>
            <a:r>
              <a:rPr lang="en-US" sz="3200" dirty="0">
                <a:solidFill>
                  <a:schemeClr val="bg1"/>
                </a:solidFill>
                <a:latin typeface="Trebuchet MS" panose="020B0603020202020204" pitchFamily="34" charset="0"/>
                <a:ea typeface="Calibri" panose="020F0502020204030204" pitchFamily="34" charset="0"/>
                <a:cs typeface="Arial" panose="020B0604020202020204" pitchFamily="34" charset="0"/>
              </a:rPr>
              <a:t> programme of his </a:t>
            </a:r>
            <a:r>
              <a:rPr lang="en-US" sz="3600" b="1" i="1" dirty="0">
                <a:solidFill>
                  <a:schemeClr val="bg1"/>
                </a:solidFill>
                <a:latin typeface="Trebuchet MS" panose="020B0603020202020204" pitchFamily="34" charset="0"/>
                <a:ea typeface="Calibri" panose="020F0502020204030204" pitchFamily="34" charset="0"/>
                <a:cs typeface="Arial" panose="020B0604020202020204" pitchFamily="34" charset="0"/>
              </a:rPr>
              <a:t>care &amp; salvation</a:t>
            </a:r>
            <a:r>
              <a:rPr kumimoji="0" lang="en-US" sz="3600" b="1" i="1"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 </a:t>
            </a:r>
            <a:endParaRPr kumimoji="0" lang="en-GB" sz="3600" b="1" i="1"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CFBC1B06-158C-4F70-F9AF-2AE7C50F202F}"/>
              </a:ext>
            </a:extLst>
          </p:cNvPr>
          <p:cNvSpPr txBox="1"/>
          <p:nvPr/>
        </p:nvSpPr>
        <p:spPr>
          <a:xfrm>
            <a:off x="955962" y="4981268"/>
            <a:ext cx="8188038" cy="1138773"/>
          </a:xfrm>
          <a:prstGeom prst="rect">
            <a:avLst/>
          </a:prstGeom>
          <a:solidFill>
            <a:srgbClr val="C00000"/>
          </a:solidFill>
          <a:ln w="28575">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by </a:t>
            </a:r>
            <a:r>
              <a:rPr kumimoji="0" lang="en-US" sz="32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rPr>
              <a:t>special promises </a:t>
            </a:r>
            <a:r>
              <a:rPr lang="en-US" sz="3200" dirty="0">
                <a:solidFill>
                  <a:schemeClr val="bg1"/>
                </a:solidFill>
                <a:latin typeface="Trebuchet MS" panose="020B0603020202020204" pitchFamily="34" charset="0"/>
                <a:ea typeface="Calibri" panose="020F0502020204030204" pitchFamily="34" charset="0"/>
                <a:cs typeface="Arial" panose="020B0604020202020204" pitchFamily="34" charset="0"/>
              </a:rPr>
              <a:t>preparing</a:t>
            </a:r>
            <a:r>
              <a:rPr kumimoji="0" lang="en-US" sz="3200"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Trebuchet MS" panose="020B0603020202020204" pitchFamily="34" charset="0"/>
                <a:ea typeface="Calibri" panose="020F0502020204030204" pitchFamily="34" charset="0"/>
                <a:cs typeface="Arial" panose="020B0604020202020204" pitchFamily="34" charset="0"/>
              </a:rPr>
              <a:t>     for the coming of the </a:t>
            </a:r>
            <a:r>
              <a:rPr lang="en-US" sz="3600" b="1" i="1" dirty="0">
                <a:solidFill>
                  <a:schemeClr val="bg1"/>
                </a:solidFill>
                <a:latin typeface="Trebuchet MS" panose="020B0603020202020204" pitchFamily="34" charset="0"/>
                <a:ea typeface="Calibri" panose="020F0502020204030204" pitchFamily="34" charset="0"/>
                <a:cs typeface="Arial" panose="020B0604020202020204" pitchFamily="34" charset="0"/>
              </a:rPr>
              <a:t>Holy Spirit</a:t>
            </a:r>
            <a:r>
              <a:rPr kumimoji="0" lang="en-US" sz="3600" b="1" i="1"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 </a:t>
            </a:r>
            <a:endParaRPr kumimoji="0" lang="en-GB" sz="3600" b="1" i="1"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2197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6D9AF3-E0E1-CDE1-F96F-CFA6C33F8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8" y="900545"/>
            <a:ext cx="9206849" cy="5084619"/>
          </a:xfrm>
          <a:prstGeom prst="rect">
            <a:avLst/>
          </a:prstGeom>
        </p:spPr>
      </p:pic>
    </p:spTree>
    <p:extLst>
      <p:ext uri="{BB962C8B-B14F-4D97-AF65-F5344CB8AC3E}">
        <p14:creationId xmlns:p14="http://schemas.microsoft.com/office/powerpoint/2010/main" val="3564694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BDE00A-81DF-A798-91CF-4503048555B7}"/>
              </a:ext>
            </a:extLst>
          </p:cNvPr>
          <p:cNvPicPr>
            <a:picLocks noChangeAspect="1"/>
          </p:cNvPicPr>
          <p:nvPr/>
        </p:nvPicPr>
        <p:blipFill>
          <a:blip r:embed="rId2"/>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FAE7331B-95C5-F5B5-D7C4-876EF4D34D29}"/>
              </a:ext>
            </a:extLst>
          </p:cNvPr>
          <p:cNvSpPr txBox="1"/>
          <p:nvPr/>
        </p:nvSpPr>
        <p:spPr>
          <a:xfrm>
            <a:off x="429490" y="351848"/>
            <a:ext cx="8409710" cy="5509200"/>
          </a:xfrm>
          <a:prstGeom prst="rect">
            <a:avLst/>
          </a:prstGeom>
          <a:noFill/>
        </p:spPr>
        <p:txBody>
          <a:bodyPr wrap="square">
            <a:spAutoFit/>
          </a:bodyPr>
          <a:lstStyle/>
          <a:p>
            <a:pPr algn="r"/>
            <a:r>
              <a:rPr lang="en-US" sz="2800" b="0" i="0" dirty="0">
                <a:solidFill>
                  <a:schemeClr val="bg1"/>
                </a:solidFill>
                <a:effectLst/>
                <a:latin typeface="Trebuchet MS" panose="020B0603020202020204" pitchFamily="34" charset="0"/>
              </a:rPr>
              <a:t>Ezekiel</a:t>
            </a:r>
            <a:r>
              <a:rPr lang="en-US" sz="3200" b="0" i="0" dirty="0">
                <a:solidFill>
                  <a:schemeClr val="bg1"/>
                </a:solidFill>
                <a:effectLst/>
                <a:latin typeface="Trebuchet MS" panose="020B0603020202020204" pitchFamily="34" charset="0"/>
              </a:rPr>
              <a:t> 36:26-27</a:t>
            </a:r>
          </a:p>
          <a:p>
            <a:pPr algn="l">
              <a:tabLst>
                <a:tab pos="1344613" algn="l"/>
              </a:tabLst>
            </a:pPr>
            <a:endParaRPr lang="en-US" sz="3200" b="0" i="0" dirty="0">
              <a:solidFill>
                <a:schemeClr val="bg1"/>
              </a:solidFill>
              <a:effectLst/>
              <a:latin typeface="Trebuchet MS" panose="020B0603020202020204" pitchFamily="34" charset="0"/>
            </a:endParaRPr>
          </a:p>
          <a:p>
            <a:pPr algn="l">
              <a:tabLst>
                <a:tab pos="1344613" algn="l"/>
              </a:tabLst>
            </a:pPr>
            <a:r>
              <a:rPr lang="en-US" sz="3200" b="1" i="0" dirty="0">
                <a:solidFill>
                  <a:schemeClr val="bg1"/>
                </a:solidFill>
                <a:effectLst/>
                <a:latin typeface="Trebuchet MS" panose="020B0603020202020204" pitchFamily="34" charset="0"/>
              </a:rPr>
              <a:t>I will also put a new spirit in you</a:t>
            </a:r>
          </a:p>
          <a:p>
            <a:pPr algn="l">
              <a:tabLst>
                <a:tab pos="1344613" algn="l"/>
              </a:tabLst>
            </a:pPr>
            <a:r>
              <a:rPr lang="en-US" sz="3200" b="0" i="0" dirty="0">
                <a:solidFill>
                  <a:schemeClr val="bg1"/>
                </a:solidFill>
                <a:effectLst/>
                <a:latin typeface="Trebuchet MS" panose="020B0603020202020204" pitchFamily="34" charset="0"/>
              </a:rPr>
              <a:t>	to change your way of thinking.</a:t>
            </a:r>
          </a:p>
          <a:p>
            <a:pPr algn="l">
              <a:tabLst>
                <a:tab pos="1344613" algn="l"/>
              </a:tabLst>
            </a:pPr>
            <a:r>
              <a:rPr lang="en-US" sz="3200" b="0" i="0" dirty="0">
                <a:solidFill>
                  <a:schemeClr val="bg1"/>
                </a:solidFill>
                <a:effectLst/>
                <a:latin typeface="Trebuchet MS" panose="020B0603020202020204" pitchFamily="34" charset="0"/>
              </a:rPr>
              <a:t>I will take out the heart of stone </a:t>
            </a:r>
          </a:p>
          <a:p>
            <a:pPr algn="l">
              <a:tabLst>
                <a:tab pos="1344613" algn="l"/>
              </a:tabLst>
            </a:pPr>
            <a:r>
              <a:rPr lang="en-US" sz="3200" dirty="0">
                <a:solidFill>
                  <a:schemeClr val="bg1"/>
                </a:solidFill>
                <a:latin typeface="Trebuchet MS" panose="020B0603020202020204" pitchFamily="34" charset="0"/>
              </a:rPr>
              <a:t>      	</a:t>
            </a:r>
            <a:r>
              <a:rPr lang="en-US" sz="3200" b="0" i="0" dirty="0">
                <a:solidFill>
                  <a:schemeClr val="bg1"/>
                </a:solidFill>
                <a:effectLst/>
                <a:latin typeface="Trebuchet MS" panose="020B0603020202020204" pitchFamily="34" charset="0"/>
              </a:rPr>
              <a:t>from your body </a:t>
            </a:r>
          </a:p>
          <a:p>
            <a:pPr algn="l">
              <a:tabLst>
                <a:tab pos="1344613" algn="l"/>
              </a:tabLst>
            </a:pPr>
            <a:r>
              <a:rPr lang="en-US" sz="3200" b="0" i="0" dirty="0">
                <a:solidFill>
                  <a:schemeClr val="bg1"/>
                </a:solidFill>
                <a:effectLst/>
                <a:latin typeface="Trebuchet MS" panose="020B0603020202020204" pitchFamily="34" charset="0"/>
              </a:rPr>
              <a:t>	and give you a tender, human heart. </a:t>
            </a:r>
          </a:p>
          <a:p>
            <a:pPr algn="l">
              <a:tabLst>
                <a:tab pos="1344613" algn="l"/>
              </a:tabLst>
            </a:pPr>
            <a:r>
              <a:rPr lang="en-US" sz="3200" b="1" i="0" dirty="0">
                <a:solidFill>
                  <a:schemeClr val="bg1"/>
                </a:solidFill>
                <a:effectLst/>
                <a:latin typeface="Trebuchet MS" panose="020B0603020202020204" pitchFamily="34" charset="0"/>
              </a:rPr>
              <a:t>I will put my Spirit inside you </a:t>
            </a:r>
          </a:p>
          <a:p>
            <a:pPr algn="l">
              <a:tabLst>
                <a:tab pos="1344613" algn="l"/>
              </a:tabLst>
            </a:pPr>
            <a:r>
              <a:rPr lang="en-US" sz="3200" b="0" i="0" dirty="0">
                <a:solidFill>
                  <a:schemeClr val="bg1"/>
                </a:solidFill>
                <a:effectLst/>
                <a:latin typeface="Trebuchet MS" panose="020B0603020202020204" pitchFamily="34" charset="0"/>
              </a:rPr>
              <a:t>	and change you </a:t>
            </a:r>
          </a:p>
          <a:p>
            <a:pPr algn="l">
              <a:tabLst>
                <a:tab pos="1344613" algn="l"/>
              </a:tabLst>
            </a:pPr>
            <a:r>
              <a:rPr lang="en-US" sz="3200" b="0" i="0" dirty="0">
                <a:solidFill>
                  <a:schemeClr val="bg1"/>
                </a:solidFill>
                <a:effectLst/>
                <a:latin typeface="Trebuchet MS" panose="020B0603020202020204" pitchFamily="34" charset="0"/>
              </a:rPr>
              <a:t>	so that you will obey my laws. </a:t>
            </a:r>
          </a:p>
          <a:p>
            <a:pPr algn="l">
              <a:tabLst>
                <a:tab pos="1344613" algn="l"/>
              </a:tabLst>
            </a:pPr>
            <a:r>
              <a:rPr lang="en-US" sz="3200" b="0" i="0" dirty="0">
                <a:solidFill>
                  <a:schemeClr val="bg1"/>
                </a:solidFill>
                <a:effectLst/>
                <a:latin typeface="Trebuchet MS" panose="020B0603020202020204" pitchFamily="34" charset="0"/>
              </a:rPr>
              <a:t>You will carefully obey my commands.</a:t>
            </a:r>
          </a:p>
        </p:txBody>
      </p:sp>
    </p:spTree>
    <p:extLst>
      <p:ext uri="{BB962C8B-B14F-4D97-AF65-F5344CB8AC3E}">
        <p14:creationId xmlns:p14="http://schemas.microsoft.com/office/powerpoint/2010/main" val="2940071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76000">
              <a:srgbClr val="C50000"/>
            </a:gs>
            <a:gs pos="20000">
              <a:srgbClr val="FF0000"/>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Text Box 1028">
            <a:extLst>
              <a:ext uri="{FF2B5EF4-FFF2-40B4-BE49-F238E27FC236}">
                <a16:creationId xmlns:a16="http://schemas.microsoft.com/office/drawing/2014/main" id="{456205CB-8FE3-FA9B-9AB8-445A16612842}"/>
              </a:ext>
            </a:extLst>
          </p:cNvPr>
          <p:cNvSpPr txBox="1">
            <a:spLocks noChangeArrowheads="1"/>
          </p:cNvSpPr>
          <p:nvPr/>
        </p:nvSpPr>
        <p:spPr bwMode="auto">
          <a:xfrm>
            <a:off x="1904875" y="2511324"/>
            <a:ext cx="5334241" cy="954107"/>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sz="3200" b="1" i="1" dirty="0">
                <a:solidFill>
                  <a:srgbClr val="CC6600"/>
                </a:solidFill>
                <a:latin typeface="Trebuchet MS" panose="020B0603020202020204" pitchFamily="34" charset="0"/>
              </a:rPr>
              <a:t>You</a:t>
            </a:r>
            <a:r>
              <a:rPr lang="en-US" sz="3200" b="1" dirty="0">
                <a:latin typeface="Trebuchet MS" panose="020B0603020202020204" pitchFamily="34" charset="0"/>
              </a:rPr>
              <a:t> have died</a:t>
            </a:r>
            <a:r>
              <a:rPr lang="en-US" sz="3200" dirty="0">
                <a:latin typeface="Trebuchet MS" panose="020B0603020202020204" pitchFamily="34" charset="0"/>
              </a:rPr>
              <a:t> </a:t>
            </a:r>
            <a:r>
              <a:rPr lang="en-US" sz="3200" b="1" i="1" dirty="0">
                <a:solidFill>
                  <a:srgbClr val="C00000"/>
                </a:solidFill>
                <a:latin typeface="Trebuchet MS" panose="020B0603020202020204" pitchFamily="34" charset="0"/>
              </a:rPr>
              <a:t>with</a:t>
            </a:r>
            <a:r>
              <a:rPr lang="en-US" sz="3200" dirty="0">
                <a:latin typeface="Trebuchet MS" panose="020B0603020202020204" pitchFamily="34" charset="0"/>
              </a:rPr>
              <a:t> </a:t>
            </a:r>
            <a:r>
              <a:rPr lang="en-US" sz="3200" b="1" dirty="0">
                <a:latin typeface="Trebuchet MS" panose="020B0603020202020204" pitchFamily="34" charset="0"/>
              </a:rPr>
              <a:t>Christ</a:t>
            </a:r>
            <a:r>
              <a:rPr lang="en-US" sz="3200" dirty="0">
                <a:latin typeface="Trebuchet MS" panose="020B0603020202020204" pitchFamily="34" charset="0"/>
              </a:rPr>
              <a:t> </a:t>
            </a:r>
          </a:p>
          <a:p>
            <a:pPr algn="ctr"/>
            <a:r>
              <a:rPr lang="en-US" dirty="0">
                <a:latin typeface="Trebuchet MS" panose="020B0603020202020204" pitchFamily="34" charset="0"/>
              </a:rPr>
              <a:t>Colossians 2:20</a:t>
            </a:r>
          </a:p>
        </p:txBody>
      </p:sp>
      <p:sp>
        <p:nvSpPr>
          <p:cNvPr id="4" name="Text Box 1028">
            <a:extLst>
              <a:ext uri="{FF2B5EF4-FFF2-40B4-BE49-F238E27FC236}">
                <a16:creationId xmlns:a16="http://schemas.microsoft.com/office/drawing/2014/main" id="{56FE3C2A-D164-7865-0D16-B46B370499C3}"/>
              </a:ext>
            </a:extLst>
          </p:cNvPr>
          <p:cNvSpPr txBox="1">
            <a:spLocks noChangeArrowheads="1"/>
          </p:cNvSpPr>
          <p:nvPr/>
        </p:nvSpPr>
        <p:spPr bwMode="auto">
          <a:xfrm>
            <a:off x="748145" y="3644312"/>
            <a:ext cx="7606146" cy="1446550"/>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sz="3200" b="1" dirty="0">
                <a:latin typeface="Trebuchet MS" panose="020B0603020202020204" pitchFamily="34" charset="0"/>
              </a:rPr>
              <a:t>You have died</a:t>
            </a:r>
            <a:r>
              <a:rPr lang="en-US" sz="3200" dirty="0">
                <a:latin typeface="Trebuchet MS" panose="020B0603020202020204" pitchFamily="34" charset="0"/>
              </a:rPr>
              <a:t> </a:t>
            </a:r>
          </a:p>
          <a:p>
            <a:pPr algn="ctr"/>
            <a:r>
              <a:rPr lang="en-US" sz="3200" dirty="0">
                <a:latin typeface="Trebuchet MS" panose="020B0603020202020204" pitchFamily="34" charset="0"/>
              </a:rPr>
              <a:t>- </a:t>
            </a:r>
            <a:r>
              <a:rPr lang="en-US" sz="3200" b="1" i="1" dirty="0">
                <a:solidFill>
                  <a:srgbClr val="CC6600"/>
                </a:solidFill>
                <a:latin typeface="Trebuchet MS" panose="020B0603020202020204" pitchFamily="34" charset="0"/>
              </a:rPr>
              <a:t>your</a:t>
            </a:r>
            <a:r>
              <a:rPr lang="en-US" sz="3200" dirty="0">
                <a:latin typeface="Trebuchet MS" panose="020B0603020202020204" pitchFamily="34" charset="0"/>
              </a:rPr>
              <a:t> life is hidden </a:t>
            </a:r>
            <a:r>
              <a:rPr lang="en-US" sz="3200" b="1" i="1" dirty="0">
                <a:solidFill>
                  <a:srgbClr val="C00000"/>
                </a:solidFill>
                <a:latin typeface="Trebuchet MS" panose="020B0603020202020204" pitchFamily="34" charset="0"/>
              </a:rPr>
              <a:t>with</a:t>
            </a:r>
            <a:r>
              <a:rPr lang="en-US" sz="3200" dirty="0">
                <a:latin typeface="Trebuchet MS" panose="020B0603020202020204" pitchFamily="34" charset="0"/>
              </a:rPr>
              <a:t> </a:t>
            </a:r>
            <a:r>
              <a:rPr lang="en-US" sz="3200" b="1" dirty="0">
                <a:latin typeface="Trebuchet MS" panose="020B0603020202020204" pitchFamily="34" charset="0"/>
              </a:rPr>
              <a:t>Christ</a:t>
            </a:r>
            <a:r>
              <a:rPr lang="en-US" sz="3200" dirty="0">
                <a:latin typeface="Trebuchet MS" panose="020B0603020202020204" pitchFamily="34" charset="0"/>
              </a:rPr>
              <a:t> in God.</a:t>
            </a:r>
          </a:p>
          <a:p>
            <a:pPr algn="ctr"/>
            <a:r>
              <a:rPr lang="en-US" dirty="0">
                <a:latin typeface="Trebuchet MS" panose="020B0603020202020204" pitchFamily="34" charset="0"/>
              </a:rPr>
              <a:t>Colossians 3:3</a:t>
            </a:r>
            <a:endParaRPr kumimoji="0" lang="en-US" sz="3600" b="1" i="0" u="none" strike="noStrike" kern="1200" cap="none" spc="0" normalizeH="0" baseline="0" noProof="0" dirty="0">
              <a:ln>
                <a:noFill/>
              </a:ln>
              <a:solidFill>
                <a:srgbClr val="660066"/>
              </a:solidFill>
              <a:effectLst/>
              <a:uLnTx/>
              <a:uFillTx/>
              <a:latin typeface="Trebuchet MS" pitchFamily="34" charset="0"/>
              <a:ea typeface="+mn-ea"/>
              <a:cs typeface="+mn-cs"/>
            </a:endParaRPr>
          </a:p>
        </p:txBody>
      </p:sp>
      <p:sp>
        <p:nvSpPr>
          <p:cNvPr id="5" name="Text Box 1028">
            <a:extLst>
              <a:ext uri="{FF2B5EF4-FFF2-40B4-BE49-F238E27FC236}">
                <a16:creationId xmlns:a16="http://schemas.microsoft.com/office/drawing/2014/main" id="{C8817CC6-A2FA-3D77-EDB9-310CF5064B86}"/>
              </a:ext>
            </a:extLst>
          </p:cNvPr>
          <p:cNvSpPr txBox="1">
            <a:spLocks noChangeArrowheads="1"/>
          </p:cNvSpPr>
          <p:nvPr/>
        </p:nvSpPr>
        <p:spPr bwMode="auto">
          <a:xfrm>
            <a:off x="522643" y="5269743"/>
            <a:ext cx="8098709" cy="1446550"/>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sz="3200" dirty="0">
                <a:latin typeface="Trebuchet MS" panose="020B0603020202020204" pitchFamily="34" charset="0"/>
              </a:rPr>
              <a:t>Since </a:t>
            </a:r>
            <a:r>
              <a:rPr lang="en-US" sz="3200" b="1" i="1" dirty="0">
                <a:solidFill>
                  <a:srgbClr val="CC6600"/>
                </a:solidFill>
                <a:latin typeface="Trebuchet MS" panose="020B0603020202020204" pitchFamily="34" charset="0"/>
              </a:rPr>
              <a:t>we</a:t>
            </a:r>
            <a:r>
              <a:rPr lang="en-US" sz="3200" b="1" dirty="0">
                <a:latin typeface="Trebuchet MS" panose="020B0603020202020204" pitchFamily="34" charset="0"/>
              </a:rPr>
              <a:t> have died</a:t>
            </a:r>
            <a:r>
              <a:rPr lang="en-US" sz="3200" dirty="0">
                <a:latin typeface="Trebuchet MS" panose="020B0603020202020204" pitchFamily="34" charset="0"/>
              </a:rPr>
              <a:t> </a:t>
            </a:r>
            <a:r>
              <a:rPr lang="en-US" sz="3200" b="1" i="1" dirty="0">
                <a:solidFill>
                  <a:srgbClr val="C00000"/>
                </a:solidFill>
                <a:latin typeface="Trebuchet MS" panose="020B0603020202020204" pitchFamily="34" charset="0"/>
              </a:rPr>
              <a:t>with</a:t>
            </a:r>
            <a:r>
              <a:rPr lang="en-US" sz="3200" dirty="0">
                <a:latin typeface="Trebuchet MS" panose="020B0603020202020204" pitchFamily="34" charset="0"/>
              </a:rPr>
              <a:t> </a:t>
            </a:r>
            <a:r>
              <a:rPr lang="en-US" sz="3200" b="1" dirty="0">
                <a:latin typeface="Trebuchet MS" panose="020B0603020202020204" pitchFamily="34" charset="0"/>
              </a:rPr>
              <a:t>Christ</a:t>
            </a:r>
            <a:r>
              <a:rPr lang="en-US" sz="3200" dirty="0">
                <a:latin typeface="Trebuchet MS" panose="020B0603020202020204" pitchFamily="34" charset="0"/>
              </a:rPr>
              <a:t>, </a:t>
            </a:r>
          </a:p>
          <a:p>
            <a:pPr algn="ctr"/>
            <a:r>
              <a:rPr lang="en-US" sz="3200" dirty="0">
                <a:latin typeface="Trebuchet MS" panose="020B0603020202020204" pitchFamily="34" charset="0"/>
              </a:rPr>
              <a:t>we believe that </a:t>
            </a:r>
            <a:r>
              <a:rPr lang="en-US" sz="3200" b="1" i="1" dirty="0">
                <a:solidFill>
                  <a:srgbClr val="CC6600"/>
                </a:solidFill>
                <a:latin typeface="Trebuchet MS" panose="020B0603020202020204" pitchFamily="34" charset="0"/>
              </a:rPr>
              <a:t>we</a:t>
            </a:r>
            <a:r>
              <a:rPr lang="en-US" sz="3200" dirty="0">
                <a:latin typeface="Trebuchet MS" panose="020B0603020202020204" pitchFamily="34" charset="0"/>
              </a:rPr>
              <a:t> will also live </a:t>
            </a:r>
            <a:r>
              <a:rPr lang="en-US" sz="3200" b="1" i="1" dirty="0">
                <a:solidFill>
                  <a:srgbClr val="C00000"/>
                </a:solidFill>
                <a:latin typeface="Trebuchet MS" panose="020B0603020202020204" pitchFamily="34" charset="0"/>
              </a:rPr>
              <a:t>with</a:t>
            </a:r>
            <a:r>
              <a:rPr lang="en-US" sz="3200" dirty="0">
                <a:latin typeface="Trebuchet MS" panose="020B0603020202020204" pitchFamily="34" charset="0"/>
              </a:rPr>
              <a:t> </a:t>
            </a:r>
            <a:r>
              <a:rPr lang="en-US" sz="3200" b="1" dirty="0">
                <a:latin typeface="Trebuchet MS" panose="020B0603020202020204" pitchFamily="34" charset="0"/>
              </a:rPr>
              <a:t>him</a:t>
            </a:r>
            <a:r>
              <a:rPr lang="en-US" sz="3200" dirty="0">
                <a:latin typeface="Trebuchet MS" panose="020B0603020202020204" pitchFamily="34" charset="0"/>
              </a:rPr>
              <a:t>.</a:t>
            </a:r>
          </a:p>
          <a:p>
            <a:pPr algn="ctr"/>
            <a:r>
              <a:rPr lang="en-US" dirty="0">
                <a:latin typeface="Trebuchet MS" panose="020B0603020202020204" pitchFamily="34" charset="0"/>
              </a:rPr>
              <a:t>Romans 6:8</a:t>
            </a:r>
            <a:endParaRPr kumimoji="0" lang="en-US" sz="3600" b="1" i="0" u="none" strike="noStrike" kern="1200" cap="none" spc="0" normalizeH="0" baseline="0" noProof="0" dirty="0">
              <a:ln>
                <a:noFill/>
              </a:ln>
              <a:solidFill>
                <a:srgbClr val="660066"/>
              </a:solidFill>
              <a:effectLst/>
              <a:uLnTx/>
              <a:uFillTx/>
              <a:latin typeface="Trebuchet MS" pitchFamily="34" charset="0"/>
              <a:ea typeface="+mn-ea"/>
              <a:cs typeface="+mn-cs"/>
            </a:endParaRPr>
          </a:p>
        </p:txBody>
      </p:sp>
      <p:pic>
        <p:nvPicPr>
          <p:cNvPr id="6" name="Picture 5">
            <a:extLst>
              <a:ext uri="{FF2B5EF4-FFF2-40B4-BE49-F238E27FC236}">
                <a16:creationId xmlns:a16="http://schemas.microsoft.com/office/drawing/2014/main" id="{9EA22F23-2171-FF5B-D1AB-84C073A3C8BC}"/>
              </a:ext>
            </a:extLst>
          </p:cNvPr>
          <p:cNvPicPr>
            <a:picLocks noChangeAspect="1"/>
          </p:cNvPicPr>
          <p:nvPr/>
        </p:nvPicPr>
        <p:blipFill>
          <a:blip r:embed="rId2"/>
          <a:stretch>
            <a:fillRect/>
          </a:stretch>
        </p:blipFill>
        <p:spPr>
          <a:xfrm>
            <a:off x="3468012" y="228846"/>
            <a:ext cx="2207975" cy="2147483"/>
          </a:xfrm>
          <a:prstGeom prst="rect">
            <a:avLst/>
          </a:prstGeom>
        </p:spPr>
      </p:pic>
      <p:sp>
        <p:nvSpPr>
          <p:cNvPr id="7" name="Oval 6">
            <a:extLst>
              <a:ext uri="{FF2B5EF4-FFF2-40B4-BE49-F238E27FC236}">
                <a16:creationId xmlns:a16="http://schemas.microsoft.com/office/drawing/2014/main" id="{42D44A08-1519-1360-BC82-14BE6FEF2BEB}"/>
              </a:ext>
            </a:extLst>
          </p:cNvPr>
          <p:cNvSpPr/>
          <p:nvPr/>
        </p:nvSpPr>
        <p:spPr bwMode="auto">
          <a:xfrm>
            <a:off x="4696691" y="2376329"/>
            <a:ext cx="2743200" cy="782507"/>
          </a:xfrm>
          <a:prstGeom prst="ellipse">
            <a:avLst/>
          </a:prstGeom>
          <a:noFill/>
          <a:ln w="635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New Roman" charset="0"/>
            </a:endParaRPr>
          </a:p>
        </p:txBody>
      </p:sp>
      <p:sp>
        <p:nvSpPr>
          <p:cNvPr id="8" name="Oval 7">
            <a:extLst>
              <a:ext uri="{FF2B5EF4-FFF2-40B4-BE49-F238E27FC236}">
                <a16:creationId xmlns:a16="http://schemas.microsoft.com/office/drawing/2014/main" id="{D28E51F4-2D73-F552-23DE-D58BF74EE25A}"/>
              </a:ext>
            </a:extLst>
          </p:cNvPr>
          <p:cNvSpPr/>
          <p:nvPr/>
        </p:nvSpPr>
        <p:spPr bwMode="auto">
          <a:xfrm>
            <a:off x="4304387" y="4027324"/>
            <a:ext cx="2743200" cy="782507"/>
          </a:xfrm>
          <a:prstGeom prst="ellipse">
            <a:avLst/>
          </a:prstGeom>
          <a:noFill/>
          <a:ln w="635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dirty="0">
              <a:latin typeface="Times New Roman" charset="0"/>
            </a:endParaRPr>
          </a:p>
        </p:txBody>
      </p:sp>
      <p:sp>
        <p:nvSpPr>
          <p:cNvPr id="9" name="Oval 8">
            <a:extLst>
              <a:ext uri="{FF2B5EF4-FFF2-40B4-BE49-F238E27FC236}">
                <a16:creationId xmlns:a16="http://schemas.microsoft.com/office/drawing/2014/main" id="{41740AD3-95B4-1CCE-38C8-2AA60CAB392C}"/>
              </a:ext>
            </a:extLst>
          </p:cNvPr>
          <p:cNvSpPr/>
          <p:nvPr/>
        </p:nvSpPr>
        <p:spPr bwMode="auto">
          <a:xfrm>
            <a:off x="4987637" y="5132425"/>
            <a:ext cx="2743200" cy="782507"/>
          </a:xfrm>
          <a:prstGeom prst="ellipse">
            <a:avLst/>
          </a:prstGeom>
          <a:noFill/>
          <a:ln w="635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dirty="0">
              <a:latin typeface="Times New Roman" charset="0"/>
            </a:endParaRPr>
          </a:p>
        </p:txBody>
      </p:sp>
      <p:sp>
        <p:nvSpPr>
          <p:cNvPr id="2" name="Oval 1">
            <a:extLst>
              <a:ext uri="{FF2B5EF4-FFF2-40B4-BE49-F238E27FC236}">
                <a16:creationId xmlns:a16="http://schemas.microsoft.com/office/drawing/2014/main" id="{8E47C794-B7AD-CE01-25FC-2318575B2002}"/>
              </a:ext>
            </a:extLst>
          </p:cNvPr>
          <p:cNvSpPr/>
          <p:nvPr/>
        </p:nvSpPr>
        <p:spPr bwMode="auto">
          <a:xfrm>
            <a:off x="6525491" y="5702559"/>
            <a:ext cx="2095861" cy="782507"/>
          </a:xfrm>
          <a:prstGeom prst="ellipse">
            <a:avLst/>
          </a:prstGeom>
          <a:noFill/>
          <a:ln w="635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dirty="0">
              <a:latin typeface="Times New Roman" charset="0"/>
            </a:endParaRPr>
          </a:p>
        </p:txBody>
      </p:sp>
    </p:spTree>
    <p:extLst>
      <p:ext uri="{BB962C8B-B14F-4D97-AF65-F5344CB8AC3E}">
        <p14:creationId xmlns:p14="http://schemas.microsoft.com/office/powerpoint/2010/main" val="6160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7" grpId="0" animBg="1"/>
      <p:bldP spid="8" grpId="0" animBg="1"/>
      <p:bldP spid="9" grpId="0" animBg="1"/>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41C77A-2434-E837-6B8B-9A1F0DE768E2}"/>
              </a:ext>
            </a:extLst>
          </p:cNvPr>
          <p:cNvSpPr txBox="1"/>
          <p:nvPr/>
        </p:nvSpPr>
        <p:spPr>
          <a:xfrm>
            <a:off x="554181" y="752794"/>
            <a:ext cx="7994072" cy="107721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Trebuchet MS" panose="020B0603020202020204" pitchFamily="34" charset="0"/>
                <a:ea typeface="Calibri" panose="020F0502020204030204" pitchFamily="34" charset="0"/>
                <a:cs typeface="Arial" panose="020B0604020202020204" pitchFamily="34" charset="0"/>
              </a:rPr>
              <a:t>God links our lives to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Trebuchet MS" panose="020B0603020202020204" pitchFamily="34" charset="0"/>
                <a:ea typeface="Calibri" panose="020F0502020204030204" pitchFamily="34" charset="0"/>
                <a:cs typeface="Arial" panose="020B0604020202020204" pitchFamily="34" charset="0"/>
              </a:rPr>
              <a:t>            death &amp; resurrection of Jesus</a:t>
            </a:r>
            <a:endParaRPr kumimoji="0" lang="en-GB" sz="3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AD1E653D-23A0-9B73-8E95-1DDC0F61F148}"/>
              </a:ext>
            </a:extLst>
          </p:cNvPr>
          <p:cNvSpPr txBox="1"/>
          <p:nvPr/>
        </p:nvSpPr>
        <p:spPr>
          <a:xfrm>
            <a:off x="554180" y="2376055"/>
            <a:ext cx="799407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Trebuchet MS" panose="020B0603020202020204" pitchFamily="34" charset="0"/>
                <a:ea typeface="Calibri" panose="020F0502020204030204" pitchFamily="34" charset="0"/>
                <a:cs typeface="Arial" panose="020B0604020202020204" pitchFamily="34" charset="0"/>
              </a:rPr>
              <a:t>God had prepared for this event</a:t>
            </a:r>
            <a:endParaRPr kumimoji="0" lang="en-GB" sz="3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A1E215F6-993F-171D-9149-FB4FF023065E}"/>
              </a:ext>
            </a:extLst>
          </p:cNvPr>
          <p:cNvSpPr txBox="1"/>
          <p:nvPr/>
        </p:nvSpPr>
        <p:spPr>
          <a:xfrm>
            <a:off x="554180" y="3604783"/>
            <a:ext cx="7994074" cy="584775"/>
          </a:xfrm>
          <a:prstGeom prst="rect">
            <a:avLst/>
          </a:prstGeom>
          <a:solidFill>
            <a:srgbClr val="C00000"/>
          </a:solidFill>
          <a:ln w="22225">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And what were the </a:t>
            </a:r>
            <a:r>
              <a:rPr kumimoji="0" lang="en-GB" sz="3200" b="1" i="0" u="none" strike="noStrike" kern="1200" cap="none" spc="0" normalizeH="0" baseline="0" noProof="0" dirty="0">
                <a:ln>
                  <a:noFill/>
                </a:ln>
                <a:solidFill>
                  <a:srgbClr val="FFFF00"/>
                </a:solidFill>
                <a:effectLst/>
                <a:uLnTx/>
                <a:uFillTx/>
                <a:latin typeface="Trebuchet MS" panose="020B0603020202020204" pitchFamily="34" charset="0"/>
                <a:ea typeface="Calibri" panose="020F0502020204030204" pitchFamily="34" charset="0"/>
                <a:cs typeface="Arial" panose="020B0604020202020204" pitchFamily="34" charset="0"/>
              </a:rPr>
              <a:t>results of Pentecost</a:t>
            </a:r>
            <a:r>
              <a:rPr kumimoji="0" lang="en-GB" sz="32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a:t>
            </a:r>
            <a:endParaRPr kumimoji="0" lang="en-GB" sz="3200" b="0" i="0" u="none" strike="noStrike" kern="1200" cap="none" spc="0" normalizeH="0" baseline="0" noProof="0" dirty="0">
              <a:ln>
                <a:noFill/>
              </a:ln>
              <a:solidFill>
                <a:schemeClr val="bg1"/>
              </a:solidFill>
              <a:effectLst/>
              <a:uLnTx/>
              <a:uFillTx/>
              <a:latin typeface="Times New Roman"/>
            </a:endParaRPr>
          </a:p>
        </p:txBody>
      </p:sp>
      <p:sp>
        <p:nvSpPr>
          <p:cNvPr id="5" name="TextBox 4">
            <a:extLst>
              <a:ext uri="{FF2B5EF4-FFF2-40B4-BE49-F238E27FC236}">
                <a16:creationId xmlns:a16="http://schemas.microsoft.com/office/drawing/2014/main" id="{C5F1E48B-A317-34D2-EB5A-EE3E0E4F9F17}"/>
              </a:ext>
            </a:extLst>
          </p:cNvPr>
          <p:cNvSpPr txBox="1"/>
          <p:nvPr/>
        </p:nvSpPr>
        <p:spPr>
          <a:xfrm>
            <a:off x="845126" y="4705238"/>
            <a:ext cx="7994074" cy="584775"/>
          </a:xfrm>
          <a:prstGeom prst="rect">
            <a:avLst/>
          </a:prstGeom>
          <a:solidFill>
            <a:srgbClr val="C00000"/>
          </a:solidFill>
          <a:ln w="22225">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Trebuchet MS" panose="020B0603020202020204" pitchFamily="34" charset="0"/>
                <a:cs typeface="Arial" panose="020B0604020202020204" pitchFamily="34" charset="0"/>
              </a:rPr>
              <a:t>Lives changed into </a:t>
            </a:r>
            <a:r>
              <a:rPr lang="en-US" sz="3200" b="1" dirty="0">
                <a:solidFill>
                  <a:srgbClr val="FFFF00"/>
                </a:solidFill>
                <a:latin typeface="Trebuchet MS" panose="020B0603020202020204" pitchFamily="34" charset="0"/>
                <a:cs typeface="Arial" panose="020B0604020202020204" pitchFamily="34" charset="0"/>
              </a:rPr>
              <a:t>the likeness of Christ</a:t>
            </a:r>
            <a:endParaRPr kumimoji="0" lang="en-GB" sz="3200" b="0" i="0" u="none" strike="noStrike" kern="1200" cap="none" spc="0" normalizeH="0" baseline="0" noProof="0" dirty="0">
              <a:ln>
                <a:noFill/>
              </a:ln>
              <a:solidFill>
                <a:srgbClr val="FFFF00"/>
              </a:solidFill>
              <a:effectLst/>
              <a:uLnTx/>
              <a:uFillTx/>
              <a:latin typeface="Times New Roman"/>
            </a:endParaRPr>
          </a:p>
        </p:txBody>
      </p:sp>
    </p:spTree>
    <p:extLst>
      <p:ext uri="{BB962C8B-B14F-4D97-AF65-F5344CB8AC3E}">
        <p14:creationId xmlns:p14="http://schemas.microsoft.com/office/powerpoint/2010/main" val="317904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41C77A-2434-E837-6B8B-9A1F0DE768E2}"/>
              </a:ext>
            </a:extLst>
          </p:cNvPr>
          <p:cNvSpPr txBox="1"/>
          <p:nvPr/>
        </p:nvSpPr>
        <p:spPr>
          <a:xfrm>
            <a:off x="0" y="0"/>
            <a:ext cx="9144000" cy="7159652"/>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Trebuchet MS" panose="020B0603020202020204" pitchFamily="34" charset="0"/>
                <a:ea typeface="Calibri" panose="020F0502020204030204" pitchFamily="34" charset="0"/>
                <a:cs typeface="Arial" panose="020B0604020202020204" pitchFamily="34" charset="0"/>
              </a:rPr>
              <a:t>The Spirit</a:t>
            </a:r>
          </a:p>
          <a:p>
            <a:pPr marL="0" marR="0" lvl="0" indent="0" algn="ctr" defTabSz="914400" rtl="0" eaLnBrk="1" fontAlgn="auto" latinLnBrk="0" hangingPunct="1">
              <a:lnSpc>
                <a:spcPct val="150000"/>
              </a:lnSpc>
              <a:spcBef>
                <a:spcPts val="0"/>
              </a:spcBef>
              <a:spcAft>
                <a:spcPts val="0"/>
              </a:spcAft>
              <a:buClrTx/>
              <a:buSzTx/>
              <a:buFontTx/>
              <a:buNone/>
              <a:tabLst/>
              <a:defRPr/>
            </a:pPr>
            <a:r>
              <a:rPr lang="en-GB" sz="3200" b="1" dirty="0">
                <a:solidFill>
                  <a:schemeClr val="bg1"/>
                </a:solidFill>
                <a:latin typeface="Trebuchet MS" panose="020B0603020202020204" pitchFamily="34" charset="0"/>
                <a:cs typeface="Arial" panose="020B0604020202020204" pitchFamily="34" charset="0"/>
              </a:rPr>
              <a:t>changed the lives of </a:t>
            </a:r>
          </a:p>
          <a:p>
            <a:pPr marL="0" marR="0" lvl="0" indent="0" algn="ctr" defTabSz="914400" rtl="0" eaLnBrk="1" fontAlgn="auto" latinLnBrk="0" hangingPunct="1">
              <a:lnSpc>
                <a:spcPct val="150000"/>
              </a:lnSpc>
              <a:spcBef>
                <a:spcPts val="0"/>
              </a:spcBef>
              <a:spcAft>
                <a:spcPts val="0"/>
              </a:spcAft>
              <a:buClrTx/>
              <a:buSzTx/>
              <a:buFontTx/>
              <a:buNone/>
              <a:tabLst/>
              <a:defRPr/>
            </a:pPr>
            <a:r>
              <a:rPr lang="en-GB" sz="3200" b="1" dirty="0">
                <a:solidFill>
                  <a:schemeClr val="bg1"/>
                </a:solidFill>
                <a:latin typeface="Trebuchet MS" panose="020B0603020202020204" pitchFamily="34" charset="0"/>
                <a:cs typeface="Arial" panose="020B0604020202020204" pitchFamily="34" charset="0"/>
              </a:rPr>
              <a:t>the first disciples</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GB" sz="3200" b="1" dirty="0">
              <a:solidFill>
                <a:schemeClr val="bg1"/>
              </a:solidFill>
              <a:latin typeface="Trebuchet MS" panose="020B0603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lang="en-GB" sz="3200" b="1" dirty="0">
              <a:solidFill>
                <a:schemeClr val="bg1"/>
              </a:solidFill>
              <a:latin typeface="Trebuchet MS" panose="020B0603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lang="en-GB" sz="3200" b="1" dirty="0">
              <a:solidFill>
                <a:schemeClr val="bg1"/>
              </a:solidFill>
              <a:latin typeface="Trebuchet MS" panose="020B0603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lang="en-GB" sz="3200" b="1" dirty="0">
              <a:solidFill>
                <a:srgbClr val="FFC000"/>
              </a:solidFill>
              <a:latin typeface="Trebuchet MS" panose="020B0603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lang="en-GB" sz="3200" b="1" dirty="0">
              <a:solidFill>
                <a:schemeClr val="bg1"/>
              </a:solidFill>
              <a:latin typeface="Trebuchet MS" panose="020B0603020202020204" pitchFamily="34" charset="0"/>
              <a:cs typeface="Arial" panose="020B0604020202020204" pitchFamily="34" charset="0"/>
            </a:endParaRPr>
          </a:p>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00"/>
              </a:solidFill>
              <a:effectLst/>
              <a:uLnTx/>
              <a:uFillTx/>
              <a:latin typeface="Times New Roman"/>
            </a:endParaRPr>
          </a:p>
        </p:txBody>
      </p:sp>
      <p:pic>
        <p:nvPicPr>
          <p:cNvPr id="1026" name="Picture 2" descr="Acts chapter 4: The captain of the Temple guard, the priests and the Sadducees were alarmed to hear Peter preaching that Jesus was alive. They seized Peter and John and put them in prison. However, so many people were convinced Jesus had risen from the dead that the number of believers grew to over 5,000. – Slide 4">
            <a:extLst>
              <a:ext uri="{FF2B5EF4-FFF2-40B4-BE49-F238E27FC236}">
                <a16:creationId xmlns:a16="http://schemas.microsoft.com/office/drawing/2014/main" id="{35E0AD72-34ED-4F53-EDCF-0BCECD0C9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975264"/>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389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41C77A-2434-E837-6B8B-9A1F0DE768E2}"/>
              </a:ext>
            </a:extLst>
          </p:cNvPr>
          <p:cNvSpPr txBox="1"/>
          <p:nvPr/>
        </p:nvSpPr>
        <p:spPr>
          <a:xfrm>
            <a:off x="0" y="-41564"/>
            <a:ext cx="9144000" cy="11345414"/>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Trebuchet MS" panose="020B0603020202020204" pitchFamily="34" charset="0"/>
              <a:ea typeface="Calibri" panose="020F0502020204030204" pitchFamily="34" charset="0"/>
              <a:cs typeface="Arial" panose="020B0604020202020204" pitchFamily="34" charset="0"/>
            </a:endParaRPr>
          </a:p>
          <a:p>
            <a:pPr algn="ctr"/>
            <a:r>
              <a:rPr lang="en-US" sz="3200" b="0" i="0" dirty="0">
                <a:solidFill>
                  <a:schemeClr val="bg1"/>
                </a:solidFill>
                <a:effectLst/>
                <a:latin typeface="system-ui"/>
              </a:rPr>
              <a:t>Acts 12</a:t>
            </a:r>
          </a:p>
          <a:p>
            <a:pPr algn="ctr"/>
            <a:endParaRPr lang="en-US" sz="3200" b="0" i="0" dirty="0">
              <a:solidFill>
                <a:srgbClr val="000000"/>
              </a:solidFill>
              <a:effectLst/>
              <a:latin typeface="system-ui"/>
            </a:endParaRPr>
          </a:p>
          <a:p>
            <a:pPr algn="ctr"/>
            <a:r>
              <a:rPr lang="en-US" sz="3200" b="1" i="0" dirty="0">
                <a:solidFill>
                  <a:schemeClr val="bg1"/>
                </a:solidFill>
                <a:effectLst/>
                <a:latin typeface="system-ui"/>
              </a:rPr>
              <a:t>King Herod </a:t>
            </a:r>
          </a:p>
          <a:p>
            <a:pPr algn="ctr"/>
            <a:r>
              <a:rPr lang="en-US" sz="3200" b="0" i="0" dirty="0">
                <a:solidFill>
                  <a:schemeClr val="bg1"/>
                </a:solidFill>
                <a:effectLst/>
                <a:latin typeface="system-ui"/>
              </a:rPr>
              <a:t>began to persecute </a:t>
            </a:r>
          </a:p>
          <a:p>
            <a:pPr algn="ctr"/>
            <a:r>
              <a:rPr lang="en-US" sz="3200" b="0" i="0" dirty="0">
                <a:solidFill>
                  <a:schemeClr val="bg1"/>
                </a:solidFill>
                <a:effectLst/>
                <a:latin typeface="system-ui"/>
              </a:rPr>
              <a:t>some members of the church.</a:t>
            </a:r>
          </a:p>
          <a:p>
            <a:pPr algn="ctr"/>
            <a:r>
              <a:rPr lang="en-US" sz="3200" b="0" i="0" dirty="0">
                <a:solidFill>
                  <a:schemeClr val="bg1"/>
                </a:solidFill>
                <a:effectLst/>
                <a:latin typeface="system-ui"/>
              </a:rPr>
              <a:t>He had </a:t>
            </a:r>
          </a:p>
          <a:p>
            <a:pPr algn="ctr"/>
            <a:r>
              <a:rPr lang="en-US" sz="3200" b="1" i="0" dirty="0">
                <a:solidFill>
                  <a:schemeClr val="bg1"/>
                </a:solidFill>
                <a:effectLst/>
                <a:latin typeface="system-ui"/>
              </a:rPr>
              <a:t>James</a:t>
            </a:r>
            <a:r>
              <a:rPr lang="en-US" sz="3200" b="0" i="0" dirty="0">
                <a:solidFill>
                  <a:schemeClr val="bg1"/>
                </a:solidFill>
                <a:effectLst/>
                <a:latin typeface="system-ui"/>
              </a:rPr>
              <a:t>,</a:t>
            </a:r>
          </a:p>
          <a:p>
            <a:pPr algn="ctr"/>
            <a:r>
              <a:rPr lang="en-US" sz="3200" b="0" i="0" dirty="0">
                <a:solidFill>
                  <a:schemeClr val="bg1"/>
                </a:solidFill>
                <a:effectLst/>
                <a:latin typeface="system-ui"/>
              </a:rPr>
              <a:t>the brother of John,</a:t>
            </a:r>
          </a:p>
          <a:p>
            <a:pPr algn="ctr"/>
            <a:r>
              <a:rPr lang="en-US" sz="3200" b="1" i="0" dirty="0">
                <a:solidFill>
                  <a:schemeClr val="bg1"/>
                </a:solidFill>
                <a:effectLst/>
                <a:latin typeface="system-ui"/>
              </a:rPr>
              <a:t>put to death by the sword</a:t>
            </a:r>
            <a:r>
              <a:rPr lang="en-US" sz="3200" b="0" i="0" dirty="0">
                <a:solidFill>
                  <a:schemeClr val="bg1"/>
                </a:solidFill>
                <a:effectLst/>
                <a:latin typeface="system-ui"/>
              </a:rPr>
              <a:t>. </a:t>
            </a:r>
            <a:endParaRPr lang="en-US" sz="3200" b="1" baseline="30000" dirty="0">
              <a:solidFill>
                <a:schemeClr val="bg1"/>
              </a:solidFill>
              <a:latin typeface="system-ui"/>
            </a:endParaRPr>
          </a:p>
          <a:p>
            <a:pPr algn="ctr"/>
            <a:r>
              <a:rPr lang="en-US" sz="3200" b="0" i="0" dirty="0">
                <a:solidFill>
                  <a:schemeClr val="bg1"/>
                </a:solidFill>
                <a:effectLst/>
                <a:latin typeface="system-ui"/>
              </a:rPr>
              <a:t>When he saw that this pleased the Jews,</a:t>
            </a:r>
          </a:p>
          <a:p>
            <a:pPr algn="ctr"/>
            <a:r>
              <a:rPr lang="en-US" sz="3200" b="0" i="0" dirty="0">
                <a:solidFill>
                  <a:schemeClr val="bg1"/>
                </a:solidFill>
                <a:effectLst/>
                <a:latin typeface="system-ui"/>
              </a:rPr>
              <a:t>he went ahead and had </a:t>
            </a:r>
          </a:p>
          <a:p>
            <a:pPr algn="ctr"/>
            <a:r>
              <a:rPr lang="en-US" sz="3200" b="1" i="0" dirty="0">
                <a:solidFill>
                  <a:schemeClr val="bg1"/>
                </a:solidFill>
                <a:effectLst/>
                <a:latin typeface="system-ui"/>
              </a:rPr>
              <a:t>Peter</a:t>
            </a:r>
          </a:p>
          <a:p>
            <a:pPr algn="ctr"/>
            <a:r>
              <a:rPr lang="en-US" sz="3200" b="1" i="0" dirty="0">
                <a:solidFill>
                  <a:schemeClr val="bg1"/>
                </a:solidFill>
                <a:effectLst/>
                <a:latin typeface="system-ui"/>
              </a:rPr>
              <a:t>arrested</a:t>
            </a:r>
            <a:r>
              <a:rPr lang="en-US" sz="3200" b="0" i="0" dirty="0">
                <a:solidFill>
                  <a:schemeClr val="bg1"/>
                </a:solidFill>
                <a:effectLst/>
                <a:latin typeface="system-ui"/>
              </a:rPr>
              <a:t>. </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C000"/>
              </a:solidFill>
              <a:effectLst/>
              <a:uLnTx/>
              <a:uFillTx/>
              <a:latin typeface="Trebuchet MS" panose="020B0603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endParaRPr>
          </a:p>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00"/>
              </a:solidFill>
              <a:effectLst/>
              <a:uLnTx/>
              <a:uFillTx/>
              <a:latin typeface="Times New Roman"/>
              <a:ea typeface="+mn-ea"/>
              <a:cs typeface="+mn-cs"/>
            </a:endParaRPr>
          </a:p>
        </p:txBody>
      </p:sp>
      <p:grpSp>
        <p:nvGrpSpPr>
          <p:cNvPr id="9" name="Group 8">
            <a:extLst>
              <a:ext uri="{FF2B5EF4-FFF2-40B4-BE49-F238E27FC236}">
                <a16:creationId xmlns:a16="http://schemas.microsoft.com/office/drawing/2014/main" id="{A650E502-F97C-89FF-CE0E-C72D8CC2CCEE}"/>
              </a:ext>
            </a:extLst>
          </p:cNvPr>
          <p:cNvGrpSpPr/>
          <p:nvPr/>
        </p:nvGrpSpPr>
        <p:grpSpPr>
          <a:xfrm>
            <a:off x="1967345" y="3282139"/>
            <a:ext cx="5209310" cy="3575861"/>
            <a:chOff x="1967345" y="3879272"/>
            <a:chExt cx="5209310" cy="3575861"/>
          </a:xfrm>
        </p:grpSpPr>
        <p:sp>
          <p:nvSpPr>
            <p:cNvPr id="3" name="Oval 2">
              <a:extLst>
                <a:ext uri="{FF2B5EF4-FFF2-40B4-BE49-F238E27FC236}">
                  <a16:creationId xmlns:a16="http://schemas.microsoft.com/office/drawing/2014/main" id="{F71E355E-2002-45AA-6106-C631B345FA1F}"/>
                </a:ext>
              </a:extLst>
            </p:cNvPr>
            <p:cNvSpPr/>
            <p:nvPr/>
          </p:nvSpPr>
          <p:spPr bwMode="auto">
            <a:xfrm>
              <a:off x="1967345" y="3879272"/>
              <a:ext cx="5209310" cy="1801091"/>
            </a:xfrm>
            <a:prstGeom prst="ellipse">
              <a:avLst/>
            </a:prstGeom>
            <a:noFill/>
            <a:ln w="412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New Roman" charset="0"/>
              </a:endParaRPr>
            </a:p>
          </p:txBody>
        </p:sp>
        <p:sp>
          <p:nvSpPr>
            <p:cNvPr id="4" name="Oval 3">
              <a:extLst>
                <a:ext uri="{FF2B5EF4-FFF2-40B4-BE49-F238E27FC236}">
                  <a16:creationId xmlns:a16="http://schemas.microsoft.com/office/drawing/2014/main" id="{08F5C67E-C9D8-FAB3-8700-AED624EC5018}"/>
                </a:ext>
              </a:extLst>
            </p:cNvPr>
            <p:cNvSpPr/>
            <p:nvPr/>
          </p:nvSpPr>
          <p:spPr bwMode="auto">
            <a:xfrm>
              <a:off x="3089563" y="6319060"/>
              <a:ext cx="2964874" cy="1136073"/>
            </a:xfrm>
            <a:prstGeom prst="ellipse">
              <a:avLst/>
            </a:prstGeom>
            <a:noFill/>
            <a:ln w="412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New Roman" charset="0"/>
              </a:endParaRPr>
            </a:p>
          </p:txBody>
        </p:sp>
        <p:sp>
          <p:nvSpPr>
            <p:cNvPr id="5" name="Freeform: Shape 4">
              <a:extLst>
                <a:ext uri="{FF2B5EF4-FFF2-40B4-BE49-F238E27FC236}">
                  <a16:creationId xmlns:a16="http://schemas.microsoft.com/office/drawing/2014/main" id="{DC472F5D-61CD-4BF3-9D94-254C2A6FFA04}"/>
                </a:ext>
              </a:extLst>
            </p:cNvPr>
            <p:cNvSpPr/>
            <p:nvPr/>
          </p:nvSpPr>
          <p:spPr bwMode="auto">
            <a:xfrm flipV="1">
              <a:off x="2396835" y="5339542"/>
              <a:ext cx="4250675" cy="45719"/>
            </a:xfrm>
            <a:custGeom>
              <a:avLst/>
              <a:gdLst>
                <a:gd name="connsiteX0" fmla="*/ 41564 w 4389220"/>
                <a:gd name="connsiteY0" fmla="*/ 221673 h 304800"/>
                <a:gd name="connsiteX1" fmla="*/ 207818 w 4389220"/>
                <a:gd name="connsiteY1" fmla="*/ 152400 h 304800"/>
                <a:gd name="connsiteX2" fmla="*/ 678873 w 4389220"/>
                <a:gd name="connsiteY2" fmla="*/ 110836 h 304800"/>
                <a:gd name="connsiteX3" fmla="*/ 1233054 w 4389220"/>
                <a:gd name="connsiteY3" fmla="*/ 83127 h 304800"/>
                <a:gd name="connsiteX4" fmla="*/ 1385454 w 4389220"/>
                <a:gd name="connsiteY4" fmla="*/ 138545 h 304800"/>
                <a:gd name="connsiteX5" fmla="*/ 1482436 w 4389220"/>
                <a:gd name="connsiteY5" fmla="*/ 152400 h 304800"/>
                <a:gd name="connsiteX6" fmla="*/ 2050473 w 4389220"/>
                <a:gd name="connsiteY6" fmla="*/ 124691 h 304800"/>
                <a:gd name="connsiteX7" fmla="*/ 2133600 w 4389220"/>
                <a:gd name="connsiteY7" fmla="*/ 96982 h 304800"/>
                <a:gd name="connsiteX8" fmla="*/ 2189018 w 4389220"/>
                <a:gd name="connsiteY8" fmla="*/ 83127 h 304800"/>
                <a:gd name="connsiteX9" fmla="*/ 2286000 w 4389220"/>
                <a:gd name="connsiteY9" fmla="*/ 27709 h 304800"/>
                <a:gd name="connsiteX10" fmla="*/ 2355273 w 4389220"/>
                <a:gd name="connsiteY10" fmla="*/ 13854 h 304800"/>
                <a:gd name="connsiteX11" fmla="*/ 2590800 w 4389220"/>
                <a:gd name="connsiteY11" fmla="*/ 0 h 304800"/>
                <a:gd name="connsiteX12" fmla="*/ 2909454 w 4389220"/>
                <a:gd name="connsiteY12" fmla="*/ 55418 h 304800"/>
                <a:gd name="connsiteX13" fmla="*/ 3089564 w 4389220"/>
                <a:gd name="connsiteY13" fmla="*/ 83127 h 304800"/>
                <a:gd name="connsiteX14" fmla="*/ 3782291 w 4389220"/>
                <a:gd name="connsiteY14" fmla="*/ 124691 h 304800"/>
                <a:gd name="connsiteX15" fmla="*/ 3948545 w 4389220"/>
                <a:gd name="connsiteY15" fmla="*/ 152400 h 304800"/>
                <a:gd name="connsiteX16" fmla="*/ 4156364 w 4389220"/>
                <a:gd name="connsiteY16" fmla="*/ 193963 h 304800"/>
                <a:gd name="connsiteX17" fmla="*/ 4211782 w 4389220"/>
                <a:gd name="connsiteY17" fmla="*/ 207818 h 304800"/>
                <a:gd name="connsiteX18" fmla="*/ 4378036 w 4389220"/>
                <a:gd name="connsiteY18" fmla="*/ 193963 h 304800"/>
                <a:gd name="connsiteX19" fmla="*/ 3796145 w 4389220"/>
                <a:gd name="connsiteY19" fmla="*/ 180109 h 304800"/>
                <a:gd name="connsiteX20" fmla="*/ 3158836 w 4389220"/>
                <a:gd name="connsiteY20" fmla="*/ 221673 h 304800"/>
                <a:gd name="connsiteX21" fmla="*/ 2272145 w 4389220"/>
                <a:gd name="connsiteY21" fmla="*/ 304800 h 304800"/>
                <a:gd name="connsiteX22" fmla="*/ 2036618 w 4389220"/>
                <a:gd name="connsiteY22" fmla="*/ 263236 h 304800"/>
                <a:gd name="connsiteX23" fmla="*/ 1745673 w 4389220"/>
                <a:gd name="connsiteY23" fmla="*/ 138545 h 304800"/>
                <a:gd name="connsiteX24" fmla="*/ 1634836 w 4389220"/>
                <a:gd name="connsiteY24" fmla="*/ 96982 h 304800"/>
                <a:gd name="connsiteX25" fmla="*/ 1551709 w 4389220"/>
                <a:gd name="connsiteY25" fmla="*/ 83127 h 304800"/>
                <a:gd name="connsiteX26" fmla="*/ 1413164 w 4389220"/>
                <a:gd name="connsiteY26" fmla="*/ 138545 h 304800"/>
                <a:gd name="connsiteX27" fmla="*/ 1246909 w 4389220"/>
                <a:gd name="connsiteY27" fmla="*/ 221673 h 304800"/>
                <a:gd name="connsiteX28" fmla="*/ 1080654 w 4389220"/>
                <a:gd name="connsiteY28" fmla="*/ 235527 h 304800"/>
                <a:gd name="connsiteX29" fmla="*/ 983673 w 4389220"/>
                <a:gd name="connsiteY29" fmla="*/ 249382 h 304800"/>
                <a:gd name="connsiteX30" fmla="*/ 831273 w 4389220"/>
                <a:gd name="connsiteY30" fmla="*/ 263236 h 304800"/>
                <a:gd name="connsiteX31" fmla="*/ 540327 w 4389220"/>
                <a:gd name="connsiteY31" fmla="*/ 263236 h 304800"/>
                <a:gd name="connsiteX32" fmla="*/ 471054 w 4389220"/>
                <a:gd name="connsiteY32" fmla="*/ 235527 h 304800"/>
                <a:gd name="connsiteX33" fmla="*/ 387927 w 4389220"/>
                <a:gd name="connsiteY33" fmla="*/ 207818 h 304800"/>
                <a:gd name="connsiteX34" fmla="*/ 540327 w 4389220"/>
                <a:gd name="connsiteY34" fmla="*/ 193963 h 304800"/>
                <a:gd name="connsiteX35" fmla="*/ 1870364 w 4389220"/>
                <a:gd name="connsiteY35" fmla="*/ 152400 h 304800"/>
                <a:gd name="connsiteX36" fmla="*/ 2341418 w 4389220"/>
                <a:gd name="connsiteY36" fmla="*/ 124691 h 304800"/>
                <a:gd name="connsiteX37" fmla="*/ 2743200 w 4389220"/>
                <a:gd name="connsiteY37" fmla="*/ 152400 h 304800"/>
                <a:gd name="connsiteX38" fmla="*/ 3020291 w 4389220"/>
                <a:gd name="connsiteY38" fmla="*/ 166254 h 304800"/>
                <a:gd name="connsiteX39" fmla="*/ 4003964 w 4389220"/>
                <a:gd name="connsiteY39" fmla="*/ 180109 h 304800"/>
                <a:gd name="connsiteX40" fmla="*/ 3768436 w 4389220"/>
                <a:gd name="connsiteY40" fmla="*/ 249382 h 304800"/>
                <a:gd name="connsiteX41" fmla="*/ 1911927 w 4389220"/>
                <a:gd name="connsiteY41" fmla="*/ 221673 h 304800"/>
                <a:gd name="connsiteX42" fmla="*/ 1773382 w 4389220"/>
                <a:gd name="connsiteY42" fmla="*/ 207818 h 304800"/>
                <a:gd name="connsiteX43" fmla="*/ 983673 w 4389220"/>
                <a:gd name="connsiteY43" fmla="*/ 221673 h 304800"/>
                <a:gd name="connsiteX44" fmla="*/ 443345 w 4389220"/>
                <a:gd name="connsiteY44" fmla="*/ 124691 h 304800"/>
                <a:gd name="connsiteX45" fmla="*/ 263236 w 4389220"/>
                <a:gd name="connsiteY45" fmla="*/ 138545 h 304800"/>
                <a:gd name="connsiteX46" fmla="*/ 152400 w 4389220"/>
                <a:gd name="connsiteY46" fmla="*/ 152400 h 304800"/>
                <a:gd name="connsiteX47" fmla="*/ 0 w 4389220"/>
                <a:gd name="connsiteY47" fmla="*/ 1524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9220" h="304800">
                  <a:moveTo>
                    <a:pt x="41564" y="221673"/>
                  </a:moveTo>
                  <a:cubicBezTo>
                    <a:pt x="96982" y="198582"/>
                    <a:pt x="148670" y="162687"/>
                    <a:pt x="207818" y="152400"/>
                  </a:cubicBezTo>
                  <a:cubicBezTo>
                    <a:pt x="363115" y="125392"/>
                    <a:pt x="678873" y="110836"/>
                    <a:pt x="678873" y="110836"/>
                  </a:cubicBezTo>
                  <a:cubicBezTo>
                    <a:pt x="922609" y="49903"/>
                    <a:pt x="896870" y="40027"/>
                    <a:pt x="1233054" y="83127"/>
                  </a:cubicBezTo>
                  <a:cubicBezTo>
                    <a:pt x="1286670" y="90001"/>
                    <a:pt x="1333372" y="124078"/>
                    <a:pt x="1385454" y="138545"/>
                  </a:cubicBezTo>
                  <a:cubicBezTo>
                    <a:pt x="1416918" y="147285"/>
                    <a:pt x="1450109" y="147782"/>
                    <a:pt x="1482436" y="152400"/>
                  </a:cubicBezTo>
                  <a:lnTo>
                    <a:pt x="2050473" y="124691"/>
                  </a:lnTo>
                  <a:cubicBezTo>
                    <a:pt x="2079455" y="121068"/>
                    <a:pt x="2105624" y="105375"/>
                    <a:pt x="2133600" y="96982"/>
                  </a:cubicBezTo>
                  <a:cubicBezTo>
                    <a:pt x="2151838" y="91510"/>
                    <a:pt x="2170545" y="87745"/>
                    <a:pt x="2189018" y="83127"/>
                  </a:cubicBezTo>
                  <a:cubicBezTo>
                    <a:pt x="2221345" y="64654"/>
                    <a:pt x="2251631" y="42029"/>
                    <a:pt x="2286000" y="27709"/>
                  </a:cubicBezTo>
                  <a:cubicBezTo>
                    <a:pt x="2307737" y="18652"/>
                    <a:pt x="2331821" y="15986"/>
                    <a:pt x="2355273" y="13854"/>
                  </a:cubicBezTo>
                  <a:cubicBezTo>
                    <a:pt x="2433595" y="6734"/>
                    <a:pt x="2512291" y="4618"/>
                    <a:pt x="2590800" y="0"/>
                  </a:cubicBezTo>
                  <a:lnTo>
                    <a:pt x="2909454" y="55418"/>
                  </a:lnTo>
                  <a:cubicBezTo>
                    <a:pt x="2969371" y="65404"/>
                    <a:pt x="3029011" y="78321"/>
                    <a:pt x="3089564" y="83127"/>
                  </a:cubicBezTo>
                  <a:cubicBezTo>
                    <a:pt x="3320163" y="101429"/>
                    <a:pt x="3551382" y="110836"/>
                    <a:pt x="3782291" y="124691"/>
                  </a:cubicBezTo>
                  <a:cubicBezTo>
                    <a:pt x="3837709" y="133927"/>
                    <a:pt x="3893568" y="140826"/>
                    <a:pt x="3948545" y="152400"/>
                  </a:cubicBezTo>
                  <a:cubicBezTo>
                    <a:pt x="4198051" y="204927"/>
                    <a:pt x="3882902" y="159782"/>
                    <a:pt x="4156364" y="193963"/>
                  </a:cubicBezTo>
                  <a:cubicBezTo>
                    <a:pt x="4174837" y="198581"/>
                    <a:pt x="4192741" y="207818"/>
                    <a:pt x="4211782" y="207818"/>
                  </a:cubicBezTo>
                  <a:cubicBezTo>
                    <a:pt x="4267392" y="207818"/>
                    <a:pt x="4433523" y="197662"/>
                    <a:pt x="4378036" y="193963"/>
                  </a:cubicBezTo>
                  <a:cubicBezTo>
                    <a:pt x="4184447" y="181057"/>
                    <a:pt x="3990109" y="184727"/>
                    <a:pt x="3796145" y="180109"/>
                  </a:cubicBezTo>
                  <a:lnTo>
                    <a:pt x="3158836" y="221673"/>
                  </a:lnTo>
                  <a:cubicBezTo>
                    <a:pt x="2330037" y="270426"/>
                    <a:pt x="2627544" y="171525"/>
                    <a:pt x="2272145" y="304800"/>
                  </a:cubicBezTo>
                  <a:cubicBezTo>
                    <a:pt x="2193636" y="290945"/>
                    <a:pt x="2112640" y="287243"/>
                    <a:pt x="2036618" y="263236"/>
                  </a:cubicBezTo>
                  <a:cubicBezTo>
                    <a:pt x="1936003" y="231463"/>
                    <a:pt x="1843169" y="178888"/>
                    <a:pt x="1745673" y="138545"/>
                  </a:cubicBezTo>
                  <a:cubicBezTo>
                    <a:pt x="1709213" y="123458"/>
                    <a:pt x="1672776" y="107822"/>
                    <a:pt x="1634836" y="96982"/>
                  </a:cubicBezTo>
                  <a:cubicBezTo>
                    <a:pt x="1607826" y="89265"/>
                    <a:pt x="1579418" y="87745"/>
                    <a:pt x="1551709" y="83127"/>
                  </a:cubicBezTo>
                  <a:cubicBezTo>
                    <a:pt x="1505527" y="101600"/>
                    <a:pt x="1458445" y="117963"/>
                    <a:pt x="1413164" y="138545"/>
                  </a:cubicBezTo>
                  <a:cubicBezTo>
                    <a:pt x="1356758" y="164184"/>
                    <a:pt x="1306390" y="204324"/>
                    <a:pt x="1246909" y="221673"/>
                  </a:cubicBezTo>
                  <a:cubicBezTo>
                    <a:pt x="1193523" y="237244"/>
                    <a:pt x="1135959" y="229705"/>
                    <a:pt x="1080654" y="235527"/>
                  </a:cubicBezTo>
                  <a:cubicBezTo>
                    <a:pt x="1048178" y="238945"/>
                    <a:pt x="1016129" y="245776"/>
                    <a:pt x="983673" y="249382"/>
                  </a:cubicBezTo>
                  <a:cubicBezTo>
                    <a:pt x="932976" y="255015"/>
                    <a:pt x="882073" y="258618"/>
                    <a:pt x="831273" y="263236"/>
                  </a:cubicBezTo>
                  <a:cubicBezTo>
                    <a:pt x="687445" y="304330"/>
                    <a:pt x="736586" y="304553"/>
                    <a:pt x="540327" y="263236"/>
                  </a:cubicBezTo>
                  <a:cubicBezTo>
                    <a:pt x="515991" y="258113"/>
                    <a:pt x="494426" y="244026"/>
                    <a:pt x="471054" y="235527"/>
                  </a:cubicBezTo>
                  <a:cubicBezTo>
                    <a:pt x="443605" y="225545"/>
                    <a:pt x="387927" y="207818"/>
                    <a:pt x="387927" y="207818"/>
                  </a:cubicBezTo>
                  <a:cubicBezTo>
                    <a:pt x="438727" y="203200"/>
                    <a:pt x="489353" y="195869"/>
                    <a:pt x="540327" y="193963"/>
                  </a:cubicBezTo>
                  <a:lnTo>
                    <a:pt x="1870364" y="152400"/>
                  </a:lnTo>
                  <a:cubicBezTo>
                    <a:pt x="2053247" y="115822"/>
                    <a:pt x="2017362" y="119104"/>
                    <a:pt x="2341418" y="124691"/>
                  </a:cubicBezTo>
                  <a:cubicBezTo>
                    <a:pt x="2475643" y="127005"/>
                    <a:pt x="2609205" y="144196"/>
                    <a:pt x="2743200" y="152400"/>
                  </a:cubicBezTo>
                  <a:cubicBezTo>
                    <a:pt x="2835506" y="158051"/>
                    <a:pt x="2927834" y="164222"/>
                    <a:pt x="3020291" y="166254"/>
                  </a:cubicBezTo>
                  <a:lnTo>
                    <a:pt x="4003964" y="180109"/>
                  </a:lnTo>
                  <a:cubicBezTo>
                    <a:pt x="4112365" y="198175"/>
                    <a:pt x="4425916" y="241006"/>
                    <a:pt x="3768436" y="249382"/>
                  </a:cubicBezTo>
                  <a:lnTo>
                    <a:pt x="1911927" y="221673"/>
                  </a:lnTo>
                  <a:cubicBezTo>
                    <a:pt x="1865745" y="217055"/>
                    <a:pt x="1819794" y="207818"/>
                    <a:pt x="1773382" y="207818"/>
                  </a:cubicBezTo>
                  <a:cubicBezTo>
                    <a:pt x="1510105" y="207818"/>
                    <a:pt x="1246437" y="238096"/>
                    <a:pt x="983673" y="221673"/>
                  </a:cubicBezTo>
                  <a:cubicBezTo>
                    <a:pt x="801042" y="210259"/>
                    <a:pt x="443345" y="124691"/>
                    <a:pt x="443345" y="124691"/>
                  </a:cubicBezTo>
                  <a:lnTo>
                    <a:pt x="263236" y="138545"/>
                  </a:lnTo>
                  <a:cubicBezTo>
                    <a:pt x="226171" y="142075"/>
                    <a:pt x="189581" y="150443"/>
                    <a:pt x="152400" y="152400"/>
                  </a:cubicBezTo>
                  <a:cubicBezTo>
                    <a:pt x="101670" y="155070"/>
                    <a:pt x="50800" y="152400"/>
                    <a:pt x="0" y="152400"/>
                  </a:cubicBezTo>
                </a:path>
              </a:pathLst>
            </a:custGeom>
            <a:noFill/>
            <a:ln w="38100"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8" name="Freeform: Shape 7">
              <a:extLst>
                <a:ext uri="{FF2B5EF4-FFF2-40B4-BE49-F238E27FC236}">
                  <a16:creationId xmlns:a16="http://schemas.microsoft.com/office/drawing/2014/main" id="{0EA1E9EA-DD7A-E87E-6A3E-694AB68A0F89}"/>
                </a:ext>
              </a:extLst>
            </p:cNvPr>
            <p:cNvSpPr/>
            <p:nvPr/>
          </p:nvSpPr>
          <p:spPr bwMode="auto">
            <a:xfrm>
              <a:off x="3546763" y="7301344"/>
              <a:ext cx="1995055" cy="45719"/>
            </a:xfrm>
            <a:custGeom>
              <a:avLst/>
              <a:gdLst>
                <a:gd name="connsiteX0" fmla="*/ 41564 w 4389220"/>
                <a:gd name="connsiteY0" fmla="*/ 221673 h 304800"/>
                <a:gd name="connsiteX1" fmla="*/ 207818 w 4389220"/>
                <a:gd name="connsiteY1" fmla="*/ 152400 h 304800"/>
                <a:gd name="connsiteX2" fmla="*/ 678873 w 4389220"/>
                <a:gd name="connsiteY2" fmla="*/ 110836 h 304800"/>
                <a:gd name="connsiteX3" fmla="*/ 1233054 w 4389220"/>
                <a:gd name="connsiteY3" fmla="*/ 83127 h 304800"/>
                <a:gd name="connsiteX4" fmla="*/ 1385454 w 4389220"/>
                <a:gd name="connsiteY4" fmla="*/ 138545 h 304800"/>
                <a:gd name="connsiteX5" fmla="*/ 1482436 w 4389220"/>
                <a:gd name="connsiteY5" fmla="*/ 152400 h 304800"/>
                <a:gd name="connsiteX6" fmla="*/ 2050473 w 4389220"/>
                <a:gd name="connsiteY6" fmla="*/ 124691 h 304800"/>
                <a:gd name="connsiteX7" fmla="*/ 2133600 w 4389220"/>
                <a:gd name="connsiteY7" fmla="*/ 96982 h 304800"/>
                <a:gd name="connsiteX8" fmla="*/ 2189018 w 4389220"/>
                <a:gd name="connsiteY8" fmla="*/ 83127 h 304800"/>
                <a:gd name="connsiteX9" fmla="*/ 2286000 w 4389220"/>
                <a:gd name="connsiteY9" fmla="*/ 27709 h 304800"/>
                <a:gd name="connsiteX10" fmla="*/ 2355273 w 4389220"/>
                <a:gd name="connsiteY10" fmla="*/ 13854 h 304800"/>
                <a:gd name="connsiteX11" fmla="*/ 2590800 w 4389220"/>
                <a:gd name="connsiteY11" fmla="*/ 0 h 304800"/>
                <a:gd name="connsiteX12" fmla="*/ 2909454 w 4389220"/>
                <a:gd name="connsiteY12" fmla="*/ 55418 h 304800"/>
                <a:gd name="connsiteX13" fmla="*/ 3089564 w 4389220"/>
                <a:gd name="connsiteY13" fmla="*/ 83127 h 304800"/>
                <a:gd name="connsiteX14" fmla="*/ 3782291 w 4389220"/>
                <a:gd name="connsiteY14" fmla="*/ 124691 h 304800"/>
                <a:gd name="connsiteX15" fmla="*/ 3948545 w 4389220"/>
                <a:gd name="connsiteY15" fmla="*/ 152400 h 304800"/>
                <a:gd name="connsiteX16" fmla="*/ 4156364 w 4389220"/>
                <a:gd name="connsiteY16" fmla="*/ 193963 h 304800"/>
                <a:gd name="connsiteX17" fmla="*/ 4211782 w 4389220"/>
                <a:gd name="connsiteY17" fmla="*/ 207818 h 304800"/>
                <a:gd name="connsiteX18" fmla="*/ 4378036 w 4389220"/>
                <a:gd name="connsiteY18" fmla="*/ 193963 h 304800"/>
                <a:gd name="connsiteX19" fmla="*/ 3796145 w 4389220"/>
                <a:gd name="connsiteY19" fmla="*/ 180109 h 304800"/>
                <a:gd name="connsiteX20" fmla="*/ 3158836 w 4389220"/>
                <a:gd name="connsiteY20" fmla="*/ 221673 h 304800"/>
                <a:gd name="connsiteX21" fmla="*/ 2272145 w 4389220"/>
                <a:gd name="connsiteY21" fmla="*/ 304800 h 304800"/>
                <a:gd name="connsiteX22" fmla="*/ 2036618 w 4389220"/>
                <a:gd name="connsiteY22" fmla="*/ 263236 h 304800"/>
                <a:gd name="connsiteX23" fmla="*/ 1745673 w 4389220"/>
                <a:gd name="connsiteY23" fmla="*/ 138545 h 304800"/>
                <a:gd name="connsiteX24" fmla="*/ 1634836 w 4389220"/>
                <a:gd name="connsiteY24" fmla="*/ 96982 h 304800"/>
                <a:gd name="connsiteX25" fmla="*/ 1551709 w 4389220"/>
                <a:gd name="connsiteY25" fmla="*/ 83127 h 304800"/>
                <a:gd name="connsiteX26" fmla="*/ 1413164 w 4389220"/>
                <a:gd name="connsiteY26" fmla="*/ 138545 h 304800"/>
                <a:gd name="connsiteX27" fmla="*/ 1246909 w 4389220"/>
                <a:gd name="connsiteY27" fmla="*/ 221673 h 304800"/>
                <a:gd name="connsiteX28" fmla="*/ 1080654 w 4389220"/>
                <a:gd name="connsiteY28" fmla="*/ 235527 h 304800"/>
                <a:gd name="connsiteX29" fmla="*/ 983673 w 4389220"/>
                <a:gd name="connsiteY29" fmla="*/ 249382 h 304800"/>
                <a:gd name="connsiteX30" fmla="*/ 831273 w 4389220"/>
                <a:gd name="connsiteY30" fmla="*/ 263236 h 304800"/>
                <a:gd name="connsiteX31" fmla="*/ 540327 w 4389220"/>
                <a:gd name="connsiteY31" fmla="*/ 263236 h 304800"/>
                <a:gd name="connsiteX32" fmla="*/ 471054 w 4389220"/>
                <a:gd name="connsiteY32" fmla="*/ 235527 h 304800"/>
                <a:gd name="connsiteX33" fmla="*/ 387927 w 4389220"/>
                <a:gd name="connsiteY33" fmla="*/ 207818 h 304800"/>
                <a:gd name="connsiteX34" fmla="*/ 540327 w 4389220"/>
                <a:gd name="connsiteY34" fmla="*/ 193963 h 304800"/>
                <a:gd name="connsiteX35" fmla="*/ 1870364 w 4389220"/>
                <a:gd name="connsiteY35" fmla="*/ 152400 h 304800"/>
                <a:gd name="connsiteX36" fmla="*/ 2341418 w 4389220"/>
                <a:gd name="connsiteY36" fmla="*/ 124691 h 304800"/>
                <a:gd name="connsiteX37" fmla="*/ 2743200 w 4389220"/>
                <a:gd name="connsiteY37" fmla="*/ 152400 h 304800"/>
                <a:gd name="connsiteX38" fmla="*/ 3020291 w 4389220"/>
                <a:gd name="connsiteY38" fmla="*/ 166254 h 304800"/>
                <a:gd name="connsiteX39" fmla="*/ 4003964 w 4389220"/>
                <a:gd name="connsiteY39" fmla="*/ 180109 h 304800"/>
                <a:gd name="connsiteX40" fmla="*/ 3768436 w 4389220"/>
                <a:gd name="connsiteY40" fmla="*/ 249382 h 304800"/>
                <a:gd name="connsiteX41" fmla="*/ 1911927 w 4389220"/>
                <a:gd name="connsiteY41" fmla="*/ 221673 h 304800"/>
                <a:gd name="connsiteX42" fmla="*/ 1773382 w 4389220"/>
                <a:gd name="connsiteY42" fmla="*/ 207818 h 304800"/>
                <a:gd name="connsiteX43" fmla="*/ 983673 w 4389220"/>
                <a:gd name="connsiteY43" fmla="*/ 221673 h 304800"/>
                <a:gd name="connsiteX44" fmla="*/ 443345 w 4389220"/>
                <a:gd name="connsiteY44" fmla="*/ 124691 h 304800"/>
                <a:gd name="connsiteX45" fmla="*/ 263236 w 4389220"/>
                <a:gd name="connsiteY45" fmla="*/ 138545 h 304800"/>
                <a:gd name="connsiteX46" fmla="*/ 152400 w 4389220"/>
                <a:gd name="connsiteY46" fmla="*/ 152400 h 304800"/>
                <a:gd name="connsiteX47" fmla="*/ 0 w 4389220"/>
                <a:gd name="connsiteY47" fmla="*/ 1524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9220" h="304800">
                  <a:moveTo>
                    <a:pt x="41564" y="221673"/>
                  </a:moveTo>
                  <a:cubicBezTo>
                    <a:pt x="96982" y="198582"/>
                    <a:pt x="148670" y="162687"/>
                    <a:pt x="207818" y="152400"/>
                  </a:cubicBezTo>
                  <a:cubicBezTo>
                    <a:pt x="363115" y="125392"/>
                    <a:pt x="678873" y="110836"/>
                    <a:pt x="678873" y="110836"/>
                  </a:cubicBezTo>
                  <a:cubicBezTo>
                    <a:pt x="922609" y="49903"/>
                    <a:pt x="896870" y="40027"/>
                    <a:pt x="1233054" y="83127"/>
                  </a:cubicBezTo>
                  <a:cubicBezTo>
                    <a:pt x="1286670" y="90001"/>
                    <a:pt x="1333372" y="124078"/>
                    <a:pt x="1385454" y="138545"/>
                  </a:cubicBezTo>
                  <a:cubicBezTo>
                    <a:pt x="1416918" y="147285"/>
                    <a:pt x="1450109" y="147782"/>
                    <a:pt x="1482436" y="152400"/>
                  </a:cubicBezTo>
                  <a:lnTo>
                    <a:pt x="2050473" y="124691"/>
                  </a:lnTo>
                  <a:cubicBezTo>
                    <a:pt x="2079455" y="121068"/>
                    <a:pt x="2105624" y="105375"/>
                    <a:pt x="2133600" y="96982"/>
                  </a:cubicBezTo>
                  <a:cubicBezTo>
                    <a:pt x="2151838" y="91510"/>
                    <a:pt x="2170545" y="87745"/>
                    <a:pt x="2189018" y="83127"/>
                  </a:cubicBezTo>
                  <a:cubicBezTo>
                    <a:pt x="2221345" y="64654"/>
                    <a:pt x="2251631" y="42029"/>
                    <a:pt x="2286000" y="27709"/>
                  </a:cubicBezTo>
                  <a:cubicBezTo>
                    <a:pt x="2307737" y="18652"/>
                    <a:pt x="2331821" y="15986"/>
                    <a:pt x="2355273" y="13854"/>
                  </a:cubicBezTo>
                  <a:cubicBezTo>
                    <a:pt x="2433595" y="6734"/>
                    <a:pt x="2512291" y="4618"/>
                    <a:pt x="2590800" y="0"/>
                  </a:cubicBezTo>
                  <a:lnTo>
                    <a:pt x="2909454" y="55418"/>
                  </a:lnTo>
                  <a:cubicBezTo>
                    <a:pt x="2969371" y="65404"/>
                    <a:pt x="3029011" y="78321"/>
                    <a:pt x="3089564" y="83127"/>
                  </a:cubicBezTo>
                  <a:cubicBezTo>
                    <a:pt x="3320163" y="101429"/>
                    <a:pt x="3551382" y="110836"/>
                    <a:pt x="3782291" y="124691"/>
                  </a:cubicBezTo>
                  <a:cubicBezTo>
                    <a:pt x="3837709" y="133927"/>
                    <a:pt x="3893568" y="140826"/>
                    <a:pt x="3948545" y="152400"/>
                  </a:cubicBezTo>
                  <a:cubicBezTo>
                    <a:pt x="4198051" y="204927"/>
                    <a:pt x="3882902" y="159782"/>
                    <a:pt x="4156364" y="193963"/>
                  </a:cubicBezTo>
                  <a:cubicBezTo>
                    <a:pt x="4174837" y="198581"/>
                    <a:pt x="4192741" y="207818"/>
                    <a:pt x="4211782" y="207818"/>
                  </a:cubicBezTo>
                  <a:cubicBezTo>
                    <a:pt x="4267392" y="207818"/>
                    <a:pt x="4433523" y="197662"/>
                    <a:pt x="4378036" y="193963"/>
                  </a:cubicBezTo>
                  <a:cubicBezTo>
                    <a:pt x="4184447" y="181057"/>
                    <a:pt x="3990109" y="184727"/>
                    <a:pt x="3796145" y="180109"/>
                  </a:cubicBezTo>
                  <a:lnTo>
                    <a:pt x="3158836" y="221673"/>
                  </a:lnTo>
                  <a:cubicBezTo>
                    <a:pt x="2330037" y="270426"/>
                    <a:pt x="2627544" y="171525"/>
                    <a:pt x="2272145" y="304800"/>
                  </a:cubicBezTo>
                  <a:cubicBezTo>
                    <a:pt x="2193636" y="290945"/>
                    <a:pt x="2112640" y="287243"/>
                    <a:pt x="2036618" y="263236"/>
                  </a:cubicBezTo>
                  <a:cubicBezTo>
                    <a:pt x="1936003" y="231463"/>
                    <a:pt x="1843169" y="178888"/>
                    <a:pt x="1745673" y="138545"/>
                  </a:cubicBezTo>
                  <a:cubicBezTo>
                    <a:pt x="1709213" y="123458"/>
                    <a:pt x="1672776" y="107822"/>
                    <a:pt x="1634836" y="96982"/>
                  </a:cubicBezTo>
                  <a:cubicBezTo>
                    <a:pt x="1607826" y="89265"/>
                    <a:pt x="1579418" y="87745"/>
                    <a:pt x="1551709" y="83127"/>
                  </a:cubicBezTo>
                  <a:cubicBezTo>
                    <a:pt x="1505527" y="101600"/>
                    <a:pt x="1458445" y="117963"/>
                    <a:pt x="1413164" y="138545"/>
                  </a:cubicBezTo>
                  <a:cubicBezTo>
                    <a:pt x="1356758" y="164184"/>
                    <a:pt x="1306390" y="204324"/>
                    <a:pt x="1246909" y="221673"/>
                  </a:cubicBezTo>
                  <a:cubicBezTo>
                    <a:pt x="1193523" y="237244"/>
                    <a:pt x="1135959" y="229705"/>
                    <a:pt x="1080654" y="235527"/>
                  </a:cubicBezTo>
                  <a:cubicBezTo>
                    <a:pt x="1048178" y="238945"/>
                    <a:pt x="1016129" y="245776"/>
                    <a:pt x="983673" y="249382"/>
                  </a:cubicBezTo>
                  <a:cubicBezTo>
                    <a:pt x="932976" y="255015"/>
                    <a:pt x="882073" y="258618"/>
                    <a:pt x="831273" y="263236"/>
                  </a:cubicBezTo>
                  <a:cubicBezTo>
                    <a:pt x="687445" y="304330"/>
                    <a:pt x="736586" y="304553"/>
                    <a:pt x="540327" y="263236"/>
                  </a:cubicBezTo>
                  <a:cubicBezTo>
                    <a:pt x="515991" y="258113"/>
                    <a:pt x="494426" y="244026"/>
                    <a:pt x="471054" y="235527"/>
                  </a:cubicBezTo>
                  <a:cubicBezTo>
                    <a:pt x="443605" y="225545"/>
                    <a:pt x="387927" y="207818"/>
                    <a:pt x="387927" y="207818"/>
                  </a:cubicBezTo>
                  <a:cubicBezTo>
                    <a:pt x="438727" y="203200"/>
                    <a:pt x="489353" y="195869"/>
                    <a:pt x="540327" y="193963"/>
                  </a:cubicBezTo>
                  <a:lnTo>
                    <a:pt x="1870364" y="152400"/>
                  </a:lnTo>
                  <a:cubicBezTo>
                    <a:pt x="2053247" y="115822"/>
                    <a:pt x="2017362" y="119104"/>
                    <a:pt x="2341418" y="124691"/>
                  </a:cubicBezTo>
                  <a:cubicBezTo>
                    <a:pt x="2475643" y="127005"/>
                    <a:pt x="2609205" y="144196"/>
                    <a:pt x="2743200" y="152400"/>
                  </a:cubicBezTo>
                  <a:cubicBezTo>
                    <a:pt x="2835506" y="158051"/>
                    <a:pt x="2927834" y="164222"/>
                    <a:pt x="3020291" y="166254"/>
                  </a:cubicBezTo>
                  <a:lnTo>
                    <a:pt x="4003964" y="180109"/>
                  </a:lnTo>
                  <a:cubicBezTo>
                    <a:pt x="4112365" y="198175"/>
                    <a:pt x="4425916" y="241006"/>
                    <a:pt x="3768436" y="249382"/>
                  </a:cubicBezTo>
                  <a:lnTo>
                    <a:pt x="1911927" y="221673"/>
                  </a:lnTo>
                  <a:cubicBezTo>
                    <a:pt x="1865745" y="217055"/>
                    <a:pt x="1819794" y="207818"/>
                    <a:pt x="1773382" y="207818"/>
                  </a:cubicBezTo>
                  <a:cubicBezTo>
                    <a:pt x="1510105" y="207818"/>
                    <a:pt x="1246437" y="238096"/>
                    <a:pt x="983673" y="221673"/>
                  </a:cubicBezTo>
                  <a:cubicBezTo>
                    <a:pt x="801042" y="210259"/>
                    <a:pt x="443345" y="124691"/>
                    <a:pt x="443345" y="124691"/>
                  </a:cubicBezTo>
                  <a:lnTo>
                    <a:pt x="263236" y="138545"/>
                  </a:lnTo>
                  <a:cubicBezTo>
                    <a:pt x="226171" y="142075"/>
                    <a:pt x="189581" y="150443"/>
                    <a:pt x="152400" y="152400"/>
                  </a:cubicBezTo>
                  <a:cubicBezTo>
                    <a:pt x="101670" y="155070"/>
                    <a:pt x="50800" y="152400"/>
                    <a:pt x="0" y="152400"/>
                  </a:cubicBezTo>
                </a:path>
              </a:pathLst>
            </a:custGeom>
            <a:noFill/>
            <a:ln w="38100"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grpSp>
    </p:spTree>
    <p:extLst>
      <p:ext uri="{BB962C8B-B14F-4D97-AF65-F5344CB8AC3E}">
        <p14:creationId xmlns:p14="http://schemas.microsoft.com/office/powerpoint/2010/main" val="224946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41C77A-2434-E837-6B8B-9A1F0DE768E2}"/>
              </a:ext>
            </a:extLst>
          </p:cNvPr>
          <p:cNvSpPr txBox="1"/>
          <p:nvPr/>
        </p:nvSpPr>
        <p:spPr>
          <a:xfrm>
            <a:off x="0" y="0"/>
            <a:ext cx="9144000" cy="7159652"/>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Trebuchet MS" panose="020B0603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Calibri" panose="020F0502020204030204" pitchFamily="34" charset="0"/>
                <a:cs typeface="Arial" panose="020B0604020202020204" pitchFamily="34" charset="0"/>
              </a:rPr>
              <a:t>Pentecost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FFFF00"/>
                </a:solidFill>
                <a:effectLst/>
                <a:uLnTx/>
                <a:uFillTx/>
                <a:latin typeface="Trebuchet MS" panose="020B0603020202020204" pitchFamily="34" charset="0"/>
                <a:ea typeface="+mn-ea"/>
                <a:cs typeface="Arial" panose="020B0604020202020204" pitchFamily="34" charset="0"/>
              </a:rPr>
              <a:t>changes</a:t>
            </a:r>
            <a:r>
              <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 the lives of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disciples of Jesus today</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C000"/>
              </a:solidFill>
              <a:effectLst/>
              <a:uLnTx/>
              <a:uFillTx/>
              <a:latin typeface="Trebuchet MS" panose="020B0603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endParaRPr>
          </a:p>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FFFF00"/>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1F023B6B-4F87-A0A5-B248-C061A27152A3}"/>
              </a:ext>
            </a:extLst>
          </p:cNvPr>
          <p:cNvPicPr>
            <a:picLocks noChangeAspect="1"/>
          </p:cNvPicPr>
          <p:nvPr/>
        </p:nvPicPr>
        <p:blipFill>
          <a:blip r:embed="rId2"/>
          <a:stretch>
            <a:fillRect/>
          </a:stretch>
        </p:blipFill>
        <p:spPr>
          <a:xfrm>
            <a:off x="1169752" y="2851140"/>
            <a:ext cx="7070239" cy="3985347"/>
          </a:xfrm>
          <a:prstGeom prst="rect">
            <a:avLst/>
          </a:prstGeom>
        </p:spPr>
      </p:pic>
    </p:spTree>
    <p:extLst>
      <p:ext uri="{BB962C8B-B14F-4D97-AF65-F5344CB8AC3E}">
        <p14:creationId xmlns:p14="http://schemas.microsoft.com/office/powerpoint/2010/main" val="38728074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1028">
            <a:extLst>
              <a:ext uri="{FF2B5EF4-FFF2-40B4-BE49-F238E27FC236}">
                <a16:creationId xmlns:a16="http://schemas.microsoft.com/office/drawing/2014/main" id="{456205CB-8FE3-FA9B-9AB8-445A16612842}"/>
              </a:ext>
            </a:extLst>
          </p:cNvPr>
          <p:cNvSpPr txBox="1">
            <a:spLocks noChangeArrowheads="1"/>
          </p:cNvSpPr>
          <p:nvPr/>
        </p:nvSpPr>
        <p:spPr bwMode="auto">
          <a:xfrm>
            <a:off x="677906" y="458956"/>
            <a:ext cx="7788188" cy="3231654"/>
          </a:xfrm>
          <a:prstGeom prst="rect">
            <a:avLst/>
          </a:prstGeom>
          <a:solidFill>
            <a:schemeClr val="tx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GB" sz="3600" dirty="0">
                <a:solidFill>
                  <a:schemeClr val="bg1"/>
                </a:solidFill>
                <a:latin typeface="Trebuchet MS" panose="020B0603020202020204" pitchFamily="34" charset="0"/>
              </a:rPr>
              <a:t>God gives all Christians </a:t>
            </a:r>
          </a:p>
          <a:p>
            <a:pPr algn="ctr"/>
            <a:r>
              <a:rPr lang="en-GB" sz="3600" b="1" dirty="0">
                <a:solidFill>
                  <a:srgbClr val="FFFF00"/>
                </a:solidFill>
                <a:latin typeface="Trebuchet MS" panose="020B0603020202020204" pitchFamily="34" charset="0"/>
              </a:rPr>
              <a:t>the fruit of his Spirit</a:t>
            </a:r>
          </a:p>
          <a:p>
            <a:pPr algn="ctr"/>
            <a:r>
              <a:rPr lang="en-GB" sz="3600" dirty="0">
                <a:solidFill>
                  <a:schemeClr val="bg1"/>
                </a:solidFill>
                <a:latin typeface="Trebuchet MS" panose="020B0603020202020204" pitchFamily="34" charset="0"/>
              </a:rPr>
              <a:t>which changes </a:t>
            </a:r>
          </a:p>
          <a:p>
            <a:pPr algn="ctr"/>
            <a:r>
              <a:rPr lang="en-GB" sz="3600" dirty="0">
                <a:solidFill>
                  <a:schemeClr val="bg1"/>
                </a:solidFill>
                <a:latin typeface="Trebuchet MS" panose="020B0603020202020204" pitchFamily="34" charset="0"/>
              </a:rPr>
              <a:t>our </a:t>
            </a:r>
          </a:p>
          <a:p>
            <a:pPr algn="ctr"/>
            <a:r>
              <a:rPr lang="en-GB" sz="3600" b="1" dirty="0">
                <a:solidFill>
                  <a:srgbClr val="FFFF00"/>
                </a:solidFill>
                <a:latin typeface="Trebuchet MS" panose="020B0603020202020204" pitchFamily="34" charset="0"/>
              </a:rPr>
              <a:t>character</a:t>
            </a:r>
          </a:p>
          <a:p>
            <a:r>
              <a:rPr lang="en-GB" dirty="0"/>
              <a:t>	</a:t>
            </a:r>
          </a:p>
        </p:txBody>
      </p:sp>
      <p:sp>
        <p:nvSpPr>
          <p:cNvPr id="2" name="Text Box 1028">
            <a:extLst>
              <a:ext uri="{FF2B5EF4-FFF2-40B4-BE49-F238E27FC236}">
                <a16:creationId xmlns:a16="http://schemas.microsoft.com/office/drawing/2014/main" id="{519FEB2E-6149-F5ED-80B6-8C00816B6B54}"/>
              </a:ext>
            </a:extLst>
          </p:cNvPr>
          <p:cNvSpPr txBox="1">
            <a:spLocks noChangeArrowheads="1"/>
          </p:cNvSpPr>
          <p:nvPr/>
        </p:nvSpPr>
        <p:spPr bwMode="auto">
          <a:xfrm>
            <a:off x="677906" y="3690610"/>
            <a:ext cx="7788188" cy="2862322"/>
          </a:xfrm>
          <a:prstGeom prst="rect">
            <a:avLst/>
          </a:prstGeom>
          <a:solidFill>
            <a:schemeClr val="tx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lvl="0" indent="-449263" algn="ctr" fontAlgn="base">
              <a:spcBef>
                <a:spcPct val="0"/>
              </a:spcBef>
              <a:spcAft>
                <a:spcPct val="0"/>
              </a:spcAft>
              <a:defRPr/>
            </a:pPr>
            <a:r>
              <a:rPr lang="en-GB" sz="3600" dirty="0">
                <a:solidFill>
                  <a:schemeClr val="bg1"/>
                </a:solidFill>
                <a:latin typeface="Trebuchet MS" panose="020B0603020202020204" pitchFamily="34" charset="0"/>
              </a:rPr>
              <a:t>God gives all Christians</a:t>
            </a:r>
          </a:p>
          <a:p>
            <a:pPr lvl="0" indent="-449263" algn="ctr" fontAlgn="base">
              <a:spcBef>
                <a:spcPct val="0"/>
              </a:spcBef>
              <a:spcAft>
                <a:spcPct val="0"/>
              </a:spcAft>
              <a:defRPr/>
            </a:pPr>
            <a:r>
              <a:rPr lang="en-GB" sz="3600" b="1" dirty="0">
                <a:solidFill>
                  <a:srgbClr val="FFFF00"/>
                </a:solidFill>
                <a:latin typeface="Trebuchet MS" panose="020B0603020202020204" pitchFamily="34" charset="0"/>
              </a:rPr>
              <a:t>the gifts of his Spirit </a:t>
            </a:r>
          </a:p>
          <a:p>
            <a:pPr marL="449263" lvl="0" indent="-449263" algn="ctr" fontAlgn="base">
              <a:spcBef>
                <a:spcPct val="0"/>
              </a:spcBef>
              <a:spcAft>
                <a:spcPct val="0"/>
              </a:spcAft>
              <a:defRPr/>
            </a:pPr>
            <a:r>
              <a:rPr lang="en-GB" sz="3600" dirty="0">
                <a:solidFill>
                  <a:schemeClr val="bg1"/>
                </a:solidFill>
                <a:latin typeface="Trebuchet MS" panose="020B0603020202020204" pitchFamily="34" charset="0"/>
              </a:rPr>
              <a:t>which build </a:t>
            </a:r>
          </a:p>
          <a:p>
            <a:pPr marL="449263" lvl="0" indent="-449263" algn="ctr" fontAlgn="base">
              <a:spcBef>
                <a:spcPct val="0"/>
              </a:spcBef>
              <a:spcAft>
                <a:spcPct val="0"/>
              </a:spcAft>
              <a:defRPr/>
            </a:pPr>
            <a:r>
              <a:rPr lang="en-GB" sz="3600" dirty="0">
                <a:solidFill>
                  <a:schemeClr val="bg1"/>
                </a:solidFill>
                <a:latin typeface="Trebuchet MS" panose="020B0603020202020204" pitchFamily="34" charset="0"/>
              </a:rPr>
              <a:t>His</a:t>
            </a:r>
          </a:p>
          <a:p>
            <a:pPr marL="449263" lvl="0" indent="-449263" algn="ctr" fontAlgn="base">
              <a:spcBef>
                <a:spcPct val="0"/>
              </a:spcBef>
              <a:spcAft>
                <a:spcPct val="0"/>
              </a:spcAft>
              <a:defRPr/>
            </a:pPr>
            <a:r>
              <a:rPr lang="en-GB" sz="3600" b="1" dirty="0">
                <a:solidFill>
                  <a:srgbClr val="FFFF00"/>
                </a:solidFill>
                <a:latin typeface="Trebuchet MS" panose="020B0603020202020204" pitchFamily="34" charset="0"/>
              </a:rPr>
              <a:t>Church</a:t>
            </a:r>
          </a:p>
        </p:txBody>
      </p:sp>
    </p:spTree>
    <p:extLst>
      <p:ext uri="{BB962C8B-B14F-4D97-AF65-F5344CB8AC3E}">
        <p14:creationId xmlns:p14="http://schemas.microsoft.com/office/powerpoint/2010/main" val="295384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2"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3" name="Text Box 1029">
            <a:extLst>
              <a:ext uri="{FF2B5EF4-FFF2-40B4-BE49-F238E27FC236}">
                <a16:creationId xmlns:a16="http://schemas.microsoft.com/office/drawing/2014/main" id="{F79692F3-25A7-4A33-8E80-E4D5F7328FE6}"/>
              </a:ext>
            </a:extLst>
          </p:cNvPr>
          <p:cNvSpPr txBox="1">
            <a:spLocks noChangeArrowheads="1"/>
          </p:cNvSpPr>
          <p:nvPr/>
        </p:nvSpPr>
        <p:spPr bwMode="auto">
          <a:xfrm>
            <a:off x="615209" y="546087"/>
            <a:ext cx="791358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Whoever does not have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rebuchet MS" panose="020B0603020202020204" pitchFamily="34" charset="0"/>
                <a:ea typeface="+mn-ea"/>
                <a:cs typeface="+mn-cs"/>
              </a:rPr>
              <a:t>the Spirit of Christ</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does not belong to Christ. </a:t>
            </a:r>
          </a:p>
          <a:p>
            <a:pPr marL="0" marR="0" lvl="0" indent="0" algn="ctr" defTabSz="914400" rtl="0" eaLnBrk="0" fontAlgn="base" latinLnBrk="0" hangingPunct="0">
              <a:lnSpc>
                <a:spcPct val="100000"/>
              </a:lnSpc>
              <a:spcBef>
                <a:spcPts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But if Christ lives in you,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rebuchet MS" panose="020B0603020202020204" pitchFamily="34" charset="0"/>
                <a:ea typeface="+mn-ea"/>
                <a:cs typeface="+mn-cs"/>
              </a:rPr>
              <a:t>the Spirit is life for you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because you have been put right with God</a:t>
            </a:r>
          </a:p>
          <a:p>
            <a:pPr marL="0" marR="0" lvl="0" indent="0" algn="r" defTabSz="914400" rtl="0" eaLnBrk="0" fontAlgn="base" latinLnBrk="0" hangingPunct="0">
              <a:lnSpc>
                <a:spcPct val="100000"/>
              </a:lnSpc>
              <a:spcBef>
                <a:spcPts val="0"/>
              </a:spcBef>
              <a:spcAft>
                <a:spcPct val="0"/>
              </a:spcAft>
              <a:buClrTx/>
              <a:buSzTx/>
              <a:buFontTx/>
              <a:buNone/>
              <a:tabLst/>
              <a:defRPr/>
            </a:pPr>
            <a:r>
              <a:rPr lang="en-US" dirty="0">
                <a:solidFill>
                  <a:srgbClr val="FFFFFF"/>
                </a:solidFill>
                <a:latin typeface="Trebuchet MS" panose="020B0603020202020204" pitchFamily="34" charset="0"/>
              </a:rPr>
              <a:t>Romans 8:9-10</a:t>
            </a:r>
            <a:endParaRPr kumimoji="0" lang="en-GB" b="0" i="0" u="none" strike="noStrike" kern="1200" cap="none" spc="0" normalizeH="0" baseline="0" noProof="0" dirty="0">
              <a:ln>
                <a:noFill/>
              </a:ln>
              <a:solidFill>
                <a:srgbClr val="FFFFFF"/>
              </a:solidFill>
              <a:effectLst/>
              <a:uLnTx/>
              <a:uFillTx/>
              <a:latin typeface="Trebuchet MS" pitchFamily="34" charset="0"/>
            </a:endParaRPr>
          </a:p>
        </p:txBody>
      </p:sp>
      <p:sp>
        <p:nvSpPr>
          <p:cNvPr id="2" name="Text Box 1029">
            <a:extLst>
              <a:ext uri="{FF2B5EF4-FFF2-40B4-BE49-F238E27FC236}">
                <a16:creationId xmlns:a16="http://schemas.microsoft.com/office/drawing/2014/main" id="{25D4CE6E-51D4-990C-CB4C-DB670F82FFDF}"/>
              </a:ext>
            </a:extLst>
          </p:cNvPr>
          <p:cNvSpPr txBox="1">
            <a:spLocks noChangeArrowheads="1"/>
          </p:cNvSpPr>
          <p:nvPr/>
        </p:nvSpPr>
        <p:spPr bwMode="auto">
          <a:xfrm>
            <a:off x="615209" y="4541321"/>
            <a:ext cx="791358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For those who are led by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rebuchet MS" panose="020B0603020202020204" pitchFamily="34" charset="0"/>
                <a:ea typeface="+mn-ea"/>
                <a:cs typeface="+mn-cs"/>
              </a:rPr>
              <a:t>the Spirit of God</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are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the children of God.</a:t>
            </a:r>
          </a:p>
          <a:p>
            <a:pPr algn="r" eaLnBrk="0" fontAlgn="base" hangingPunct="0">
              <a:spcAft>
                <a:spcPct val="0"/>
              </a:spcAft>
              <a:defRPr/>
            </a:pPr>
            <a:r>
              <a:rPr lang="en-US" dirty="0">
                <a:solidFill>
                  <a:srgbClr val="FFFFFF"/>
                </a:solidFill>
                <a:latin typeface="Trebuchet MS" panose="020B0603020202020204" pitchFamily="34" charset="0"/>
              </a:rPr>
              <a:t>Romans 8:14</a:t>
            </a:r>
            <a:endParaRPr lang="en-GB" dirty="0">
              <a:solidFill>
                <a:srgbClr val="FFFFFF"/>
              </a:solidFill>
              <a:latin typeface="Trebuchet MS" pitchFamily="34" charset="0"/>
            </a:endParaRPr>
          </a:p>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a:t>
            </a:r>
            <a:endParaRPr kumimoji="0" lang="en-GB" sz="2800" b="0" i="0" u="none" strike="noStrike" kern="1200" cap="none" spc="0" normalizeH="0" baseline="0" noProof="0" dirty="0">
              <a:ln>
                <a:noFill/>
              </a:ln>
              <a:solidFill>
                <a:srgbClr val="FFFFFF"/>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311350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41C77A-2434-E837-6B8B-9A1F0DE768E2}"/>
              </a:ext>
            </a:extLst>
          </p:cNvPr>
          <p:cNvSpPr txBox="1"/>
          <p:nvPr/>
        </p:nvSpPr>
        <p:spPr>
          <a:xfrm>
            <a:off x="554181" y="502388"/>
            <a:ext cx="7994072" cy="107721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Trebuchet MS" panose="020B0603020202020204" pitchFamily="34" charset="0"/>
                <a:ea typeface="Calibri" panose="020F0502020204030204" pitchFamily="34" charset="0"/>
                <a:cs typeface="Arial" panose="020B0604020202020204" pitchFamily="34" charset="0"/>
              </a:rPr>
              <a:t>God links our lives to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Trebuchet MS" panose="020B0603020202020204" pitchFamily="34" charset="0"/>
                <a:ea typeface="Calibri" panose="020F0502020204030204" pitchFamily="34" charset="0"/>
                <a:cs typeface="Arial" panose="020B0604020202020204" pitchFamily="34" charset="0"/>
              </a:rPr>
              <a:t>            death &amp; resurrection of Jesus</a:t>
            </a:r>
            <a:endParaRPr kumimoji="0" lang="en-GB" sz="3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AD1E653D-23A0-9B73-8E95-1DDC0F61F148}"/>
              </a:ext>
            </a:extLst>
          </p:cNvPr>
          <p:cNvSpPr txBox="1"/>
          <p:nvPr/>
        </p:nvSpPr>
        <p:spPr>
          <a:xfrm>
            <a:off x="554180" y="2007419"/>
            <a:ext cx="799407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Trebuchet MS" panose="020B0603020202020204" pitchFamily="34" charset="0"/>
                <a:ea typeface="Calibri" panose="020F0502020204030204" pitchFamily="34" charset="0"/>
                <a:cs typeface="Arial" panose="020B0604020202020204" pitchFamily="34" charset="0"/>
              </a:rPr>
              <a:t>God had prepared for this event</a:t>
            </a:r>
            <a:endParaRPr kumimoji="0" lang="en-GB" sz="3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A1E215F6-993F-171D-9149-FB4FF023065E}"/>
              </a:ext>
            </a:extLst>
          </p:cNvPr>
          <p:cNvSpPr txBox="1"/>
          <p:nvPr/>
        </p:nvSpPr>
        <p:spPr>
          <a:xfrm>
            <a:off x="554179" y="3107875"/>
            <a:ext cx="7994074" cy="584775"/>
          </a:xfrm>
          <a:prstGeom prst="rect">
            <a:avLst/>
          </a:prstGeom>
          <a:solidFill>
            <a:schemeClr val="bg1"/>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LnTx/>
                <a:uFillTx/>
                <a:latin typeface="Trebuchet MS" panose="020B0603020202020204" pitchFamily="34" charset="0"/>
                <a:ea typeface="Calibri" panose="020F0502020204030204" pitchFamily="34" charset="0"/>
                <a:cs typeface="Arial" panose="020B0604020202020204" pitchFamily="34" charset="0"/>
              </a:defRPr>
            </a:lvl1pPr>
          </a:lstStyle>
          <a:p>
            <a:pPr/>
            <a:r>
              <a:rPr lang="en-GB" dirty="0"/>
              <a:t>And what were the results of Pentecost?</a:t>
            </a:r>
          </a:p>
        </p:txBody>
      </p:sp>
      <p:sp>
        <p:nvSpPr>
          <p:cNvPr id="5" name="TextBox 4">
            <a:extLst>
              <a:ext uri="{FF2B5EF4-FFF2-40B4-BE49-F238E27FC236}">
                <a16:creationId xmlns:a16="http://schemas.microsoft.com/office/drawing/2014/main" id="{C5F1E48B-A317-34D2-EB5A-EE3E0E4F9F17}"/>
              </a:ext>
            </a:extLst>
          </p:cNvPr>
          <p:cNvSpPr txBox="1"/>
          <p:nvPr/>
        </p:nvSpPr>
        <p:spPr>
          <a:xfrm>
            <a:off x="845126" y="4265807"/>
            <a:ext cx="7994074" cy="584775"/>
          </a:xfrm>
          <a:prstGeom prst="rect">
            <a:avLst/>
          </a:prstGeom>
          <a:solidFill>
            <a:srgbClr val="C00000"/>
          </a:solidFill>
          <a:ln w="222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Lives changed into </a:t>
            </a:r>
            <a:r>
              <a:rPr kumimoji="0" lang="en-US" sz="3200" b="1" i="0" u="none" strike="noStrike" kern="1200" cap="none" spc="0" normalizeH="0" baseline="0" noProof="0" dirty="0">
                <a:ln>
                  <a:noFill/>
                </a:ln>
                <a:solidFill>
                  <a:srgbClr val="FFFF00"/>
                </a:solidFill>
                <a:effectLst/>
                <a:uLnTx/>
                <a:uFillTx/>
                <a:latin typeface="Trebuchet MS" panose="020B0603020202020204" pitchFamily="34" charset="0"/>
                <a:ea typeface="+mn-ea"/>
                <a:cs typeface="Arial" panose="020B0604020202020204" pitchFamily="34" charset="0"/>
              </a:rPr>
              <a:t>the likeness of Christ</a:t>
            </a:r>
            <a:endParaRPr kumimoji="0" lang="en-GB" sz="3200" b="0" i="0" u="none" strike="noStrike" kern="1200" cap="none" spc="0" normalizeH="0" baseline="0" noProof="0" dirty="0">
              <a:ln>
                <a:noFill/>
              </a:ln>
              <a:solidFill>
                <a:srgbClr val="FFFF00"/>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44C821C6-9026-16BD-4957-5B3090E1D9A4}"/>
              </a:ext>
            </a:extLst>
          </p:cNvPr>
          <p:cNvSpPr txBox="1"/>
          <p:nvPr/>
        </p:nvSpPr>
        <p:spPr>
          <a:xfrm>
            <a:off x="845126" y="5423739"/>
            <a:ext cx="7994074" cy="1077218"/>
          </a:xfrm>
          <a:prstGeom prst="rect">
            <a:avLst/>
          </a:prstGeom>
          <a:solidFill>
            <a:srgbClr val="C00000"/>
          </a:solidFill>
          <a:ln w="22225">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People from every language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1" dirty="0">
                <a:solidFill>
                  <a:srgbClr val="FFFFFF"/>
                </a:solidFill>
                <a:latin typeface="Trebuchet MS" panose="020B0603020202020204" pitchFamily="34" charset="0"/>
                <a:cs typeface="Arial" panose="020B0604020202020204" pitchFamily="34" charset="0"/>
              </a:rPr>
              <a:t>                                </a:t>
            </a:r>
            <a:r>
              <a:rPr lang="en-US" sz="3200" b="1" dirty="0">
                <a:solidFill>
                  <a:srgbClr val="FFFF00"/>
                </a:solidFill>
                <a:latin typeface="Trebuchet MS" panose="020B0603020202020204" pitchFamily="34" charset="0"/>
                <a:cs typeface="Arial" panose="020B0604020202020204" pitchFamily="34" charset="0"/>
              </a:rPr>
              <a:t>united in Christ</a:t>
            </a:r>
            <a:endParaRPr lang="en-GB" sz="3200" b="1" dirty="0">
              <a:solidFill>
                <a:srgbClr val="FFFF00"/>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75253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282D78-5ACB-A206-4BCF-7A132A8526B4}"/>
              </a:ext>
            </a:extLst>
          </p:cNvPr>
          <p:cNvPicPr>
            <a:picLocks noChangeAspect="1"/>
          </p:cNvPicPr>
          <p:nvPr/>
        </p:nvPicPr>
        <p:blipFill>
          <a:blip r:embed="rId2"/>
          <a:stretch>
            <a:fillRect/>
          </a:stretch>
        </p:blipFill>
        <p:spPr>
          <a:xfrm>
            <a:off x="0" y="-598364"/>
            <a:ext cx="9154953" cy="7480011"/>
          </a:xfrm>
          <a:prstGeom prst="rect">
            <a:avLst/>
          </a:prstGeom>
        </p:spPr>
      </p:pic>
      <p:grpSp>
        <p:nvGrpSpPr>
          <p:cNvPr id="5" name="Group 4">
            <a:extLst>
              <a:ext uri="{FF2B5EF4-FFF2-40B4-BE49-F238E27FC236}">
                <a16:creationId xmlns:a16="http://schemas.microsoft.com/office/drawing/2014/main" id="{0D489A71-10BE-61C1-B465-4163061C7A9C}"/>
              </a:ext>
            </a:extLst>
          </p:cNvPr>
          <p:cNvGrpSpPr/>
          <p:nvPr/>
        </p:nvGrpSpPr>
        <p:grpSpPr>
          <a:xfrm>
            <a:off x="4057697" y="2850698"/>
            <a:ext cx="1731818" cy="581891"/>
            <a:chOff x="3782881" y="3020291"/>
            <a:chExt cx="1952901" cy="581891"/>
          </a:xfrm>
        </p:grpSpPr>
        <p:sp>
          <p:nvSpPr>
            <p:cNvPr id="3" name="Oval 2">
              <a:extLst>
                <a:ext uri="{FF2B5EF4-FFF2-40B4-BE49-F238E27FC236}">
                  <a16:creationId xmlns:a16="http://schemas.microsoft.com/office/drawing/2014/main" id="{302892AB-DFDA-0FEE-DA9C-2B44294B8C43}"/>
                </a:ext>
              </a:extLst>
            </p:cNvPr>
            <p:cNvSpPr/>
            <p:nvPr/>
          </p:nvSpPr>
          <p:spPr bwMode="auto">
            <a:xfrm>
              <a:off x="3782881" y="3020291"/>
              <a:ext cx="1952901" cy="58189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4" name="TextBox 3">
              <a:extLst>
                <a:ext uri="{FF2B5EF4-FFF2-40B4-BE49-F238E27FC236}">
                  <a16:creationId xmlns:a16="http://schemas.microsoft.com/office/drawing/2014/main" id="{E1CE99EF-C187-6E4C-0DF2-BEEB27558AB4}"/>
                </a:ext>
              </a:extLst>
            </p:cNvPr>
            <p:cNvSpPr txBox="1"/>
            <p:nvPr/>
          </p:nvSpPr>
          <p:spPr>
            <a:xfrm>
              <a:off x="3795264" y="3080403"/>
              <a:ext cx="1940518" cy="461665"/>
            </a:xfrm>
            <a:prstGeom prst="rect">
              <a:avLst/>
            </a:prstGeom>
            <a:noFill/>
          </p:spPr>
          <p:txBody>
            <a:bodyPr wrap="square" rtlCol="0">
              <a:spAutoFit/>
            </a:bodyPr>
            <a:lstStyle/>
            <a:p>
              <a:r>
                <a:rPr lang="en-GB" sz="2400" b="1" dirty="0">
                  <a:solidFill>
                    <a:schemeClr val="accent6">
                      <a:lumMod val="75000"/>
                    </a:schemeClr>
                  </a:solidFill>
                  <a:latin typeface="Arial" panose="020B0604020202020204" pitchFamily="34" charset="0"/>
                  <a:cs typeface="Arial" panose="020B0604020202020204" pitchFamily="34" charset="0"/>
                </a:rPr>
                <a:t>Pamphylia</a:t>
              </a:r>
            </a:p>
          </p:txBody>
        </p:sp>
      </p:grpSp>
      <p:grpSp>
        <p:nvGrpSpPr>
          <p:cNvPr id="6" name="Group 5">
            <a:extLst>
              <a:ext uri="{FF2B5EF4-FFF2-40B4-BE49-F238E27FC236}">
                <a16:creationId xmlns:a16="http://schemas.microsoft.com/office/drawing/2014/main" id="{14A29244-3600-030A-ADD7-ABE5CC9491BE}"/>
              </a:ext>
            </a:extLst>
          </p:cNvPr>
          <p:cNvGrpSpPr/>
          <p:nvPr/>
        </p:nvGrpSpPr>
        <p:grpSpPr>
          <a:xfrm>
            <a:off x="6731467" y="5220276"/>
            <a:ext cx="1364673" cy="581891"/>
            <a:chOff x="3782881" y="3020291"/>
            <a:chExt cx="1952901" cy="581891"/>
          </a:xfrm>
        </p:grpSpPr>
        <p:sp>
          <p:nvSpPr>
            <p:cNvPr id="7" name="Oval 6">
              <a:extLst>
                <a:ext uri="{FF2B5EF4-FFF2-40B4-BE49-F238E27FC236}">
                  <a16:creationId xmlns:a16="http://schemas.microsoft.com/office/drawing/2014/main" id="{5D471C07-90DD-CAED-3BBB-4D003CB5D8E3}"/>
                </a:ext>
              </a:extLst>
            </p:cNvPr>
            <p:cNvSpPr/>
            <p:nvPr/>
          </p:nvSpPr>
          <p:spPr bwMode="auto">
            <a:xfrm>
              <a:off x="3782881" y="3020291"/>
              <a:ext cx="1952901" cy="58189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8" name="TextBox 7">
              <a:extLst>
                <a:ext uri="{FF2B5EF4-FFF2-40B4-BE49-F238E27FC236}">
                  <a16:creationId xmlns:a16="http://schemas.microsoft.com/office/drawing/2014/main" id="{DACCC623-6904-CDE6-CB2B-FC6FE3C17F3C}"/>
                </a:ext>
              </a:extLst>
            </p:cNvPr>
            <p:cNvSpPr txBox="1"/>
            <p:nvPr/>
          </p:nvSpPr>
          <p:spPr>
            <a:xfrm>
              <a:off x="4041789" y="3079566"/>
              <a:ext cx="1543611" cy="461665"/>
            </a:xfrm>
            <a:prstGeom prst="rect">
              <a:avLst/>
            </a:prstGeom>
            <a:noFill/>
          </p:spPr>
          <p:txBody>
            <a:bodyPr wrap="square" rtlCol="0">
              <a:spAutoFit/>
            </a:bodyPr>
            <a:lstStyle/>
            <a:p>
              <a:pPr algn="ctr"/>
              <a:r>
                <a:rPr lang="en-GB" sz="2400" b="1" dirty="0">
                  <a:solidFill>
                    <a:schemeClr val="accent6">
                      <a:lumMod val="75000"/>
                    </a:schemeClr>
                  </a:solidFill>
                  <a:latin typeface="Arial" panose="020B0604020202020204" pitchFamily="34" charset="0"/>
                  <a:cs typeface="Arial" panose="020B0604020202020204" pitchFamily="34" charset="0"/>
                </a:rPr>
                <a:t>Arabs</a:t>
              </a:r>
            </a:p>
          </p:txBody>
        </p:sp>
      </p:grpSp>
      <p:grpSp>
        <p:nvGrpSpPr>
          <p:cNvPr id="9" name="Group 8">
            <a:extLst>
              <a:ext uri="{FF2B5EF4-FFF2-40B4-BE49-F238E27FC236}">
                <a16:creationId xmlns:a16="http://schemas.microsoft.com/office/drawing/2014/main" id="{329195E2-946A-151A-583B-614B449E849C}"/>
              </a:ext>
            </a:extLst>
          </p:cNvPr>
          <p:cNvGrpSpPr/>
          <p:nvPr/>
        </p:nvGrpSpPr>
        <p:grpSpPr>
          <a:xfrm>
            <a:off x="3000098" y="1701102"/>
            <a:ext cx="1364673" cy="581891"/>
            <a:chOff x="3782881" y="3020291"/>
            <a:chExt cx="1952901" cy="581891"/>
          </a:xfrm>
        </p:grpSpPr>
        <p:sp>
          <p:nvSpPr>
            <p:cNvPr id="10" name="Oval 9">
              <a:extLst>
                <a:ext uri="{FF2B5EF4-FFF2-40B4-BE49-F238E27FC236}">
                  <a16:creationId xmlns:a16="http://schemas.microsoft.com/office/drawing/2014/main" id="{F83EA060-B414-6E02-7716-92B86FC025B3}"/>
                </a:ext>
              </a:extLst>
            </p:cNvPr>
            <p:cNvSpPr/>
            <p:nvPr/>
          </p:nvSpPr>
          <p:spPr bwMode="auto">
            <a:xfrm>
              <a:off x="3782881" y="3020291"/>
              <a:ext cx="1952901" cy="58189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11" name="TextBox 10">
              <a:extLst>
                <a:ext uri="{FF2B5EF4-FFF2-40B4-BE49-F238E27FC236}">
                  <a16:creationId xmlns:a16="http://schemas.microsoft.com/office/drawing/2014/main" id="{12B45BBD-5BDD-7602-D987-0041622E4E60}"/>
                </a:ext>
              </a:extLst>
            </p:cNvPr>
            <p:cNvSpPr txBox="1"/>
            <p:nvPr/>
          </p:nvSpPr>
          <p:spPr>
            <a:xfrm>
              <a:off x="4161827" y="3077333"/>
              <a:ext cx="1218612" cy="461665"/>
            </a:xfrm>
            <a:prstGeom prst="rect">
              <a:avLst/>
            </a:prstGeom>
            <a:noFill/>
          </p:spPr>
          <p:txBody>
            <a:bodyPr wrap="square" rtlCol="0">
              <a:spAutoFit/>
            </a:bodyPr>
            <a:lstStyle/>
            <a:p>
              <a:pPr algn="ctr"/>
              <a:r>
                <a:rPr lang="en-GB" sz="2400" b="1" dirty="0">
                  <a:solidFill>
                    <a:schemeClr val="accent6">
                      <a:lumMod val="75000"/>
                    </a:schemeClr>
                  </a:solidFill>
                  <a:latin typeface="Arial" panose="020B0604020202020204" pitchFamily="34" charset="0"/>
                  <a:cs typeface="Arial" panose="020B0604020202020204" pitchFamily="34" charset="0"/>
                </a:rPr>
                <a:t>Asia</a:t>
              </a:r>
            </a:p>
          </p:txBody>
        </p:sp>
      </p:grpSp>
      <p:grpSp>
        <p:nvGrpSpPr>
          <p:cNvPr id="12" name="Group 11">
            <a:extLst>
              <a:ext uri="{FF2B5EF4-FFF2-40B4-BE49-F238E27FC236}">
                <a16:creationId xmlns:a16="http://schemas.microsoft.com/office/drawing/2014/main" id="{22603C4D-D389-5A68-D76B-22E470CBFF2F}"/>
              </a:ext>
            </a:extLst>
          </p:cNvPr>
          <p:cNvGrpSpPr/>
          <p:nvPr/>
        </p:nvGrpSpPr>
        <p:grpSpPr>
          <a:xfrm>
            <a:off x="-274265" y="885113"/>
            <a:ext cx="1584909" cy="581891"/>
            <a:chOff x="3782881" y="3020291"/>
            <a:chExt cx="1952901" cy="581891"/>
          </a:xfrm>
        </p:grpSpPr>
        <p:sp>
          <p:nvSpPr>
            <p:cNvPr id="13" name="Oval 12">
              <a:extLst>
                <a:ext uri="{FF2B5EF4-FFF2-40B4-BE49-F238E27FC236}">
                  <a16:creationId xmlns:a16="http://schemas.microsoft.com/office/drawing/2014/main" id="{E5F7D738-B8DB-DFA2-3F52-A449FB844EFB}"/>
                </a:ext>
              </a:extLst>
            </p:cNvPr>
            <p:cNvSpPr/>
            <p:nvPr/>
          </p:nvSpPr>
          <p:spPr bwMode="auto">
            <a:xfrm>
              <a:off x="3782881" y="3020291"/>
              <a:ext cx="1952901" cy="58189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14" name="TextBox 13">
              <a:extLst>
                <a:ext uri="{FF2B5EF4-FFF2-40B4-BE49-F238E27FC236}">
                  <a16:creationId xmlns:a16="http://schemas.microsoft.com/office/drawing/2014/main" id="{3AA15C68-7143-76D3-2C8A-85588AFF6F7D}"/>
                </a:ext>
              </a:extLst>
            </p:cNvPr>
            <p:cNvSpPr txBox="1"/>
            <p:nvPr/>
          </p:nvSpPr>
          <p:spPr>
            <a:xfrm>
              <a:off x="4105468" y="3067339"/>
              <a:ext cx="1327973" cy="461665"/>
            </a:xfrm>
            <a:prstGeom prst="rect">
              <a:avLst/>
            </a:prstGeom>
            <a:noFill/>
          </p:spPr>
          <p:txBody>
            <a:bodyPr wrap="square" rtlCol="0">
              <a:spAutoFit/>
            </a:bodyPr>
            <a:lstStyle/>
            <a:p>
              <a:pPr algn="ctr"/>
              <a:r>
                <a:rPr lang="en-GB" sz="2400" b="1" dirty="0">
                  <a:solidFill>
                    <a:schemeClr val="accent6">
                      <a:lumMod val="75000"/>
                    </a:schemeClr>
                  </a:solidFill>
                  <a:latin typeface="Arial" panose="020B0604020202020204" pitchFamily="34" charset="0"/>
                  <a:cs typeface="Arial" panose="020B0604020202020204" pitchFamily="34" charset="0"/>
                </a:rPr>
                <a:t>Rome</a:t>
              </a:r>
            </a:p>
          </p:txBody>
        </p:sp>
      </p:grpSp>
      <p:grpSp>
        <p:nvGrpSpPr>
          <p:cNvPr id="15" name="Group 14">
            <a:extLst>
              <a:ext uri="{FF2B5EF4-FFF2-40B4-BE49-F238E27FC236}">
                <a16:creationId xmlns:a16="http://schemas.microsoft.com/office/drawing/2014/main" id="{73377F21-F949-A307-35DA-F5E262E4E4EB}"/>
              </a:ext>
            </a:extLst>
          </p:cNvPr>
          <p:cNvGrpSpPr/>
          <p:nvPr/>
        </p:nvGrpSpPr>
        <p:grpSpPr>
          <a:xfrm>
            <a:off x="7729" y="4869219"/>
            <a:ext cx="1317359" cy="581891"/>
            <a:chOff x="4250249" y="3020291"/>
            <a:chExt cx="1485532" cy="581891"/>
          </a:xfrm>
        </p:grpSpPr>
        <p:sp>
          <p:nvSpPr>
            <p:cNvPr id="16" name="Oval 15">
              <a:extLst>
                <a:ext uri="{FF2B5EF4-FFF2-40B4-BE49-F238E27FC236}">
                  <a16:creationId xmlns:a16="http://schemas.microsoft.com/office/drawing/2014/main" id="{CB0022D9-111B-D2C5-A607-0CE295BC8D2F}"/>
                </a:ext>
              </a:extLst>
            </p:cNvPr>
            <p:cNvSpPr/>
            <p:nvPr/>
          </p:nvSpPr>
          <p:spPr bwMode="auto">
            <a:xfrm>
              <a:off x="4368750" y="3020291"/>
              <a:ext cx="1367031" cy="58189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17" name="TextBox 16">
              <a:extLst>
                <a:ext uri="{FF2B5EF4-FFF2-40B4-BE49-F238E27FC236}">
                  <a16:creationId xmlns:a16="http://schemas.microsoft.com/office/drawing/2014/main" id="{D6A66338-C480-ECF6-9F71-783574661E0F}"/>
                </a:ext>
              </a:extLst>
            </p:cNvPr>
            <p:cNvSpPr txBox="1"/>
            <p:nvPr/>
          </p:nvSpPr>
          <p:spPr>
            <a:xfrm>
              <a:off x="4250249" y="3080403"/>
              <a:ext cx="1485531" cy="461665"/>
            </a:xfrm>
            <a:prstGeom prst="rect">
              <a:avLst/>
            </a:prstGeom>
            <a:noFill/>
          </p:spPr>
          <p:txBody>
            <a:bodyPr wrap="square" rtlCol="0">
              <a:spAutoFit/>
            </a:bodyPr>
            <a:lstStyle/>
            <a:p>
              <a:pPr algn="ctr"/>
              <a:r>
                <a:rPr lang="en-GB" sz="2400" b="1" dirty="0">
                  <a:solidFill>
                    <a:schemeClr val="accent6">
                      <a:lumMod val="75000"/>
                    </a:schemeClr>
                  </a:solidFill>
                  <a:latin typeface="Arial" panose="020B0604020202020204" pitchFamily="34" charset="0"/>
                  <a:cs typeface="Arial" panose="020B0604020202020204" pitchFamily="34" charset="0"/>
                </a:rPr>
                <a:t>Cyrene</a:t>
              </a:r>
            </a:p>
          </p:txBody>
        </p:sp>
      </p:grpSp>
      <p:grpSp>
        <p:nvGrpSpPr>
          <p:cNvPr id="18" name="Group 17">
            <a:extLst>
              <a:ext uri="{FF2B5EF4-FFF2-40B4-BE49-F238E27FC236}">
                <a16:creationId xmlns:a16="http://schemas.microsoft.com/office/drawing/2014/main" id="{738FCD96-7BAF-93CC-AC64-0F354C73800A}"/>
              </a:ext>
            </a:extLst>
          </p:cNvPr>
          <p:cNvGrpSpPr/>
          <p:nvPr/>
        </p:nvGrpSpPr>
        <p:grpSpPr>
          <a:xfrm>
            <a:off x="1204162" y="2968341"/>
            <a:ext cx="1435513" cy="581891"/>
            <a:chOff x="4201757" y="3020291"/>
            <a:chExt cx="1613655" cy="581891"/>
          </a:xfrm>
        </p:grpSpPr>
        <p:sp>
          <p:nvSpPr>
            <p:cNvPr id="19" name="Oval 18">
              <a:extLst>
                <a:ext uri="{FF2B5EF4-FFF2-40B4-BE49-F238E27FC236}">
                  <a16:creationId xmlns:a16="http://schemas.microsoft.com/office/drawing/2014/main" id="{622A040E-850A-6241-42C6-FB2CD8CAF1D2}"/>
                </a:ext>
              </a:extLst>
            </p:cNvPr>
            <p:cNvSpPr/>
            <p:nvPr/>
          </p:nvSpPr>
          <p:spPr bwMode="auto">
            <a:xfrm>
              <a:off x="4201757" y="3020291"/>
              <a:ext cx="1534024" cy="58189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20" name="TextBox 19">
              <a:extLst>
                <a:ext uri="{FF2B5EF4-FFF2-40B4-BE49-F238E27FC236}">
                  <a16:creationId xmlns:a16="http://schemas.microsoft.com/office/drawing/2014/main" id="{E67AB6B0-6E77-5F97-9AA9-CABB80CBC741}"/>
                </a:ext>
              </a:extLst>
            </p:cNvPr>
            <p:cNvSpPr txBox="1"/>
            <p:nvPr/>
          </p:nvSpPr>
          <p:spPr>
            <a:xfrm>
              <a:off x="4282716" y="3065712"/>
              <a:ext cx="1532696" cy="461665"/>
            </a:xfrm>
            <a:prstGeom prst="rect">
              <a:avLst/>
            </a:prstGeom>
            <a:noFill/>
          </p:spPr>
          <p:txBody>
            <a:bodyPr wrap="square" rtlCol="0">
              <a:spAutoFit/>
            </a:bodyPr>
            <a:lstStyle/>
            <a:p>
              <a:pPr algn="ctr"/>
              <a:r>
                <a:rPr lang="en-GB" sz="2400" b="1" dirty="0">
                  <a:solidFill>
                    <a:schemeClr val="accent6">
                      <a:lumMod val="75000"/>
                    </a:schemeClr>
                  </a:solidFill>
                  <a:latin typeface="Arial" panose="020B0604020202020204" pitchFamily="34" charset="0"/>
                  <a:cs typeface="Arial" panose="020B0604020202020204" pitchFamily="34" charset="0"/>
                </a:rPr>
                <a:t>Cretans</a:t>
              </a:r>
            </a:p>
          </p:txBody>
        </p:sp>
      </p:grpSp>
      <p:grpSp>
        <p:nvGrpSpPr>
          <p:cNvPr id="24" name="Group 23">
            <a:extLst>
              <a:ext uri="{FF2B5EF4-FFF2-40B4-BE49-F238E27FC236}">
                <a16:creationId xmlns:a16="http://schemas.microsoft.com/office/drawing/2014/main" id="{A2EDE3B7-4DD5-1D1D-82A4-7358A6126171}"/>
              </a:ext>
            </a:extLst>
          </p:cNvPr>
          <p:cNvGrpSpPr/>
          <p:nvPr/>
        </p:nvGrpSpPr>
        <p:grpSpPr>
          <a:xfrm>
            <a:off x="5461566" y="1675138"/>
            <a:ext cx="1460217" cy="581891"/>
            <a:chOff x="3782881" y="3020291"/>
            <a:chExt cx="1651864" cy="581891"/>
          </a:xfrm>
        </p:grpSpPr>
        <p:sp>
          <p:nvSpPr>
            <p:cNvPr id="25" name="Oval 24">
              <a:extLst>
                <a:ext uri="{FF2B5EF4-FFF2-40B4-BE49-F238E27FC236}">
                  <a16:creationId xmlns:a16="http://schemas.microsoft.com/office/drawing/2014/main" id="{83C28B7D-0922-CCB1-FC1C-FE0785E9FACB}"/>
                </a:ext>
              </a:extLst>
            </p:cNvPr>
            <p:cNvSpPr/>
            <p:nvPr/>
          </p:nvSpPr>
          <p:spPr bwMode="auto">
            <a:xfrm>
              <a:off x="3782881" y="3020291"/>
              <a:ext cx="1651864" cy="58189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26" name="TextBox 25">
              <a:extLst>
                <a:ext uri="{FF2B5EF4-FFF2-40B4-BE49-F238E27FC236}">
                  <a16:creationId xmlns:a16="http://schemas.microsoft.com/office/drawing/2014/main" id="{77C06405-9E9B-A0BA-7398-93825AEDDC0D}"/>
                </a:ext>
              </a:extLst>
            </p:cNvPr>
            <p:cNvSpPr txBox="1"/>
            <p:nvPr/>
          </p:nvSpPr>
          <p:spPr>
            <a:xfrm>
              <a:off x="3948545" y="3080403"/>
              <a:ext cx="1437335" cy="461665"/>
            </a:xfrm>
            <a:prstGeom prst="rect">
              <a:avLst/>
            </a:prstGeom>
            <a:noFill/>
          </p:spPr>
          <p:txBody>
            <a:bodyPr wrap="square" rtlCol="0">
              <a:spAutoFit/>
            </a:bodyPr>
            <a:lstStyle/>
            <a:p>
              <a:r>
                <a:rPr lang="en-GB" sz="2400" b="1" dirty="0">
                  <a:solidFill>
                    <a:schemeClr val="accent6">
                      <a:lumMod val="75000"/>
                    </a:schemeClr>
                  </a:solidFill>
                  <a:latin typeface="Arial" panose="020B0604020202020204" pitchFamily="34" charset="0"/>
                  <a:cs typeface="Arial" panose="020B0604020202020204" pitchFamily="34" charset="0"/>
                </a:rPr>
                <a:t>Pontus</a:t>
              </a:r>
            </a:p>
          </p:txBody>
        </p:sp>
      </p:grpSp>
      <p:grpSp>
        <p:nvGrpSpPr>
          <p:cNvPr id="27" name="Group 26">
            <a:extLst>
              <a:ext uri="{FF2B5EF4-FFF2-40B4-BE49-F238E27FC236}">
                <a16:creationId xmlns:a16="http://schemas.microsoft.com/office/drawing/2014/main" id="{F91BE525-172E-BF09-F687-A5CEAA30995F}"/>
              </a:ext>
            </a:extLst>
          </p:cNvPr>
          <p:cNvGrpSpPr/>
          <p:nvPr/>
        </p:nvGrpSpPr>
        <p:grpSpPr>
          <a:xfrm>
            <a:off x="5018958" y="2304270"/>
            <a:ext cx="1731818" cy="581891"/>
            <a:chOff x="3782881" y="3020291"/>
            <a:chExt cx="1952901" cy="581891"/>
          </a:xfrm>
        </p:grpSpPr>
        <p:sp>
          <p:nvSpPr>
            <p:cNvPr id="28" name="Oval 27">
              <a:extLst>
                <a:ext uri="{FF2B5EF4-FFF2-40B4-BE49-F238E27FC236}">
                  <a16:creationId xmlns:a16="http://schemas.microsoft.com/office/drawing/2014/main" id="{23D1D368-5EAC-2251-74B3-36F3FF4C9A3B}"/>
                </a:ext>
              </a:extLst>
            </p:cNvPr>
            <p:cNvSpPr/>
            <p:nvPr/>
          </p:nvSpPr>
          <p:spPr bwMode="auto">
            <a:xfrm>
              <a:off x="3782881" y="3020291"/>
              <a:ext cx="1952901" cy="58189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29" name="TextBox 28">
              <a:extLst>
                <a:ext uri="{FF2B5EF4-FFF2-40B4-BE49-F238E27FC236}">
                  <a16:creationId xmlns:a16="http://schemas.microsoft.com/office/drawing/2014/main" id="{88FBF311-C87B-8AD9-8625-8374F4C45D62}"/>
                </a:ext>
              </a:extLst>
            </p:cNvPr>
            <p:cNvSpPr txBox="1"/>
            <p:nvPr/>
          </p:nvSpPr>
          <p:spPr>
            <a:xfrm>
              <a:off x="3839183" y="3080403"/>
              <a:ext cx="1896599" cy="400110"/>
            </a:xfrm>
            <a:prstGeom prst="rect">
              <a:avLst/>
            </a:prstGeom>
            <a:noFill/>
          </p:spPr>
          <p:txBody>
            <a:bodyPr wrap="square" rtlCol="0">
              <a:spAutoFit/>
            </a:bodyPr>
            <a:lstStyle/>
            <a:p>
              <a:r>
                <a:rPr lang="en-GB" sz="2000" b="1" dirty="0">
                  <a:solidFill>
                    <a:schemeClr val="accent6">
                      <a:lumMod val="75000"/>
                    </a:schemeClr>
                  </a:solidFill>
                  <a:latin typeface="Arial" panose="020B0604020202020204" pitchFamily="34" charset="0"/>
                  <a:cs typeface="Arial" panose="020B0604020202020204" pitchFamily="34" charset="0"/>
                </a:rPr>
                <a:t>Cappadocia</a:t>
              </a:r>
            </a:p>
          </p:txBody>
        </p:sp>
      </p:grpSp>
      <p:grpSp>
        <p:nvGrpSpPr>
          <p:cNvPr id="30" name="Group 29">
            <a:extLst>
              <a:ext uri="{FF2B5EF4-FFF2-40B4-BE49-F238E27FC236}">
                <a16:creationId xmlns:a16="http://schemas.microsoft.com/office/drawing/2014/main" id="{A5B01447-9B58-A164-DCC3-67F353A056D7}"/>
              </a:ext>
            </a:extLst>
          </p:cNvPr>
          <p:cNvGrpSpPr/>
          <p:nvPr/>
        </p:nvGrpSpPr>
        <p:grpSpPr>
          <a:xfrm>
            <a:off x="7126355" y="3658450"/>
            <a:ext cx="1731818" cy="581891"/>
            <a:chOff x="3782881" y="3020291"/>
            <a:chExt cx="1952901" cy="581891"/>
          </a:xfrm>
        </p:grpSpPr>
        <p:sp>
          <p:nvSpPr>
            <p:cNvPr id="31" name="Oval 30">
              <a:extLst>
                <a:ext uri="{FF2B5EF4-FFF2-40B4-BE49-F238E27FC236}">
                  <a16:creationId xmlns:a16="http://schemas.microsoft.com/office/drawing/2014/main" id="{0E3697E6-402C-F892-BC80-43C45DAF4CB8}"/>
                </a:ext>
              </a:extLst>
            </p:cNvPr>
            <p:cNvSpPr/>
            <p:nvPr/>
          </p:nvSpPr>
          <p:spPr bwMode="auto">
            <a:xfrm>
              <a:off x="3782881" y="3020291"/>
              <a:ext cx="1952901" cy="58189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32" name="TextBox 31">
              <a:extLst>
                <a:ext uri="{FF2B5EF4-FFF2-40B4-BE49-F238E27FC236}">
                  <a16:creationId xmlns:a16="http://schemas.microsoft.com/office/drawing/2014/main" id="{1817EF45-93C3-2006-D203-DEBC9DD21484}"/>
                </a:ext>
              </a:extLst>
            </p:cNvPr>
            <p:cNvSpPr txBox="1"/>
            <p:nvPr/>
          </p:nvSpPr>
          <p:spPr>
            <a:xfrm>
              <a:off x="3948546" y="3080403"/>
              <a:ext cx="1787236" cy="461665"/>
            </a:xfrm>
            <a:prstGeom prst="rect">
              <a:avLst/>
            </a:prstGeom>
            <a:noFill/>
          </p:spPr>
          <p:txBody>
            <a:bodyPr wrap="square" rtlCol="0">
              <a:spAutoFit/>
            </a:bodyPr>
            <a:lstStyle/>
            <a:p>
              <a:r>
                <a:rPr lang="en-GB" sz="2400" b="1" dirty="0">
                  <a:solidFill>
                    <a:schemeClr val="accent6">
                      <a:lumMod val="75000"/>
                    </a:schemeClr>
                  </a:solidFill>
                  <a:latin typeface="Arial" panose="020B0604020202020204" pitchFamily="34" charset="0"/>
                  <a:cs typeface="Arial" panose="020B0604020202020204" pitchFamily="34" charset="0"/>
                </a:rPr>
                <a:t>Parthians</a:t>
              </a:r>
            </a:p>
          </p:txBody>
        </p:sp>
      </p:grpSp>
      <p:grpSp>
        <p:nvGrpSpPr>
          <p:cNvPr id="36" name="Group 35">
            <a:extLst>
              <a:ext uri="{FF2B5EF4-FFF2-40B4-BE49-F238E27FC236}">
                <a16:creationId xmlns:a16="http://schemas.microsoft.com/office/drawing/2014/main" id="{4A73770F-936F-1FFE-D3C2-DDD7B84BE068}"/>
              </a:ext>
            </a:extLst>
          </p:cNvPr>
          <p:cNvGrpSpPr/>
          <p:nvPr/>
        </p:nvGrpSpPr>
        <p:grpSpPr>
          <a:xfrm>
            <a:off x="2684978" y="5390996"/>
            <a:ext cx="1219200" cy="581891"/>
            <a:chOff x="4291619" y="3020291"/>
            <a:chExt cx="1444163" cy="581891"/>
          </a:xfrm>
        </p:grpSpPr>
        <p:sp>
          <p:nvSpPr>
            <p:cNvPr id="37" name="Oval 36">
              <a:extLst>
                <a:ext uri="{FF2B5EF4-FFF2-40B4-BE49-F238E27FC236}">
                  <a16:creationId xmlns:a16="http://schemas.microsoft.com/office/drawing/2014/main" id="{0CF55F10-2977-8D6A-5F8C-902830CFC226}"/>
                </a:ext>
              </a:extLst>
            </p:cNvPr>
            <p:cNvSpPr/>
            <p:nvPr/>
          </p:nvSpPr>
          <p:spPr bwMode="auto">
            <a:xfrm>
              <a:off x="4291619" y="3020291"/>
              <a:ext cx="1444163" cy="58189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38" name="TextBox 37">
              <a:extLst>
                <a:ext uri="{FF2B5EF4-FFF2-40B4-BE49-F238E27FC236}">
                  <a16:creationId xmlns:a16="http://schemas.microsoft.com/office/drawing/2014/main" id="{7F2DF40B-F091-49A4-9226-55444527FE40}"/>
                </a:ext>
              </a:extLst>
            </p:cNvPr>
            <p:cNvSpPr txBox="1"/>
            <p:nvPr/>
          </p:nvSpPr>
          <p:spPr>
            <a:xfrm>
              <a:off x="4398376" y="3080403"/>
              <a:ext cx="1337405" cy="461665"/>
            </a:xfrm>
            <a:prstGeom prst="rect">
              <a:avLst/>
            </a:prstGeom>
            <a:noFill/>
          </p:spPr>
          <p:txBody>
            <a:bodyPr wrap="square" rtlCol="0">
              <a:spAutoFit/>
            </a:bodyPr>
            <a:lstStyle/>
            <a:p>
              <a:pPr algn="just"/>
              <a:r>
                <a:rPr lang="en-GB" sz="2400" b="1" dirty="0">
                  <a:solidFill>
                    <a:schemeClr val="accent6">
                      <a:lumMod val="75000"/>
                    </a:schemeClr>
                  </a:solidFill>
                  <a:latin typeface="Arial" panose="020B0604020202020204" pitchFamily="34" charset="0"/>
                  <a:cs typeface="Arial" panose="020B0604020202020204" pitchFamily="34" charset="0"/>
                </a:rPr>
                <a:t>Egypt</a:t>
              </a:r>
            </a:p>
          </p:txBody>
        </p:sp>
      </p:grpSp>
      <p:grpSp>
        <p:nvGrpSpPr>
          <p:cNvPr id="39" name="Group 38">
            <a:extLst>
              <a:ext uri="{FF2B5EF4-FFF2-40B4-BE49-F238E27FC236}">
                <a16:creationId xmlns:a16="http://schemas.microsoft.com/office/drawing/2014/main" id="{39A4B902-E39D-6D7D-19A4-6697D7A312AB}"/>
              </a:ext>
            </a:extLst>
          </p:cNvPr>
          <p:cNvGrpSpPr/>
          <p:nvPr/>
        </p:nvGrpSpPr>
        <p:grpSpPr>
          <a:xfrm>
            <a:off x="4690631" y="5042439"/>
            <a:ext cx="1219200" cy="549488"/>
            <a:chOff x="3782881" y="3020291"/>
            <a:chExt cx="1952901" cy="581891"/>
          </a:xfrm>
        </p:grpSpPr>
        <p:sp>
          <p:nvSpPr>
            <p:cNvPr id="40" name="Oval 39">
              <a:extLst>
                <a:ext uri="{FF2B5EF4-FFF2-40B4-BE49-F238E27FC236}">
                  <a16:creationId xmlns:a16="http://schemas.microsoft.com/office/drawing/2014/main" id="{80ED7ECF-1E47-64E0-2F87-5DD9FC5F9F7F}"/>
                </a:ext>
              </a:extLst>
            </p:cNvPr>
            <p:cNvSpPr/>
            <p:nvPr/>
          </p:nvSpPr>
          <p:spPr bwMode="auto">
            <a:xfrm>
              <a:off x="3782881" y="3020291"/>
              <a:ext cx="1952901" cy="58189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41" name="TextBox 40">
              <a:extLst>
                <a:ext uri="{FF2B5EF4-FFF2-40B4-BE49-F238E27FC236}">
                  <a16:creationId xmlns:a16="http://schemas.microsoft.com/office/drawing/2014/main" id="{87EFE203-E431-2CA8-4B86-427219754123}"/>
                </a:ext>
              </a:extLst>
            </p:cNvPr>
            <p:cNvSpPr txBox="1"/>
            <p:nvPr/>
          </p:nvSpPr>
          <p:spPr>
            <a:xfrm>
              <a:off x="3948546" y="3080403"/>
              <a:ext cx="1787236" cy="461665"/>
            </a:xfrm>
            <a:prstGeom prst="rect">
              <a:avLst/>
            </a:prstGeom>
            <a:noFill/>
          </p:spPr>
          <p:txBody>
            <a:bodyPr wrap="square" rtlCol="0">
              <a:spAutoFit/>
            </a:bodyPr>
            <a:lstStyle/>
            <a:p>
              <a:pPr algn="ctr"/>
              <a:r>
                <a:rPr lang="en-GB" sz="2400" b="1" dirty="0">
                  <a:solidFill>
                    <a:schemeClr val="accent6">
                      <a:lumMod val="75000"/>
                    </a:schemeClr>
                  </a:solidFill>
                  <a:latin typeface="Arial" panose="020B0604020202020204" pitchFamily="34" charset="0"/>
                  <a:cs typeface="Arial" panose="020B0604020202020204" pitchFamily="34" charset="0"/>
                </a:rPr>
                <a:t>Judea</a:t>
              </a:r>
            </a:p>
          </p:txBody>
        </p:sp>
      </p:grpSp>
      <p:grpSp>
        <p:nvGrpSpPr>
          <p:cNvPr id="42" name="Group 41">
            <a:extLst>
              <a:ext uri="{FF2B5EF4-FFF2-40B4-BE49-F238E27FC236}">
                <a16:creationId xmlns:a16="http://schemas.microsoft.com/office/drawing/2014/main" id="{CC92845B-3727-1FD4-F1B3-7690BB6D2AE2}"/>
              </a:ext>
            </a:extLst>
          </p:cNvPr>
          <p:cNvGrpSpPr/>
          <p:nvPr/>
        </p:nvGrpSpPr>
        <p:grpSpPr>
          <a:xfrm>
            <a:off x="7473063" y="2677397"/>
            <a:ext cx="1731818" cy="581891"/>
            <a:chOff x="3782881" y="3020291"/>
            <a:chExt cx="1952901" cy="581891"/>
          </a:xfrm>
        </p:grpSpPr>
        <p:sp>
          <p:nvSpPr>
            <p:cNvPr id="43" name="Oval 42">
              <a:extLst>
                <a:ext uri="{FF2B5EF4-FFF2-40B4-BE49-F238E27FC236}">
                  <a16:creationId xmlns:a16="http://schemas.microsoft.com/office/drawing/2014/main" id="{0F0686A4-26CD-69D9-6991-5B7D2ACBA7E9}"/>
                </a:ext>
              </a:extLst>
            </p:cNvPr>
            <p:cNvSpPr/>
            <p:nvPr/>
          </p:nvSpPr>
          <p:spPr bwMode="auto">
            <a:xfrm>
              <a:off x="3782881" y="3020291"/>
              <a:ext cx="1952901" cy="58189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44" name="TextBox 43">
              <a:extLst>
                <a:ext uri="{FF2B5EF4-FFF2-40B4-BE49-F238E27FC236}">
                  <a16:creationId xmlns:a16="http://schemas.microsoft.com/office/drawing/2014/main" id="{8E512510-4636-EED6-4401-12C779B28727}"/>
                </a:ext>
              </a:extLst>
            </p:cNvPr>
            <p:cNvSpPr txBox="1"/>
            <p:nvPr/>
          </p:nvSpPr>
          <p:spPr>
            <a:xfrm>
              <a:off x="3948546" y="3080403"/>
              <a:ext cx="1787236" cy="461665"/>
            </a:xfrm>
            <a:prstGeom prst="rect">
              <a:avLst/>
            </a:prstGeom>
            <a:noFill/>
          </p:spPr>
          <p:txBody>
            <a:bodyPr wrap="square" rtlCol="0">
              <a:spAutoFit/>
            </a:bodyPr>
            <a:lstStyle/>
            <a:p>
              <a:pPr algn="ctr"/>
              <a:r>
                <a:rPr lang="en-GB" sz="2400" b="1" dirty="0">
                  <a:solidFill>
                    <a:schemeClr val="accent6">
                      <a:lumMod val="75000"/>
                    </a:schemeClr>
                  </a:solidFill>
                  <a:latin typeface="Arial" panose="020B0604020202020204" pitchFamily="34" charset="0"/>
                  <a:cs typeface="Arial" panose="020B0604020202020204" pitchFamily="34" charset="0"/>
                </a:rPr>
                <a:t>Elamites</a:t>
              </a:r>
            </a:p>
          </p:txBody>
        </p:sp>
      </p:grpSp>
      <p:grpSp>
        <p:nvGrpSpPr>
          <p:cNvPr id="45" name="Group 44">
            <a:extLst>
              <a:ext uri="{FF2B5EF4-FFF2-40B4-BE49-F238E27FC236}">
                <a16:creationId xmlns:a16="http://schemas.microsoft.com/office/drawing/2014/main" id="{76AE4B29-6224-552D-27E7-B128DDBC40D3}"/>
              </a:ext>
            </a:extLst>
          </p:cNvPr>
          <p:cNvGrpSpPr/>
          <p:nvPr/>
        </p:nvGrpSpPr>
        <p:grpSpPr>
          <a:xfrm>
            <a:off x="7428186" y="2051915"/>
            <a:ext cx="1731818" cy="581891"/>
            <a:chOff x="3782881" y="3020291"/>
            <a:chExt cx="1952901" cy="581891"/>
          </a:xfrm>
        </p:grpSpPr>
        <p:sp>
          <p:nvSpPr>
            <p:cNvPr id="46" name="Oval 45">
              <a:extLst>
                <a:ext uri="{FF2B5EF4-FFF2-40B4-BE49-F238E27FC236}">
                  <a16:creationId xmlns:a16="http://schemas.microsoft.com/office/drawing/2014/main" id="{BF15B428-5681-E7A2-A2EC-11DE8538E7A0}"/>
                </a:ext>
              </a:extLst>
            </p:cNvPr>
            <p:cNvSpPr/>
            <p:nvPr/>
          </p:nvSpPr>
          <p:spPr bwMode="auto">
            <a:xfrm>
              <a:off x="3782881" y="3020291"/>
              <a:ext cx="1952901" cy="58189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47" name="TextBox 46">
              <a:extLst>
                <a:ext uri="{FF2B5EF4-FFF2-40B4-BE49-F238E27FC236}">
                  <a16:creationId xmlns:a16="http://schemas.microsoft.com/office/drawing/2014/main" id="{6316666D-2C83-33D8-2186-F59DD1923587}"/>
                </a:ext>
              </a:extLst>
            </p:cNvPr>
            <p:cNvSpPr txBox="1"/>
            <p:nvPr/>
          </p:nvSpPr>
          <p:spPr>
            <a:xfrm>
              <a:off x="3811031" y="3091603"/>
              <a:ext cx="1787238" cy="461665"/>
            </a:xfrm>
            <a:prstGeom prst="rect">
              <a:avLst/>
            </a:prstGeom>
            <a:noFill/>
          </p:spPr>
          <p:txBody>
            <a:bodyPr wrap="square" rtlCol="0">
              <a:spAutoFit/>
            </a:bodyPr>
            <a:lstStyle/>
            <a:p>
              <a:pPr algn="ctr"/>
              <a:r>
                <a:rPr lang="en-GB" sz="2400" b="1" dirty="0">
                  <a:solidFill>
                    <a:schemeClr val="accent6">
                      <a:lumMod val="75000"/>
                    </a:schemeClr>
                  </a:solidFill>
                  <a:latin typeface="Arial" panose="020B0604020202020204" pitchFamily="34" charset="0"/>
                  <a:cs typeface="Arial" panose="020B0604020202020204" pitchFamily="34" charset="0"/>
                </a:rPr>
                <a:t>Medes</a:t>
              </a:r>
            </a:p>
          </p:txBody>
        </p:sp>
      </p:grpSp>
      <p:grpSp>
        <p:nvGrpSpPr>
          <p:cNvPr id="89" name="Group 88">
            <a:extLst>
              <a:ext uri="{FF2B5EF4-FFF2-40B4-BE49-F238E27FC236}">
                <a16:creationId xmlns:a16="http://schemas.microsoft.com/office/drawing/2014/main" id="{315F05BE-4234-AA06-8B8A-E5DFFDAC81CA}"/>
              </a:ext>
            </a:extLst>
          </p:cNvPr>
          <p:cNvGrpSpPr/>
          <p:nvPr/>
        </p:nvGrpSpPr>
        <p:grpSpPr>
          <a:xfrm>
            <a:off x="1130111" y="1376997"/>
            <a:ext cx="6482071" cy="4013999"/>
            <a:chOff x="1130111" y="1376997"/>
            <a:chExt cx="6482071" cy="4013999"/>
          </a:xfrm>
        </p:grpSpPr>
        <p:cxnSp>
          <p:nvCxnSpPr>
            <p:cNvPr id="82" name="Straight Arrow Connector 81">
              <a:extLst>
                <a:ext uri="{FF2B5EF4-FFF2-40B4-BE49-F238E27FC236}">
                  <a16:creationId xmlns:a16="http://schemas.microsoft.com/office/drawing/2014/main" id="{0F79CA8B-7808-5975-1277-F44F26C12AD7}"/>
                </a:ext>
              </a:extLst>
            </p:cNvPr>
            <p:cNvCxnSpPr/>
            <p:nvPr/>
          </p:nvCxnSpPr>
          <p:spPr bwMode="auto">
            <a:xfrm>
              <a:off x="3836092" y="2982895"/>
              <a:ext cx="1318925" cy="1473597"/>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a:extLst>
                <a:ext uri="{FF2B5EF4-FFF2-40B4-BE49-F238E27FC236}">
                  <a16:creationId xmlns:a16="http://schemas.microsoft.com/office/drawing/2014/main" id="{F483ADA5-50EC-E323-07FC-852FA58315C6}"/>
                </a:ext>
              </a:extLst>
            </p:cNvPr>
            <p:cNvCxnSpPr/>
            <p:nvPr/>
          </p:nvCxnSpPr>
          <p:spPr bwMode="auto">
            <a:xfrm flipH="1">
              <a:off x="5453921" y="3009234"/>
              <a:ext cx="2017720" cy="1622365"/>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Straight Arrow Connector 63">
              <a:extLst>
                <a:ext uri="{FF2B5EF4-FFF2-40B4-BE49-F238E27FC236}">
                  <a16:creationId xmlns:a16="http://schemas.microsoft.com/office/drawing/2014/main" id="{5E9463E9-AF25-A4DD-4F27-A3E9BA2C36E7}"/>
                </a:ext>
              </a:extLst>
            </p:cNvPr>
            <p:cNvCxnSpPr/>
            <p:nvPr/>
          </p:nvCxnSpPr>
          <p:spPr bwMode="auto">
            <a:xfrm flipH="1">
              <a:off x="5413607" y="2510492"/>
              <a:ext cx="2198575" cy="2035080"/>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Arrow Connector 66">
              <a:extLst>
                <a:ext uri="{FF2B5EF4-FFF2-40B4-BE49-F238E27FC236}">
                  <a16:creationId xmlns:a16="http://schemas.microsoft.com/office/drawing/2014/main" id="{01B03F5D-3446-CBAA-A957-135D4C00B6FA}"/>
                </a:ext>
              </a:extLst>
            </p:cNvPr>
            <p:cNvCxnSpPr/>
            <p:nvPr/>
          </p:nvCxnSpPr>
          <p:spPr bwMode="auto">
            <a:xfrm flipH="1">
              <a:off x="5403993" y="2226296"/>
              <a:ext cx="1200233" cy="2259066"/>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Arrow Connector 83">
              <a:extLst>
                <a:ext uri="{FF2B5EF4-FFF2-40B4-BE49-F238E27FC236}">
                  <a16:creationId xmlns:a16="http://schemas.microsoft.com/office/drawing/2014/main" id="{A8B1218D-3CCD-A6B6-3F84-9DA599554BED}"/>
                </a:ext>
              </a:extLst>
            </p:cNvPr>
            <p:cNvCxnSpPr/>
            <p:nvPr/>
          </p:nvCxnSpPr>
          <p:spPr bwMode="auto">
            <a:xfrm>
              <a:off x="4030499" y="2222227"/>
              <a:ext cx="1194381" cy="2204053"/>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E24A7206-F293-9DF5-438C-6DF4C34943A6}"/>
                </a:ext>
              </a:extLst>
            </p:cNvPr>
            <p:cNvCxnSpPr/>
            <p:nvPr/>
          </p:nvCxnSpPr>
          <p:spPr bwMode="auto">
            <a:xfrm>
              <a:off x="1130111" y="1376997"/>
              <a:ext cx="3963583" cy="3136610"/>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a:extLst>
                <a:ext uri="{FF2B5EF4-FFF2-40B4-BE49-F238E27FC236}">
                  <a16:creationId xmlns:a16="http://schemas.microsoft.com/office/drawing/2014/main" id="{E1E70262-DC95-7EF7-02E9-EE3EA14E78F3}"/>
                </a:ext>
              </a:extLst>
            </p:cNvPr>
            <p:cNvCxnSpPr/>
            <p:nvPr/>
          </p:nvCxnSpPr>
          <p:spPr bwMode="auto">
            <a:xfrm>
              <a:off x="2406815" y="3452554"/>
              <a:ext cx="2630486" cy="1143000"/>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A1F72ED2-14C2-E317-2E05-2EAF57950C16}"/>
                </a:ext>
              </a:extLst>
            </p:cNvPr>
            <p:cNvCxnSpPr/>
            <p:nvPr/>
          </p:nvCxnSpPr>
          <p:spPr bwMode="auto">
            <a:xfrm flipV="1">
              <a:off x="1325087" y="4653917"/>
              <a:ext cx="3693871" cy="502981"/>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a:extLst>
                <a:ext uri="{FF2B5EF4-FFF2-40B4-BE49-F238E27FC236}">
                  <a16:creationId xmlns:a16="http://schemas.microsoft.com/office/drawing/2014/main" id="{28D564C4-343D-CA14-E66F-53F46D174415}"/>
                </a:ext>
              </a:extLst>
            </p:cNvPr>
            <p:cNvCxnSpPr/>
            <p:nvPr/>
          </p:nvCxnSpPr>
          <p:spPr bwMode="auto">
            <a:xfrm flipV="1">
              <a:off x="3441022" y="4738255"/>
              <a:ext cx="1627864" cy="652741"/>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Arrow Connector 61">
              <a:extLst>
                <a:ext uri="{FF2B5EF4-FFF2-40B4-BE49-F238E27FC236}">
                  <a16:creationId xmlns:a16="http://schemas.microsoft.com/office/drawing/2014/main" id="{749FD463-8388-9521-6B7D-361AF28719D0}"/>
                </a:ext>
              </a:extLst>
            </p:cNvPr>
            <p:cNvCxnSpPr/>
            <p:nvPr/>
          </p:nvCxnSpPr>
          <p:spPr bwMode="auto">
            <a:xfrm flipH="1" flipV="1">
              <a:off x="5418370" y="4756473"/>
              <a:ext cx="1460217" cy="537440"/>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Arrow Connector 65">
              <a:extLst>
                <a:ext uri="{FF2B5EF4-FFF2-40B4-BE49-F238E27FC236}">
                  <a16:creationId xmlns:a16="http://schemas.microsoft.com/office/drawing/2014/main" id="{DB935694-C1DC-F2BF-6962-7291015BC055}"/>
                </a:ext>
              </a:extLst>
            </p:cNvPr>
            <p:cNvCxnSpPr/>
            <p:nvPr/>
          </p:nvCxnSpPr>
          <p:spPr bwMode="auto">
            <a:xfrm flipH="1">
              <a:off x="5432801" y="4189810"/>
              <a:ext cx="1827164" cy="531252"/>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Arrow Connector 67">
              <a:extLst>
                <a:ext uri="{FF2B5EF4-FFF2-40B4-BE49-F238E27FC236}">
                  <a16:creationId xmlns:a16="http://schemas.microsoft.com/office/drawing/2014/main" id="{24A6217B-2AA4-3CC7-61B0-2637716C7C6C}"/>
                </a:ext>
              </a:extLst>
            </p:cNvPr>
            <p:cNvCxnSpPr/>
            <p:nvPr/>
          </p:nvCxnSpPr>
          <p:spPr bwMode="auto">
            <a:xfrm flipH="1">
              <a:off x="5339226" y="2887838"/>
              <a:ext cx="574846" cy="1568065"/>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id="{6093ADF8-2B39-41EC-D3F8-521A0F159F6D}"/>
                </a:ext>
              </a:extLst>
            </p:cNvPr>
            <p:cNvCxnSpPr/>
            <p:nvPr/>
          </p:nvCxnSpPr>
          <p:spPr bwMode="auto">
            <a:xfrm>
              <a:off x="5233016" y="3391396"/>
              <a:ext cx="56824" cy="1039751"/>
            </a:xfrm>
            <a:prstGeom prst="straightConnector1">
              <a:avLst/>
            </a:prstGeom>
            <a:solidFill>
              <a:schemeClr val="accent1"/>
            </a:solidFill>
            <a:ln w="412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6" name="Straight Arrow Connector 85">
            <a:extLst>
              <a:ext uri="{FF2B5EF4-FFF2-40B4-BE49-F238E27FC236}">
                <a16:creationId xmlns:a16="http://schemas.microsoft.com/office/drawing/2014/main" id="{9F6CBAF4-FECE-0E13-3010-CA992A2E02D4}"/>
              </a:ext>
            </a:extLst>
          </p:cNvPr>
          <p:cNvCxnSpPr/>
          <p:nvPr/>
        </p:nvCxnSpPr>
        <p:spPr bwMode="auto">
          <a:xfrm>
            <a:off x="2684978" y="3009266"/>
            <a:ext cx="66809" cy="4659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1" name="Group 20">
            <a:extLst>
              <a:ext uri="{FF2B5EF4-FFF2-40B4-BE49-F238E27FC236}">
                <a16:creationId xmlns:a16="http://schemas.microsoft.com/office/drawing/2014/main" id="{4B5D2425-79AE-81EF-426B-1602161A106D}"/>
              </a:ext>
            </a:extLst>
          </p:cNvPr>
          <p:cNvGrpSpPr/>
          <p:nvPr/>
        </p:nvGrpSpPr>
        <p:grpSpPr>
          <a:xfrm>
            <a:off x="3294578" y="2327769"/>
            <a:ext cx="1460217" cy="581891"/>
            <a:chOff x="3782881" y="3020291"/>
            <a:chExt cx="1651864" cy="581891"/>
          </a:xfrm>
        </p:grpSpPr>
        <p:sp>
          <p:nvSpPr>
            <p:cNvPr id="22" name="Oval 21">
              <a:extLst>
                <a:ext uri="{FF2B5EF4-FFF2-40B4-BE49-F238E27FC236}">
                  <a16:creationId xmlns:a16="http://schemas.microsoft.com/office/drawing/2014/main" id="{988C58E3-E4A6-F70F-79A7-B882C517AEBB}"/>
                </a:ext>
              </a:extLst>
            </p:cNvPr>
            <p:cNvSpPr/>
            <p:nvPr/>
          </p:nvSpPr>
          <p:spPr bwMode="auto">
            <a:xfrm>
              <a:off x="3782881" y="3020291"/>
              <a:ext cx="1651864" cy="58189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23" name="TextBox 22">
              <a:extLst>
                <a:ext uri="{FF2B5EF4-FFF2-40B4-BE49-F238E27FC236}">
                  <a16:creationId xmlns:a16="http://schemas.microsoft.com/office/drawing/2014/main" id="{D01004DA-CDC5-B325-1088-3550AC8E76DA}"/>
                </a:ext>
              </a:extLst>
            </p:cNvPr>
            <p:cNvSpPr txBox="1"/>
            <p:nvPr/>
          </p:nvSpPr>
          <p:spPr>
            <a:xfrm>
              <a:off x="3948545" y="3080403"/>
              <a:ext cx="1474772" cy="461665"/>
            </a:xfrm>
            <a:prstGeom prst="rect">
              <a:avLst/>
            </a:prstGeom>
            <a:noFill/>
          </p:spPr>
          <p:txBody>
            <a:bodyPr wrap="square" rtlCol="0">
              <a:spAutoFit/>
            </a:bodyPr>
            <a:lstStyle/>
            <a:p>
              <a:pPr algn="ctr"/>
              <a:r>
                <a:rPr lang="en-GB" sz="2400" b="1" dirty="0">
                  <a:solidFill>
                    <a:schemeClr val="accent6">
                      <a:lumMod val="75000"/>
                    </a:schemeClr>
                  </a:solidFill>
                  <a:latin typeface="Arial" panose="020B0604020202020204" pitchFamily="34" charset="0"/>
                  <a:cs typeface="Arial" panose="020B0604020202020204" pitchFamily="34" charset="0"/>
                </a:rPr>
                <a:t>Phrygia</a:t>
              </a:r>
            </a:p>
          </p:txBody>
        </p:sp>
      </p:grpSp>
      <p:grpSp>
        <p:nvGrpSpPr>
          <p:cNvPr id="33" name="Group 32">
            <a:extLst>
              <a:ext uri="{FF2B5EF4-FFF2-40B4-BE49-F238E27FC236}">
                <a16:creationId xmlns:a16="http://schemas.microsoft.com/office/drawing/2014/main" id="{7C29DF32-0F61-3452-3C45-03EC5074E1CF}"/>
              </a:ext>
            </a:extLst>
          </p:cNvPr>
          <p:cNvGrpSpPr/>
          <p:nvPr/>
        </p:nvGrpSpPr>
        <p:grpSpPr>
          <a:xfrm>
            <a:off x="6281195" y="3115150"/>
            <a:ext cx="1814945" cy="581891"/>
            <a:chOff x="3782881" y="3020291"/>
            <a:chExt cx="2046640" cy="581891"/>
          </a:xfrm>
        </p:grpSpPr>
        <p:sp>
          <p:nvSpPr>
            <p:cNvPr id="34" name="Oval 33">
              <a:extLst>
                <a:ext uri="{FF2B5EF4-FFF2-40B4-BE49-F238E27FC236}">
                  <a16:creationId xmlns:a16="http://schemas.microsoft.com/office/drawing/2014/main" id="{8F090A1F-2297-CE24-1689-BA8E7B88D0B0}"/>
                </a:ext>
              </a:extLst>
            </p:cNvPr>
            <p:cNvSpPr/>
            <p:nvPr/>
          </p:nvSpPr>
          <p:spPr bwMode="auto">
            <a:xfrm>
              <a:off x="3782881" y="3020291"/>
              <a:ext cx="1952901" cy="581891"/>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35" name="TextBox 34">
              <a:extLst>
                <a:ext uri="{FF2B5EF4-FFF2-40B4-BE49-F238E27FC236}">
                  <a16:creationId xmlns:a16="http://schemas.microsoft.com/office/drawing/2014/main" id="{0366CC94-EE1A-1350-ED15-4EC18CFB2361}"/>
                </a:ext>
              </a:extLst>
            </p:cNvPr>
            <p:cNvSpPr txBox="1"/>
            <p:nvPr/>
          </p:nvSpPr>
          <p:spPr>
            <a:xfrm>
              <a:off x="3782881" y="3097327"/>
              <a:ext cx="2046640" cy="400110"/>
            </a:xfrm>
            <a:prstGeom prst="rect">
              <a:avLst/>
            </a:prstGeom>
            <a:noFill/>
          </p:spPr>
          <p:txBody>
            <a:bodyPr wrap="square" rtlCol="0">
              <a:spAutoFit/>
            </a:bodyPr>
            <a:lstStyle/>
            <a:p>
              <a:r>
                <a:rPr lang="en-GB" sz="2000" b="1" dirty="0">
                  <a:solidFill>
                    <a:schemeClr val="accent6">
                      <a:lumMod val="75000"/>
                    </a:schemeClr>
                  </a:solidFill>
                  <a:latin typeface="Arial" panose="020B0604020202020204" pitchFamily="34" charset="0"/>
                  <a:cs typeface="Arial" panose="020B0604020202020204" pitchFamily="34" charset="0"/>
                </a:rPr>
                <a:t>Mesopotamia</a:t>
              </a:r>
            </a:p>
          </p:txBody>
        </p:sp>
      </p:grpSp>
    </p:spTree>
    <p:extLst>
      <p:ext uri="{BB962C8B-B14F-4D97-AF65-F5344CB8AC3E}">
        <p14:creationId xmlns:p14="http://schemas.microsoft.com/office/powerpoint/2010/main" val="8851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F22E84-B257-69F5-C97F-36105C2B50E7}"/>
              </a:ext>
            </a:extLst>
          </p:cNvPr>
          <p:cNvPicPr>
            <a:picLocks noChangeAspect="1"/>
          </p:cNvPicPr>
          <p:nvPr/>
        </p:nvPicPr>
        <p:blipFill>
          <a:blip r:embed="rId2"/>
          <a:stretch>
            <a:fillRect/>
          </a:stretch>
        </p:blipFill>
        <p:spPr>
          <a:xfrm>
            <a:off x="584" y="720436"/>
            <a:ext cx="9142832" cy="5417128"/>
          </a:xfrm>
          <a:prstGeom prst="rect">
            <a:avLst/>
          </a:prstGeom>
        </p:spPr>
      </p:pic>
    </p:spTree>
    <p:extLst>
      <p:ext uri="{BB962C8B-B14F-4D97-AF65-F5344CB8AC3E}">
        <p14:creationId xmlns:p14="http://schemas.microsoft.com/office/powerpoint/2010/main" val="1321709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A02679-27B2-0A0D-2A7B-BA8D32228087}"/>
              </a:ext>
            </a:extLst>
          </p:cNvPr>
          <p:cNvSpPr txBox="1"/>
          <p:nvPr/>
        </p:nvSpPr>
        <p:spPr>
          <a:xfrm>
            <a:off x="550718" y="755073"/>
            <a:ext cx="8343900" cy="5124480"/>
          </a:xfrm>
          <a:prstGeom prst="rect">
            <a:avLst/>
          </a:prstGeom>
          <a:noFill/>
        </p:spPr>
        <p:txBody>
          <a:bodyPr wrap="square" rtlCol="0">
            <a:spAutoFit/>
          </a:bodyPr>
          <a:lstStyle/>
          <a:p>
            <a:pPr algn="r"/>
            <a:r>
              <a:rPr lang="en-US" sz="2800" b="0" i="0" dirty="0">
                <a:solidFill>
                  <a:schemeClr val="bg1"/>
                </a:solidFill>
                <a:effectLst/>
                <a:latin typeface="Trebuchet MS" panose="020B0603020202020204" pitchFamily="34" charset="0"/>
              </a:rPr>
              <a:t>Galatians 3:26-28</a:t>
            </a:r>
          </a:p>
          <a:p>
            <a:pPr algn="l"/>
            <a:endParaRPr lang="en-US" sz="1100" b="0" i="0" dirty="0">
              <a:solidFill>
                <a:schemeClr val="bg1"/>
              </a:solidFill>
              <a:effectLst/>
              <a:latin typeface="Trebuchet MS" panose="020B0603020202020204" pitchFamily="34" charset="0"/>
            </a:endParaRPr>
          </a:p>
          <a:p>
            <a:pPr algn="l"/>
            <a:endParaRPr lang="en-US" sz="3000" b="0" i="0" dirty="0">
              <a:solidFill>
                <a:schemeClr val="bg1"/>
              </a:solidFill>
              <a:effectLst/>
              <a:latin typeface="Trebuchet MS" panose="020B0603020202020204" pitchFamily="34" charset="0"/>
            </a:endParaRPr>
          </a:p>
          <a:p>
            <a:pPr algn="l"/>
            <a:r>
              <a:rPr lang="en-US" sz="3000" b="0" i="0" dirty="0">
                <a:solidFill>
                  <a:schemeClr val="bg1"/>
                </a:solidFill>
                <a:effectLst/>
                <a:latin typeface="Trebuchet MS" panose="020B0603020202020204" pitchFamily="34" charset="0"/>
              </a:rPr>
              <a:t>You were all baptized into Christ…</a:t>
            </a:r>
          </a:p>
          <a:p>
            <a:pPr algn="l"/>
            <a:r>
              <a:rPr lang="en-US" sz="3000" b="0" i="0" dirty="0">
                <a:solidFill>
                  <a:srgbClr val="FFFF00"/>
                </a:solidFill>
                <a:effectLst/>
                <a:latin typeface="Trebuchet MS" panose="020B0603020202020204" pitchFamily="34" charset="0"/>
              </a:rPr>
              <a:t>You are all children of God </a:t>
            </a:r>
          </a:p>
          <a:p>
            <a:pPr algn="l"/>
            <a:r>
              <a:rPr lang="en-US" sz="3000" b="0" i="0" dirty="0">
                <a:solidFill>
                  <a:srgbClr val="FFFF00"/>
                </a:solidFill>
                <a:effectLst/>
                <a:latin typeface="Trebuchet MS" panose="020B0603020202020204" pitchFamily="34" charset="0"/>
              </a:rPr>
              <a:t>	through faith in Christ Jesus.</a:t>
            </a:r>
          </a:p>
          <a:p>
            <a:pPr algn="l"/>
            <a:r>
              <a:rPr lang="en-US" sz="3000" b="0" i="0" dirty="0">
                <a:solidFill>
                  <a:schemeClr val="bg1"/>
                </a:solidFill>
                <a:effectLst/>
                <a:latin typeface="Trebuchet MS" panose="020B0603020202020204" pitchFamily="34" charset="0"/>
              </a:rPr>
              <a:t>Now, </a:t>
            </a:r>
            <a:r>
              <a:rPr lang="en-US" sz="3000" b="0" i="0" dirty="0">
                <a:solidFill>
                  <a:srgbClr val="FFFF00"/>
                </a:solidFill>
                <a:effectLst/>
                <a:latin typeface="Trebuchet MS" panose="020B0603020202020204" pitchFamily="34" charset="0"/>
              </a:rPr>
              <a:t>in Christ, </a:t>
            </a:r>
          </a:p>
          <a:p>
            <a:pPr algn="l"/>
            <a:r>
              <a:rPr lang="en-US" sz="3000" b="0" i="0" dirty="0">
                <a:solidFill>
                  <a:srgbClr val="FFFF00"/>
                </a:solidFill>
                <a:effectLst/>
                <a:latin typeface="Trebuchet MS" panose="020B0603020202020204" pitchFamily="34" charset="0"/>
              </a:rPr>
              <a:t>there is no difference</a:t>
            </a:r>
            <a:r>
              <a:rPr lang="en-US" sz="3000" b="0" i="0" dirty="0">
                <a:solidFill>
                  <a:schemeClr val="bg1"/>
                </a:solidFill>
                <a:effectLst/>
                <a:latin typeface="Trebuchet MS" panose="020B0603020202020204" pitchFamily="34" charset="0"/>
              </a:rPr>
              <a:t> between Jew &amp; Greek. </a:t>
            </a:r>
            <a:r>
              <a:rPr lang="en-US" sz="3000" dirty="0">
                <a:solidFill>
                  <a:srgbClr val="FFFF00"/>
                </a:solidFill>
                <a:latin typeface="Trebuchet MS" panose="020B0603020202020204" pitchFamily="34" charset="0"/>
              </a:rPr>
              <a:t>t</a:t>
            </a:r>
            <a:r>
              <a:rPr lang="en-US" sz="3000" b="0" i="0" dirty="0">
                <a:solidFill>
                  <a:srgbClr val="FFFF00"/>
                </a:solidFill>
                <a:effectLst/>
                <a:latin typeface="Trebuchet MS" panose="020B0603020202020204" pitchFamily="34" charset="0"/>
              </a:rPr>
              <a:t>here is no difference </a:t>
            </a:r>
            <a:r>
              <a:rPr lang="en-US" sz="3000" b="0" i="0" dirty="0">
                <a:solidFill>
                  <a:schemeClr val="bg1"/>
                </a:solidFill>
                <a:effectLst/>
                <a:latin typeface="Trebuchet MS" panose="020B0603020202020204" pitchFamily="34" charset="0"/>
              </a:rPr>
              <a:t>between slaves &amp; free</a:t>
            </a:r>
          </a:p>
          <a:p>
            <a:pPr algn="l"/>
            <a:r>
              <a:rPr lang="en-US" sz="3000" b="0" i="0" dirty="0">
                <a:solidFill>
                  <a:srgbClr val="FFFF00"/>
                </a:solidFill>
                <a:effectLst/>
                <a:latin typeface="Trebuchet MS" panose="020B0603020202020204" pitchFamily="34" charset="0"/>
              </a:rPr>
              <a:t>there is no difference </a:t>
            </a:r>
            <a:r>
              <a:rPr lang="en-US" sz="3000" b="0" i="0" dirty="0">
                <a:solidFill>
                  <a:schemeClr val="bg1"/>
                </a:solidFill>
                <a:effectLst/>
                <a:latin typeface="Trebuchet MS" panose="020B0603020202020204" pitchFamily="34" charset="0"/>
              </a:rPr>
              <a:t>between male &amp; female. </a:t>
            </a:r>
          </a:p>
          <a:p>
            <a:pPr algn="ctr"/>
            <a:r>
              <a:rPr lang="en-US" sz="3000" b="0" i="0" dirty="0">
                <a:solidFill>
                  <a:srgbClr val="FFFF00"/>
                </a:solidFill>
                <a:effectLst/>
                <a:latin typeface="Trebuchet MS" panose="020B0603020202020204" pitchFamily="34" charset="0"/>
              </a:rPr>
              <a:t>You are all one in Christ Jesus</a:t>
            </a:r>
            <a:r>
              <a:rPr lang="en-US" sz="3000" b="0" i="0" dirty="0">
                <a:solidFill>
                  <a:schemeClr val="bg1"/>
                </a:solidFill>
                <a:effectLst/>
                <a:latin typeface="Trebuchet MS" panose="020B0603020202020204" pitchFamily="34" charset="0"/>
              </a:rPr>
              <a:t>.</a:t>
            </a:r>
          </a:p>
          <a:p>
            <a:endParaRPr lang="en-GB" dirty="0"/>
          </a:p>
        </p:txBody>
      </p:sp>
    </p:spTree>
    <p:extLst>
      <p:ext uri="{BB962C8B-B14F-4D97-AF65-F5344CB8AC3E}">
        <p14:creationId xmlns:p14="http://schemas.microsoft.com/office/powerpoint/2010/main" val="1322826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DE91959-B2DB-0627-3C1F-897390772FF7}"/>
              </a:ext>
            </a:extLst>
          </p:cNvPr>
          <p:cNvSpPr txBox="1">
            <a:spLocks/>
          </p:cNvSpPr>
          <p:nvPr/>
        </p:nvSpPr>
        <p:spPr>
          <a:xfrm>
            <a:off x="685800" y="2379807"/>
            <a:ext cx="7772400" cy="14700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en-US" kern="0" dirty="0">
                <a:solidFill>
                  <a:schemeClr val="bg1"/>
                </a:solidFill>
              </a:rPr>
              <a:t>Where you there</a:t>
            </a:r>
            <a:br>
              <a:rPr lang="en-US" kern="0" dirty="0">
                <a:solidFill>
                  <a:schemeClr val="bg1"/>
                </a:solidFill>
              </a:rPr>
            </a:br>
            <a:r>
              <a:rPr lang="en-US" kern="0" dirty="0">
                <a:solidFill>
                  <a:schemeClr val="bg1"/>
                </a:solidFill>
              </a:rPr>
              <a:t>when </a:t>
            </a:r>
          </a:p>
          <a:p>
            <a:r>
              <a:rPr lang="en-US" b="1" kern="0" dirty="0">
                <a:solidFill>
                  <a:schemeClr val="bg1"/>
                </a:solidFill>
              </a:rPr>
              <a:t>God raised him </a:t>
            </a:r>
          </a:p>
          <a:p>
            <a:r>
              <a:rPr lang="en-US" kern="0" dirty="0">
                <a:solidFill>
                  <a:schemeClr val="bg1"/>
                </a:solidFill>
              </a:rPr>
              <a:t>from the tomb?</a:t>
            </a:r>
            <a:endParaRPr lang="en-GB" kern="0" dirty="0">
              <a:solidFill>
                <a:schemeClr val="bg1"/>
              </a:solidFill>
            </a:endParaRPr>
          </a:p>
        </p:txBody>
      </p:sp>
    </p:spTree>
    <p:extLst>
      <p:ext uri="{BB962C8B-B14F-4D97-AF65-F5344CB8AC3E}">
        <p14:creationId xmlns:p14="http://schemas.microsoft.com/office/powerpoint/2010/main" val="2751017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026"/>
          <p:cNvSpPr>
            <a:spLocks noGrp="1" noChangeArrowheads="1"/>
          </p:cNvSpPr>
          <p:nvPr>
            <p:ph type="title"/>
          </p:nvPr>
        </p:nvSpPr>
        <p:spPr>
          <a:xfrm>
            <a:off x="-323850" y="6858000"/>
            <a:ext cx="8229600" cy="1143000"/>
          </a:xfrm>
        </p:spPr>
        <p:txBody>
          <a:bodyPr/>
          <a:lstStyle/>
          <a:p>
            <a:r>
              <a:rPr lang="en-GB"/>
              <a:t>Lessons from Horeb</a:t>
            </a:r>
          </a:p>
        </p:txBody>
      </p:sp>
      <p:sp>
        <p:nvSpPr>
          <p:cNvPr id="76804" name="Text Box 1028"/>
          <p:cNvSpPr txBox="1">
            <a:spLocks noChangeArrowheads="1"/>
          </p:cNvSpPr>
          <p:nvPr/>
        </p:nvSpPr>
        <p:spPr bwMode="auto">
          <a:xfrm>
            <a:off x="0" y="0"/>
            <a:ext cx="9143999" cy="523220"/>
          </a:xfrm>
          <a:prstGeom prst="rect">
            <a:avLst/>
          </a:prstGeom>
          <a:solidFill>
            <a:srgbClr val="000066"/>
          </a:solidFill>
          <a:ln>
            <a:noFill/>
          </a:ln>
        </p:spPr>
        <p:txBody>
          <a:bodyPr wrap="square">
            <a:spAutoFit/>
          </a:bodyPr>
          <a:lstStyle>
            <a:defPPr>
              <a:defRPr lang="en-US"/>
            </a:defPPr>
            <a:lvl1pPr marL="449263" marR="0" lvl="0" indent="-449263" algn="ctr" fontAlgn="base">
              <a:lnSpc>
                <a:spcPct val="100000"/>
              </a:lnSpc>
              <a:spcBef>
                <a:spcPct val="0"/>
              </a:spcBef>
              <a:spcAft>
                <a:spcPct val="0"/>
              </a:spcAft>
              <a:buClrTx/>
              <a:buSzTx/>
              <a:buFontTx/>
              <a:buNone/>
              <a:tabLst/>
              <a:defRPr kumimoji="0" sz="3200" b="0" i="0" u="none" strike="noStrike" cap="none" spc="0" normalizeH="0" baseline="0">
                <a:ln>
                  <a:noFill/>
                </a:ln>
                <a:solidFill>
                  <a:srgbClr val="FFFFFF"/>
                </a:solidFill>
                <a:effectLst/>
                <a:uLnTx/>
                <a:uFillTx/>
                <a:latin typeface="Trebuchet MS" pitchFamily="34" charset="0"/>
              </a:defRPr>
            </a:lvl1pPr>
            <a:lvl2pPr marL="742950" indent="-285750">
              <a:defRPr sz="2400">
                <a:latin typeface="Times New Roman" charset="0"/>
              </a:defRPr>
            </a:lvl2pPr>
            <a:lvl3pPr marL="1143000" indent="-228600">
              <a:defRPr sz="2400">
                <a:latin typeface="Times New Roman" charset="0"/>
              </a:defRPr>
            </a:lvl3pPr>
            <a:lvl4pPr marL="1600200" indent="-228600">
              <a:defRPr sz="2400">
                <a:latin typeface="Times New Roman" charset="0"/>
              </a:defRPr>
            </a:lvl4pPr>
            <a:lvl5pPr marL="2057400" indent="-228600">
              <a:defRPr sz="2400">
                <a:latin typeface="Times New Roman" charset="0"/>
              </a:defRPr>
            </a:lvl5pPr>
            <a:lvl6pPr marL="2514600" indent="-228600" eaLnBrk="0" fontAlgn="base" hangingPunct="0">
              <a:spcBef>
                <a:spcPct val="0"/>
              </a:spcBef>
              <a:spcAft>
                <a:spcPct val="0"/>
              </a:spcAft>
              <a:defRPr sz="2400">
                <a:latin typeface="Times New Roman" charset="0"/>
              </a:defRPr>
            </a:lvl6pPr>
            <a:lvl7pPr marL="2971800" indent="-228600" eaLnBrk="0" fontAlgn="base" hangingPunct="0">
              <a:spcBef>
                <a:spcPct val="0"/>
              </a:spcBef>
              <a:spcAft>
                <a:spcPct val="0"/>
              </a:spcAft>
              <a:defRPr sz="2400">
                <a:latin typeface="Times New Roman" charset="0"/>
              </a:defRPr>
            </a:lvl7pPr>
            <a:lvl8pPr marL="3429000" indent="-228600" eaLnBrk="0" fontAlgn="base" hangingPunct="0">
              <a:spcBef>
                <a:spcPct val="0"/>
              </a:spcBef>
              <a:spcAft>
                <a:spcPct val="0"/>
              </a:spcAft>
              <a:defRPr sz="2400">
                <a:latin typeface="Times New Roman" charset="0"/>
              </a:defRPr>
            </a:lvl8pPr>
            <a:lvl9pPr marL="3886200" indent="-228600" eaLnBrk="0" fontAlgn="base" hangingPunct="0">
              <a:spcBef>
                <a:spcPct val="0"/>
              </a:spcBef>
              <a:spcAft>
                <a:spcPct val="0"/>
              </a:spcAft>
              <a:defRPr sz="2400">
                <a:latin typeface="Times New Roman" charset="0"/>
              </a:defRPr>
            </a:lvl9pPr>
          </a:lstStyle>
          <a:p>
            <a:r>
              <a:rPr lang="en-GB" sz="2800" dirty="0"/>
              <a:t>The 3 great Jewish </a:t>
            </a:r>
            <a:r>
              <a:rPr lang="en-GB" sz="2800" b="1" dirty="0"/>
              <a:t>HARVEST FESTIVALS</a:t>
            </a:r>
            <a:endParaRPr lang="en-US" b="1" dirty="0"/>
          </a:p>
        </p:txBody>
      </p:sp>
      <p:sp>
        <p:nvSpPr>
          <p:cNvPr id="12" name="Text Box 1028">
            <a:extLst>
              <a:ext uri="{FF2B5EF4-FFF2-40B4-BE49-F238E27FC236}">
                <a16:creationId xmlns:a16="http://schemas.microsoft.com/office/drawing/2014/main" id="{95F726A4-28EA-43F0-914D-BC72D89BA28C}"/>
              </a:ext>
            </a:extLst>
          </p:cNvPr>
          <p:cNvSpPr txBox="1">
            <a:spLocks noChangeArrowheads="1"/>
          </p:cNvSpPr>
          <p:nvPr/>
        </p:nvSpPr>
        <p:spPr bwMode="auto">
          <a:xfrm>
            <a:off x="51113" y="5134143"/>
            <a:ext cx="2386654" cy="707886"/>
          </a:xfrm>
          <a:prstGeom prst="rect">
            <a:avLst/>
          </a:prstGeom>
          <a:solidFill>
            <a:srgbClr val="80008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Trebuchet MS" pitchFamily="34" charset="0"/>
                <a:ea typeface="+mn-ea"/>
                <a:cs typeface="+mn-cs"/>
              </a:rPr>
              <a:t>EASTER</a:t>
            </a:r>
            <a:endParaRPr kumimoji="0" lang="en-US" sz="4000" b="1" i="1" u="none" strike="noStrike" kern="1200" cap="none" spc="0" normalizeH="0" baseline="0" noProof="0" dirty="0">
              <a:ln>
                <a:noFill/>
              </a:ln>
              <a:solidFill>
                <a:srgbClr val="FFFF00"/>
              </a:solidFill>
              <a:effectLst/>
              <a:uLnTx/>
              <a:uFillTx/>
              <a:latin typeface="Trebuchet MS" pitchFamily="34" charset="0"/>
              <a:ea typeface="+mn-ea"/>
              <a:cs typeface="+mn-cs"/>
            </a:endParaRPr>
          </a:p>
        </p:txBody>
      </p:sp>
      <p:sp>
        <p:nvSpPr>
          <p:cNvPr id="13" name="Text Box 1028">
            <a:extLst>
              <a:ext uri="{FF2B5EF4-FFF2-40B4-BE49-F238E27FC236}">
                <a16:creationId xmlns:a16="http://schemas.microsoft.com/office/drawing/2014/main" id="{867D8911-2112-483F-83D1-A6BC00F3F9B5}"/>
              </a:ext>
            </a:extLst>
          </p:cNvPr>
          <p:cNvSpPr txBox="1">
            <a:spLocks noChangeArrowheads="1"/>
          </p:cNvSpPr>
          <p:nvPr/>
        </p:nvSpPr>
        <p:spPr bwMode="auto">
          <a:xfrm>
            <a:off x="2820819" y="5131196"/>
            <a:ext cx="2845244" cy="707886"/>
          </a:xfrm>
          <a:prstGeom prst="rect">
            <a:avLst/>
          </a:prstGeom>
          <a:solidFill>
            <a:srgbClr val="80008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Trebuchet MS" pitchFamily="34" charset="0"/>
              </a:rPr>
              <a:t>PENTECOST</a:t>
            </a:r>
            <a:r>
              <a:rPr lang="en-GB" dirty="0">
                <a:solidFill>
                  <a:srgbClr val="FFFFFF"/>
                </a:solidFill>
                <a:latin typeface="Trebuchet MS" pitchFamily="34" charset="0"/>
              </a:rPr>
              <a:t>       </a:t>
            </a:r>
            <a:endParaRPr kumimoji="0" lang="en-US" sz="2000" b="1" i="1" u="none" strike="noStrike" kern="1200" cap="none" spc="0" normalizeH="0" baseline="0" noProof="0" dirty="0">
              <a:ln>
                <a:noFill/>
              </a:ln>
              <a:solidFill>
                <a:srgbClr val="FFFF00"/>
              </a:solidFill>
              <a:effectLst/>
              <a:uLnTx/>
              <a:uFillTx/>
              <a:latin typeface="Trebuchet MS" pitchFamily="34" charset="0"/>
            </a:endParaRPr>
          </a:p>
        </p:txBody>
      </p:sp>
      <p:sp>
        <p:nvSpPr>
          <p:cNvPr id="6" name="Text Box 1028">
            <a:extLst>
              <a:ext uri="{FF2B5EF4-FFF2-40B4-BE49-F238E27FC236}">
                <a16:creationId xmlns:a16="http://schemas.microsoft.com/office/drawing/2014/main" id="{B80AF407-268E-4615-6DAF-13D1E7B40887}"/>
              </a:ext>
            </a:extLst>
          </p:cNvPr>
          <p:cNvSpPr txBox="1">
            <a:spLocks noChangeArrowheads="1"/>
          </p:cNvSpPr>
          <p:nvPr/>
        </p:nvSpPr>
        <p:spPr bwMode="auto">
          <a:xfrm>
            <a:off x="0" y="1171051"/>
            <a:ext cx="2437767" cy="646331"/>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sz="3600" b="1" dirty="0">
                <a:solidFill>
                  <a:srgbClr val="660066"/>
                </a:solidFill>
                <a:latin typeface="Trebuchet MS" pitchFamily="34" charset="0"/>
              </a:rPr>
              <a:t>‘Passover’</a:t>
            </a:r>
            <a:endParaRPr kumimoji="0" lang="en-US" sz="3600" b="1" u="none" strike="noStrike" kern="1200" cap="none" spc="0" normalizeH="0" baseline="0" noProof="0" dirty="0">
              <a:ln>
                <a:noFill/>
              </a:ln>
              <a:solidFill>
                <a:srgbClr val="660066"/>
              </a:solidFill>
              <a:effectLst/>
              <a:uLnTx/>
              <a:uFillTx/>
              <a:latin typeface="Trebuchet MS" pitchFamily="34" charset="0"/>
            </a:endParaRPr>
          </a:p>
        </p:txBody>
      </p:sp>
      <p:sp>
        <p:nvSpPr>
          <p:cNvPr id="7" name="Text Box 1028">
            <a:extLst>
              <a:ext uri="{FF2B5EF4-FFF2-40B4-BE49-F238E27FC236}">
                <a16:creationId xmlns:a16="http://schemas.microsoft.com/office/drawing/2014/main" id="{9A449748-5BA6-B5D7-CC0B-C5457C6EB232}"/>
              </a:ext>
            </a:extLst>
          </p:cNvPr>
          <p:cNvSpPr txBox="1">
            <a:spLocks noChangeArrowheads="1"/>
          </p:cNvSpPr>
          <p:nvPr/>
        </p:nvSpPr>
        <p:spPr bwMode="auto">
          <a:xfrm>
            <a:off x="2817917" y="1171050"/>
            <a:ext cx="2826327" cy="646331"/>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lvl="0" indent="-449263" algn="ctr" fontAlgn="base">
              <a:spcBef>
                <a:spcPct val="0"/>
              </a:spcBef>
              <a:spcAft>
                <a:spcPct val="0"/>
              </a:spcAft>
              <a:defRPr/>
            </a:pPr>
            <a:r>
              <a:rPr lang="en-GB" sz="3600" b="1" dirty="0">
                <a:solidFill>
                  <a:srgbClr val="660066"/>
                </a:solidFill>
                <a:latin typeface="Trebuchet MS" pitchFamily="34" charset="0"/>
              </a:rPr>
              <a:t>‘First fruits’</a:t>
            </a:r>
            <a:endParaRPr lang="en-US" sz="3600" b="1" dirty="0">
              <a:solidFill>
                <a:srgbClr val="660066"/>
              </a:solidFill>
              <a:latin typeface="Trebuchet MS" pitchFamily="34" charset="0"/>
            </a:endParaRPr>
          </a:p>
        </p:txBody>
      </p:sp>
      <p:sp>
        <p:nvSpPr>
          <p:cNvPr id="11" name="Text Box 1028">
            <a:extLst>
              <a:ext uri="{FF2B5EF4-FFF2-40B4-BE49-F238E27FC236}">
                <a16:creationId xmlns:a16="http://schemas.microsoft.com/office/drawing/2014/main" id="{3D612B92-505D-6A52-5B40-82D96EC02336}"/>
              </a:ext>
            </a:extLst>
          </p:cNvPr>
          <p:cNvSpPr txBox="1">
            <a:spLocks noChangeArrowheads="1"/>
          </p:cNvSpPr>
          <p:nvPr/>
        </p:nvSpPr>
        <p:spPr bwMode="auto">
          <a:xfrm>
            <a:off x="6121546" y="5054252"/>
            <a:ext cx="2631381" cy="1569660"/>
          </a:xfrm>
          <a:prstGeom prst="rect">
            <a:avLst/>
          </a:prstGeom>
          <a:solidFill>
            <a:srgbClr val="FF0000"/>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Trebuchet MS" pitchFamily="34" charset="0"/>
              <a:ea typeface="+mn-ea"/>
              <a:cs typeface="+mn-cs"/>
            </a:endParaRPr>
          </a:p>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Trebuchet MS" pitchFamily="34" charset="0"/>
                <a:ea typeface="+mn-ea"/>
                <a:cs typeface="+mn-cs"/>
              </a:rPr>
              <a:t>?</a:t>
            </a:r>
          </a:p>
          <a:p>
            <a:pPr marL="449263" marR="0" lvl="0" indent="-449263" algn="ctr" defTabSz="914400" rtl="0" eaLnBrk="1" fontAlgn="base" latinLnBrk="0" hangingPunct="1">
              <a:lnSpc>
                <a:spcPct val="100000"/>
              </a:lnSpc>
              <a:spcBef>
                <a:spcPct val="0"/>
              </a:spcBef>
              <a:spcAft>
                <a:spcPct val="0"/>
              </a:spcAft>
              <a:buClrTx/>
              <a:buSzTx/>
              <a:buFontTx/>
              <a:buNone/>
              <a:tabLst/>
              <a:defRPr/>
            </a:pPr>
            <a:endParaRPr kumimoji="0" lang="en-US" sz="2800" b="1" i="1" u="none" strike="noStrike" kern="1200" cap="none" spc="0" normalizeH="0" baseline="0" noProof="0" dirty="0">
              <a:ln>
                <a:noFill/>
              </a:ln>
              <a:solidFill>
                <a:srgbClr val="FFFF00"/>
              </a:solidFill>
              <a:effectLst/>
              <a:uLnTx/>
              <a:uFillTx/>
              <a:latin typeface="Trebuchet MS" pitchFamily="34" charset="0"/>
              <a:ea typeface="+mn-ea"/>
              <a:cs typeface="+mn-cs"/>
            </a:endParaRPr>
          </a:p>
        </p:txBody>
      </p:sp>
      <p:pic>
        <p:nvPicPr>
          <p:cNvPr id="16" name="Picture 15">
            <a:extLst>
              <a:ext uri="{FF2B5EF4-FFF2-40B4-BE49-F238E27FC236}">
                <a16:creationId xmlns:a16="http://schemas.microsoft.com/office/drawing/2014/main" id="{CE422618-BB65-A16E-02C5-7B4F97885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738" y="2209994"/>
            <a:ext cx="2606491" cy="2373424"/>
          </a:xfrm>
          <a:prstGeom prst="rect">
            <a:avLst/>
          </a:prstGeom>
        </p:spPr>
      </p:pic>
      <p:pic>
        <p:nvPicPr>
          <p:cNvPr id="18" name="Picture 17">
            <a:extLst>
              <a:ext uri="{FF2B5EF4-FFF2-40B4-BE49-F238E27FC236}">
                <a16:creationId xmlns:a16="http://schemas.microsoft.com/office/drawing/2014/main" id="{104BB67C-D36F-7A36-2393-0428642A1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22" y="2183424"/>
            <a:ext cx="2663410" cy="2350573"/>
          </a:xfrm>
          <a:prstGeom prst="rect">
            <a:avLst/>
          </a:prstGeom>
        </p:spPr>
      </p:pic>
      <p:grpSp>
        <p:nvGrpSpPr>
          <p:cNvPr id="14" name="Group 13">
            <a:extLst>
              <a:ext uri="{FF2B5EF4-FFF2-40B4-BE49-F238E27FC236}">
                <a16:creationId xmlns:a16="http://schemas.microsoft.com/office/drawing/2014/main" id="{770482D9-C2B0-9B0D-B99D-8C7685DD5C1A}"/>
              </a:ext>
            </a:extLst>
          </p:cNvPr>
          <p:cNvGrpSpPr/>
          <p:nvPr/>
        </p:nvGrpSpPr>
        <p:grpSpPr>
          <a:xfrm>
            <a:off x="5804558" y="536363"/>
            <a:ext cx="3288330" cy="6224655"/>
            <a:chOff x="5804558" y="536363"/>
            <a:chExt cx="3288330" cy="6224655"/>
          </a:xfrm>
        </p:grpSpPr>
        <p:pic>
          <p:nvPicPr>
            <p:cNvPr id="2" name="Picture 1">
              <a:extLst>
                <a:ext uri="{FF2B5EF4-FFF2-40B4-BE49-F238E27FC236}">
                  <a16:creationId xmlns:a16="http://schemas.microsoft.com/office/drawing/2014/main" id="{DE8C7B83-4069-47FE-3154-FC1C2BD54F76}"/>
                </a:ext>
              </a:extLst>
            </p:cNvPr>
            <p:cNvPicPr>
              <a:picLocks noChangeAspect="1"/>
            </p:cNvPicPr>
            <p:nvPr/>
          </p:nvPicPr>
          <p:blipFill>
            <a:blip r:embed="rId5"/>
            <a:stretch>
              <a:fillRect/>
            </a:stretch>
          </p:blipFill>
          <p:spPr>
            <a:xfrm>
              <a:off x="5973605" y="2239969"/>
              <a:ext cx="2927265" cy="2640302"/>
            </a:xfrm>
            <a:prstGeom prst="rect">
              <a:avLst/>
            </a:prstGeom>
          </p:spPr>
        </p:pic>
        <p:grpSp>
          <p:nvGrpSpPr>
            <p:cNvPr id="10" name="Group 9">
              <a:extLst>
                <a:ext uri="{FF2B5EF4-FFF2-40B4-BE49-F238E27FC236}">
                  <a16:creationId xmlns:a16="http://schemas.microsoft.com/office/drawing/2014/main" id="{B3CA0D85-A7A8-CEA7-A3F0-D40223D34931}"/>
                </a:ext>
              </a:extLst>
            </p:cNvPr>
            <p:cNvGrpSpPr/>
            <p:nvPr/>
          </p:nvGrpSpPr>
          <p:grpSpPr>
            <a:xfrm>
              <a:off x="5804558" y="536363"/>
              <a:ext cx="3288330" cy="6224655"/>
              <a:chOff x="5804558" y="536363"/>
              <a:chExt cx="3288330" cy="6224655"/>
            </a:xfrm>
          </p:grpSpPr>
          <p:sp>
            <p:nvSpPr>
              <p:cNvPr id="8" name="Text Box 1028">
                <a:extLst>
                  <a:ext uri="{FF2B5EF4-FFF2-40B4-BE49-F238E27FC236}">
                    <a16:creationId xmlns:a16="http://schemas.microsoft.com/office/drawing/2014/main" id="{72DBD692-AD8E-4495-E921-673D83BC0ED4}"/>
                  </a:ext>
                </a:extLst>
              </p:cNvPr>
              <p:cNvSpPr txBox="1">
                <a:spLocks noChangeArrowheads="1"/>
              </p:cNvSpPr>
              <p:nvPr/>
            </p:nvSpPr>
            <p:spPr bwMode="auto">
              <a:xfrm>
                <a:off x="5917379" y="536363"/>
                <a:ext cx="3039718" cy="1754326"/>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sz="3600" b="1" dirty="0">
                    <a:solidFill>
                      <a:srgbClr val="660066"/>
                    </a:solidFill>
                    <a:latin typeface="Trebuchet MS" pitchFamily="34" charset="0"/>
                  </a:rPr>
                  <a:t>‘Booths’ or</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kumimoji="0" lang="en-GB" sz="3600" b="1" u="none" strike="noStrike" kern="1200" cap="none" spc="0" normalizeH="0" baseline="0" noProof="0" dirty="0">
                    <a:ln>
                      <a:noFill/>
                    </a:ln>
                    <a:solidFill>
                      <a:srgbClr val="660066"/>
                    </a:solidFill>
                    <a:effectLst/>
                    <a:uLnTx/>
                    <a:uFillTx/>
                    <a:latin typeface="Trebuchet MS" pitchFamily="34" charset="0"/>
                  </a:rPr>
                  <a:t>‘tents’ or</a:t>
                </a:r>
              </a:p>
              <a:p>
                <a:pPr marL="449263" marR="0" lvl="0" indent="-449263" algn="ctr" defTabSz="914400" rtl="0" eaLnBrk="1" fontAlgn="base" latinLnBrk="0" hangingPunct="1">
                  <a:lnSpc>
                    <a:spcPct val="100000"/>
                  </a:lnSpc>
                  <a:spcBef>
                    <a:spcPct val="0"/>
                  </a:spcBef>
                  <a:spcAft>
                    <a:spcPct val="0"/>
                  </a:spcAft>
                  <a:buClrTx/>
                  <a:buSzTx/>
                  <a:buFontTx/>
                  <a:buNone/>
                  <a:tabLst/>
                  <a:defRPr/>
                </a:pPr>
                <a:r>
                  <a:rPr lang="en-GB" sz="3600" b="1" dirty="0">
                    <a:solidFill>
                      <a:srgbClr val="660066"/>
                    </a:solidFill>
                    <a:latin typeface="Trebuchet MS" pitchFamily="34" charset="0"/>
                  </a:rPr>
                  <a:t>‘tabernacles’</a:t>
                </a:r>
                <a:endParaRPr kumimoji="0" lang="en-US" sz="3600" b="1" u="none" strike="noStrike" kern="1200" cap="none" spc="0" normalizeH="0" baseline="0" noProof="0" dirty="0">
                  <a:ln>
                    <a:noFill/>
                  </a:ln>
                  <a:solidFill>
                    <a:srgbClr val="660066"/>
                  </a:solidFill>
                  <a:effectLst/>
                  <a:uLnTx/>
                  <a:uFillTx/>
                  <a:latin typeface="Trebuchet MS" pitchFamily="34" charset="0"/>
                </a:endParaRPr>
              </a:p>
            </p:txBody>
          </p:sp>
          <p:sp>
            <p:nvSpPr>
              <p:cNvPr id="9" name="Rectangle: Rounded Corners 8">
                <a:extLst>
                  <a:ext uri="{FF2B5EF4-FFF2-40B4-BE49-F238E27FC236}">
                    <a16:creationId xmlns:a16="http://schemas.microsoft.com/office/drawing/2014/main" id="{3EA5869F-EAA7-0017-06B0-A4C2BECC95A8}"/>
                  </a:ext>
                </a:extLst>
              </p:cNvPr>
              <p:cNvSpPr/>
              <p:nvPr/>
            </p:nvSpPr>
            <p:spPr bwMode="auto">
              <a:xfrm>
                <a:off x="5804558" y="536363"/>
                <a:ext cx="3288330" cy="6224655"/>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grpSp>
      </p:grpSp>
    </p:spTree>
    <p:extLst>
      <p:ext uri="{BB962C8B-B14F-4D97-AF65-F5344CB8AC3E}">
        <p14:creationId xmlns:p14="http://schemas.microsoft.com/office/powerpoint/2010/main" val="128733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AB01CC-53EE-1C7D-6AEA-A683E1113E1D}"/>
              </a:ext>
            </a:extLst>
          </p:cNvPr>
          <p:cNvPicPr>
            <a:picLocks noChangeAspect="1"/>
          </p:cNvPicPr>
          <p:nvPr/>
        </p:nvPicPr>
        <p:blipFill>
          <a:blip r:embed="rId2"/>
          <a:stretch>
            <a:fillRect/>
          </a:stretch>
        </p:blipFill>
        <p:spPr>
          <a:xfrm>
            <a:off x="3190581" y="498764"/>
            <a:ext cx="5034987" cy="2493818"/>
          </a:xfrm>
          <a:prstGeom prst="rect">
            <a:avLst/>
          </a:prstGeom>
        </p:spPr>
      </p:pic>
      <p:sp>
        <p:nvSpPr>
          <p:cNvPr id="5" name="Text Box 1029">
            <a:extLst>
              <a:ext uri="{FF2B5EF4-FFF2-40B4-BE49-F238E27FC236}">
                <a16:creationId xmlns:a16="http://schemas.microsoft.com/office/drawing/2014/main" id="{960E2C09-A510-91E1-BB00-42F329845F50}"/>
              </a:ext>
            </a:extLst>
          </p:cNvPr>
          <p:cNvSpPr txBox="1">
            <a:spLocks noChangeArrowheads="1"/>
          </p:cNvSpPr>
          <p:nvPr/>
        </p:nvSpPr>
        <p:spPr bwMode="auto">
          <a:xfrm>
            <a:off x="-369398" y="500666"/>
            <a:ext cx="3805325"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lang="en-US" sz="3600" dirty="0">
                <a:solidFill>
                  <a:srgbClr val="FFFFFF"/>
                </a:solidFill>
                <a:latin typeface="Trebuchet MS" panose="020B0603020202020204" pitchFamily="34" charset="0"/>
              </a:rPr>
              <a:t>Temporary</a:t>
            </a:r>
          </a:p>
          <a:p>
            <a:pPr marL="0" marR="0" lvl="0" indent="0" algn="ctr" defTabSz="914400" rtl="0" eaLnBrk="0" fontAlgn="base" latinLnBrk="0" hangingPunct="0">
              <a:lnSpc>
                <a:spcPct val="100000"/>
              </a:lnSpc>
              <a:spcBef>
                <a:spcPts val="0"/>
              </a:spcBef>
              <a:spcAft>
                <a:spcPct val="0"/>
              </a:spcAft>
              <a:buClrTx/>
              <a:buSzTx/>
              <a:buFontTx/>
              <a:buNone/>
              <a:tabLst/>
              <a:defRPr/>
            </a:pPr>
            <a:r>
              <a:rPr lang="en-US" sz="3600" b="1" dirty="0">
                <a:solidFill>
                  <a:srgbClr val="FFFFFF"/>
                </a:solidFill>
                <a:latin typeface="Trebuchet MS" panose="020B0603020202020204" pitchFamily="34" charset="0"/>
              </a:rPr>
              <a:t>tents </a:t>
            </a:r>
          </a:p>
          <a:p>
            <a:pPr marL="0" marR="0" lvl="0" indent="0" algn="ctr" defTabSz="914400" rtl="0" eaLnBrk="0" fontAlgn="base" latinLnBrk="0" hangingPunct="0">
              <a:lnSpc>
                <a:spcPct val="100000"/>
              </a:lnSpc>
              <a:spcBef>
                <a:spcPts val="0"/>
              </a:spcBef>
              <a:spcAft>
                <a:spcPct val="0"/>
              </a:spcAft>
              <a:buClrTx/>
              <a:buSzTx/>
              <a:buFontTx/>
              <a:buNone/>
              <a:tabLst/>
              <a:defRPr/>
            </a:pPr>
            <a:r>
              <a:rPr lang="en-US" sz="3600" dirty="0">
                <a:solidFill>
                  <a:srgbClr val="FFFFFF"/>
                </a:solidFill>
                <a:latin typeface="Trebuchet MS" panose="020B0603020202020204" pitchFamily="34" charset="0"/>
              </a:rPr>
              <a:t>or</a:t>
            </a:r>
          </a:p>
          <a:p>
            <a:pPr marL="0" marR="0" lvl="0" indent="0" algn="ctr" defTabSz="914400" rtl="0" eaLnBrk="0" fontAlgn="base" latinLnBrk="0" hangingPunct="0">
              <a:lnSpc>
                <a:spcPct val="100000"/>
              </a:lnSpc>
              <a:spcBef>
                <a:spcPts val="0"/>
              </a:spcBef>
              <a:spcAft>
                <a:spcPct val="0"/>
              </a:spcAft>
              <a:buClrTx/>
              <a:buSzTx/>
              <a:buFontTx/>
              <a:buNone/>
              <a:tabLst/>
              <a:defRPr/>
            </a:pPr>
            <a:r>
              <a:rPr lang="en-US" sz="3600" b="1" dirty="0">
                <a:solidFill>
                  <a:srgbClr val="FFFFFF"/>
                </a:solidFill>
                <a:latin typeface="Trebuchet MS" panose="020B0603020202020204" pitchFamily="34" charset="0"/>
              </a:rPr>
              <a:t>booths…</a:t>
            </a:r>
          </a:p>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a:t>
            </a:r>
            <a:endParaRPr kumimoji="0" lang="en-GB" sz="2800" b="0" i="0" u="none" strike="noStrike" kern="1200" cap="none" spc="0" normalizeH="0" baseline="0" noProof="0" dirty="0">
              <a:ln>
                <a:noFill/>
              </a:ln>
              <a:solidFill>
                <a:srgbClr val="FFFFFF"/>
              </a:solidFill>
              <a:effectLst/>
              <a:uLnTx/>
              <a:uFillTx/>
              <a:latin typeface="Trebuchet MS" pitchFamily="34" charset="0"/>
              <a:ea typeface="+mn-ea"/>
              <a:cs typeface="+mn-cs"/>
            </a:endParaRPr>
          </a:p>
        </p:txBody>
      </p:sp>
      <p:sp>
        <p:nvSpPr>
          <p:cNvPr id="6" name="Arrow: Right 5">
            <a:extLst>
              <a:ext uri="{FF2B5EF4-FFF2-40B4-BE49-F238E27FC236}">
                <a16:creationId xmlns:a16="http://schemas.microsoft.com/office/drawing/2014/main" id="{FDFF9F26-1034-A78D-8259-2528DE946AF7}"/>
              </a:ext>
            </a:extLst>
          </p:cNvPr>
          <p:cNvSpPr/>
          <p:nvPr/>
        </p:nvSpPr>
        <p:spPr bwMode="auto">
          <a:xfrm>
            <a:off x="2507674" y="1363722"/>
            <a:ext cx="682908" cy="762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grpSp>
        <p:nvGrpSpPr>
          <p:cNvPr id="8" name="Group 7">
            <a:extLst>
              <a:ext uri="{FF2B5EF4-FFF2-40B4-BE49-F238E27FC236}">
                <a16:creationId xmlns:a16="http://schemas.microsoft.com/office/drawing/2014/main" id="{861CCD9F-8BAE-185E-2FEE-74B95E3AE0EA}"/>
              </a:ext>
            </a:extLst>
          </p:cNvPr>
          <p:cNvGrpSpPr/>
          <p:nvPr/>
        </p:nvGrpSpPr>
        <p:grpSpPr>
          <a:xfrm>
            <a:off x="468803" y="3618124"/>
            <a:ext cx="8206393" cy="2781300"/>
            <a:chOff x="170931" y="3865418"/>
            <a:chExt cx="8206393" cy="2781300"/>
          </a:xfrm>
        </p:grpSpPr>
        <p:pic>
          <p:nvPicPr>
            <p:cNvPr id="3" name="Picture 2">
              <a:extLst>
                <a:ext uri="{FF2B5EF4-FFF2-40B4-BE49-F238E27FC236}">
                  <a16:creationId xmlns:a16="http://schemas.microsoft.com/office/drawing/2014/main" id="{E3A1BE00-A1D5-BA0F-E80E-60837A59919E}"/>
                </a:ext>
              </a:extLst>
            </p:cNvPr>
            <p:cNvPicPr>
              <a:picLocks noChangeAspect="1"/>
            </p:cNvPicPr>
            <p:nvPr/>
          </p:nvPicPr>
          <p:blipFill>
            <a:blip r:embed="rId3"/>
            <a:stretch>
              <a:fillRect/>
            </a:stretch>
          </p:blipFill>
          <p:spPr>
            <a:xfrm>
              <a:off x="4572000" y="3865418"/>
              <a:ext cx="3805324" cy="2781300"/>
            </a:xfrm>
            <a:prstGeom prst="rect">
              <a:avLst/>
            </a:prstGeom>
          </p:spPr>
        </p:pic>
        <p:sp>
          <p:nvSpPr>
            <p:cNvPr id="4" name="Text Box 1029">
              <a:extLst>
                <a:ext uri="{FF2B5EF4-FFF2-40B4-BE49-F238E27FC236}">
                  <a16:creationId xmlns:a16="http://schemas.microsoft.com/office/drawing/2014/main" id="{3276A726-3F06-62AF-95C0-01253F5EA3D6}"/>
                </a:ext>
              </a:extLst>
            </p:cNvPr>
            <p:cNvSpPr txBox="1">
              <a:spLocks noChangeArrowheads="1"/>
            </p:cNvSpPr>
            <p:nvPr/>
          </p:nvSpPr>
          <p:spPr bwMode="auto">
            <a:xfrm>
              <a:off x="170931" y="4049010"/>
              <a:ext cx="38053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lang="en-US" sz="3600" dirty="0">
                  <a:solidFill>
                    <a:srgbClr val="FFFFFF"/>
                  </a:solidFill>
                  <a:latin typeface="Trebuchet MS" panose="020B0603020202020204" pitchFamily="34" charset="0"/>
                </a:rPr>
                <a:t>…to remember their 40 years </a:t>
              </a:r>
            </a:p>
            <a:p>
              <a:pPr marL="0" marR="0" lvl="0" indent="0" algn="ctr" defTabSz="914400" rtl="0" eaLnBrk="0" fontAlgn="base" latinLnBrk="0" hangingPunct="0">
                <a:lnSpc>
                  <a:spcPct val="100000"/>
                </a:lnSpc>
                <a:spcBef>
                  <a:spcPts val="0"/>
                </a:spcBef>
                <a:spcAft>
                  <a:spcPct val="0"/>
                </a:spcAft>
                <a:buClrTx/>
                <a:buSzTx/>
                <a:buFontTx/>
                <a:buNone/>
                <a:tabLst/>
                <a:defRPr/>
              </a:pPr>
              <a:r>
                <a:rPr lang="en-US" sz="3600" dirty="0">
                  <a:solidFill>
                    <a:srgbClr val="FFFFFF"/>
                  </a:solidFill>
                  <a:latin typeface="Trebuchet MS" panose="020B0603020202020204" pitchFamily="34" charset="0"/>
                </a:rPr>
                <a:t>in the desert </a:t>
              </a:r>
            </a:p>
            <a:p>
              <a:pPr marL="0" marR="0" lvl="0" indent="0" algn="ctr" defTabSz="914400" rtl="0" eaLnBrk="0" fontAlgn="base" latinLnBrk="0" hangingPunct="0">
                <a:lnSpc>
                  <a:spcPct val="100000"/>
                </a:lnSpc>
                <a:spcBef>
                  <a:spcPts val="0"/>
                </a:spcBef>
                <a:spcAft>
                  <a:spcPct val="0"/>
                </a:spcAft>
                <a:buClrTx/>
                <a:buSzTx/>
                <a:buFontTx/>
                <a:buNone/>
                <a:tabLst/>
                <a:defRPr/>
              </a:pPr>
              <a:r>
                <a:rPr lang="en-US" sz="3600" dirty="0">
                  <a:solidFill>
                    <a:srgbClr val="FFFFFF"/>
                  </a:solidFill>
                  <a:latin typeface="Trebuchet MS" panose="020B0603020202020204" pitchFamily="34" charset="0"/>
                </a:rPr>
                <a:t>with Moses</a:t>
              </a:r>
              <a:r>
                <a:rPr kumimoji="0" lang="en-US" sz="2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 </a:t>
              </a:r>
              <a:endParaRPr kumimoji="0" lang="en-GB" sz="2800" b="0" i="0" u="none" strike="noStrike" kern="1200" cap="none" spc="0" normalizeH="0" baseline="0" noProof="0" dirty="0">
                <a:ln>
                  <a:noFill/>
                </a:ln>
                <a:solidFill>
                  <a:srgbClr val="FFFFFF"/>
                </a:solidFill>
                <a:effectLst/>
                <a:uLnTx/>
                <a:uFillTx/>
                <a:latin typeface="Trebuchet MS" pitchFamily="34" charset="0"/>
                <a:ea typeface="+mn-ea"/>
                <a:cs typeface="+mn-cs"/>
              </a:endParaRPr>
            </a:p>
          </p:txBody>
        </p:sp>
        <p:sp>
          <p:nvSpPr>
            <p:cNvPr id="7" name="Arrow: Right 6">
              <a:extLst>
                <a:ext uri="{FF2B5EF4-FFF2-40B4-BE49-F238E27FC236}">
                  <a16:creationId xmlns:a16="http://schemas.microsoft.com/office/drawing/2014/main" id="{E2D064AA-E6C0-FEED-05C2-79378C4C367E}"/>
                </a:ext>
              </a:extLst>
            </p:cNvPr>
            <p:cNvSpPr/>
            <p:nvPr/>
          </p:nvSpPr>
          <p:spPr bwMode="auto">
            <a:xfrm>
              <a:off x="3889092" y="4875068"/>
              <a:ext cx="682908" cy="762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158950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All things new in the New Jerusalem | Dr. J's Apothecary Shoppe">
            <a:extLst>
              <a:ext uri="{FF2B5EF4-FFF2-40B4-BE49-F238E27FC236}">
                <a16:creationId xmlns:a16="http://schemas.microsoft.com/office/drawing/2014/main" id="{BFFB7D3B-D913-C3F3-AD46-1B2E087D1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23" y="720437"/>
            <a:ext cx="9778229" cy="5500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884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B881C7-E9BD-ABB0-4575-582181054F40}"/>
              </a:ext>
            </a:extLst>
          </p:cNvPr>
          <p:cNvPicPr>
            <a:picLocks noChangeAspect="1"/>
          </p:cNvPicPr>
          <p:nvPr/>
        </p:nvPicPr>
        <p:blipFill>
          <a:blip r:embed="rId2"/>
          <a:stretch>
            <a:fillRect/>
          </a:stretch>
        </p:blipFill>
        <p:spPr>
          <a:xfrm>
            <a:off x="706581" y="-311728"/>
            <a:ext cx="7730837" cy="7730837"/>
          </a:xfrm>
          <a:prstGeom prst="rect">
            <a:avLst/>
          </a:prstGeom>
        </p:spPr>
      </p:pic>
    </p:spTree>
    <p:extLst>
      <p:ext uri="{BB962C8B-B14F-4D97-AF65-F5344CB8AC3E}">
        <p14:creationId xmlns:p14="http://schemas.microsoft.com/office/powerpoint/2010/main" val="667161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ext Box 1028">
            <a:extLst>
              <a:ext uri="{FF2B5EF4-FFF2-40B4-BE49-F238E27FC236}">
                <a16:creationId xmlns:a16="http://schemas.microsoft.com/office/drawing/2014/main" id="{456205CB-8FE3-FA9B-9AB8-445A16612842}"/>
              </a:ext>
            </a:extLst>
          </p:cNvPr>
          <p:cNvSpPr txBox="1">
            <a:spLocks noChangeArrowheads="1"/>
          </p:cNvSpPr>
          <p:nvPr/>
        </p:nvSpPr>
        <p:spPr bwMode="auto">
          <a:xfrm>
            <a:off x="600968" y="514175"/>
            <a:ext cx="3723470" cy="1938992"/>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sz="3200" b="1" dirty="0">
                <a:latin typeface="Trebuchet MS" panose="020B0603020202020204" pitchFamily="34" charset="0"/>
              </a:rPr>
              <a:t>God raised </a:t>
            </a:r>
            <a:r>
              <a:rPr lang="en-US" sz="3200" b="1" i="1" dirty="0">
                <a:solidFill>
                  <a:srgbClr val="CC6600"/>
                </a:solidFill>
                <a:latin typeface="Trebuchet MS" panose="020B0603020202020204" pitchFamily="34" charset="0"/>
              </a:rPr>
              <a:t>us</a:t>
            </a:r>
          </a:p>
          <a:p>
            <a:pPr algn="ctr"/>
            <a:r>
              <a:rPr lang="en-US" sz="3200" b="1" dirty="0">
                <a:latin typeface="Trebuchet MS" panose="020B0603020202020204" pitchFamily="34" charset="0"/>
              </a:rPr>
              <a:t>from death to life </a:t>
            </a:r>
          </a:p>
          <a:p>
            <a:pPr algn="ctr"/>
            <a:r>
              <a:rPr lang="en-US" sz="3200" b="1" i="1" dirty="0">
                <a:solidFill>
                  <a:srgbClr val="C00000"/>
                </a:solidFill>
                <a:latin typeface="Trebuchet MS" panose="020B0603020202020204" pitchFamily="34" charset="0"/>
              </a:rPr>
              <a:t>with</a:t>
            </a:r>
            <a:r>
              <a:rPr lang="en-US" sz="3200" b="1" dirty="0">
                <a:latin typeface="Trebuchet MS" panose="020B0603020202020204" pitchFamily="34" charset="0"/>
              </a:rPr>
              <a:t> Christ Jesus</a:t>
            </a:r>
          </a:p>
          <a:p>
            <a:pPr algn="ctr"/>
            <a:r>
              <a:rPr lang="en-US" dirty="0">
                <a:latin typeface="Trebuchet MS" panose="020B0603020202020204" pitchFamily="34" charset="0"/>
              </a:rPr>
              <a:t>Ephesians 2:6</a:t>
            </a:r>
          </a:p>
        </p:txBody>
      </p:sp>
      <p:sp>
        <p:nvSpPr>
          <p:cNvPr id="4" name="Text Box 1028">
            <a:extLst>
              <a:ext uri="{FF2B5EF4-FFF2-40B4-BE49-F238E27FC236}">
                <a16:creationId xmlns:a16="http://schemas.microsoft.com/office/drawing/2014/main" id="{56FE3C2A-D164-7865-0D16-B46B370499C3}"/>
              </a:ext>
            </a:extLst>
          </p:cNvPr>
          <p:cNvSpPr txBox="1">
            <a:spLocks noChangeArrowheads="1"/>
          </p:cNvSpPr>
          <p:nvPr/>
        </p:nvSpPr>
        <p:spPr bwMode="auto">
          <a:xfrm>
            <a:off x="4987636" y="1053677"/>
            <a:ext cx="3555396" cy="1938992"/>
          </a:xfrm>
          <a:prstGeom prst="rect">
            <a:avLst/>
          </a:prstGeom>
          <a:solidFill>
            <a:schemeClr val="bg1"/>
          </a:solidFill>
          <a:ln>
            <a:noFill/>
          </a:ln>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sz="3200" b="1" i="1" dirty="0">
                <a:solidFill>
                  <a:srgbClr val="CC6600"/>
                </a:solidFill>
                <a:latin typeface="Trebuchet MS" panose="020B0603020202020204" pitchFamily="34" charset="0"/>
              </a:rPr>
              <a:t>You</a:t>
            </a:r>
            <a:r>
              <a:rPr lang="en-US" sz="3200" b="1" dirty="0">
                <a:latin typeface="Trebuchet MS" panose="020B0603020202020204" pitchFamily="34" charset="0"/>
              </a:rPr>
              <a:t> have been </a:t>
            </a:r>
          </a:p>
          <a:p>
            <a:pPr algn="ctr"/>
            <a:r>
              <a:rPr lang="en-US" sz="3200" b="1" dirty="0">
                <a:latin typeface="Trebuchet MS" panose="020B0603020202020204" pitchFamily="34" charset="0"/>
              </a:rPr>
              <a:t>raised to life</a:t>
            </a:r>
          </a:p>
          <a:p>
            <a:pPr algn="ctr"/>
            <a:r>
              <a:rPr lang="en-US" sz="3200" b="1" i="1" dirty="0">
                <a:solidFill>
                  <a:srgbClr val="C00000"/>
                </a:solidFill>
                <a:latin typeface="Trebuchet MS" panose="020B0603020202020204" pitchFamily="34" charset="0"/>
              </a:rPr>
              <a:t>with</a:t>
            </a:r>
            <a:r>
              <a:rPr lang="en-US" sz="3200" b="1" dirty="0">
                <a:latin typeface="Trebuchet MS" panose="020B0603020202020204" pitchFamily="34" charset="0"/>
              </a:rPr>
              <a:t> Christ… </a:t>
            </a:r>
          </a:p>
          <a:p>
            <a:pPr algn="ctr"/>
            <a:r>
              <a:rPr lang="en-US" dirty="0">
                <a:latin typeface="Trebuchet MS" panose="020B0603020202020204" pitchFamily="34" charset="0"/>
              </a:rPr>
              <a:t>Colossians 3:1</a:t>
            </a:r>
            <a:endParaRPr kumimoji="0" lang="en-US" sz="3600" b="1" i="0" u="none" strike="noStrike" kern="1200" cap="none" spc="0" normalizeH="0" baseline="0" noProof="0" dirty="0">
              <a:ln>
                <a:noFill/>
              </a:ln>
              <a:solidFill>
                <a:srgbClr val="660066"/>
              </a:solidFill>
              <a:effectLst/>
              <a:uLnTx/>
              <a:uFillTx/>
              <a:latin typeface="Trebuchet MS" pitchFamily="34" charset="0"/>
              <a:ea typeface="+mn-ea"/>
              <a:cs typeface="+mn-cs"/>
            </a:endParaRPr>
          </a:p>
        </p:txBody>
      </p:sp>
      <p:pic>
        <p:nvPicPr>
          <p:cNvPr id="2" name="Picture 1">
            <a:extLst>
              <a:ext uri="{FF2B5EF4-FFF2-40B4-BE49-F238E27FC236}">
                <a16:creationId xmlns:a16="http://schemas.microsoft.com/office/drawing/2014/main" id="{A453D476-7BE2-4922-052D-C3B5A0CE25C3}"/>
              </a:ext>
            </a:extLst>
          </p:cNvPr>
          <p:cNvPicPr>
            <a:picLocks noChangeAspect="1"/>
          </p:cNvPicPr>
          <p:nvPr/>
        </p:nvPicPr>
        <p:blipFill>
          <a:blip r:embed="rId2"/>
          <a:stretch>
            <a:fillRect/>
          </a:stretch>
        </p:blipFill>
        <p:spPr>
          <a:xfrm>
            <a:off x="2521489" y="3200401"/>
            <a:ext cx="4101021" cy="3434606"/>
          </a:xfrm>
          <a:prstGeom prst="rect">
            <a:avLst/>
          </a:prstGeom>
        </p:spPr>
      </p:pic>
      <p:sp>
        <p:nvSpPr>
          <p:cNvPr id="7" name="Oval 6">
            <a:extLst>
              <a:ext uri="{FF2B5EF4-FFF2-40B4-BE49-F238E27FC236}">
                <a16:creationId xmlns:a16="http://schemas.microsoft.com/office/drawing/2014/main" id="{CC4F21EB-651E-9C74-988C-4FC8FC23830F}"/>
              </a:ext>
            </a:extLst>
          </p:cNvPr>
          <p:cNvSpPr/>
          <p:nvPr/>
        </p:nvSpPr>
        <p:spPr bwMode="auto">
          <a:xfrm>
            <a:off x="314278" y="1381105"/>
            <a:ext cx="4257722" cy="782507"/>
          </a:xfrm>
          <a:prstGeom prst="ellipse">
            <a:avLst/>
          </a:prstGeom>
          <a:noFill/>
          <a:ln w="635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dirty="0">
              <a:latin typeface="Times New Roman" charset="0"/>
            </a:endParaRPr>
          </a:p>
        </p:txBody>
      </p:sp>
      <p:sp>
        <p:nvSpPr>
          <p:cNvPr id="8" name="Oval 7">
            <a:extLst>
              <a:ext uri="{FF2B5EF4-FFF2-40B4-BE49-F238E27FC236}">
                <a16:creationId xmlns:a16="http://schemas.microsoft.com/office/drawing/2014/main" id="{E742B6A6-A815-BE83-BFBF-1FD070AEC921}"/>
              </a:ext>
            </a:extLst>
          </p:cNvPr>
          <p:cNvSpPr/>
          <p:nvPr/>
        </p:nvSpPr>
        <p:spPr bwMode="auto">
          <a:xfrm>
            <a:off x="4656947" y="2023173"/>
            <a:ext cx="4257722" cy="782507"/>
          </a:xfrm>
          <a:prstGeom prst="ellipse">
            <a:avLst/>
          </a:prstGeom>
          <a:noFill/>
          <a:ln w="635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dirty="0">
              <a:latin typeface="Times New Roman" charset="0"/>
            </a:endParaRPr>
          </a:p>
        </p:txBody>
      </p:sp>
    </p:spTree>
    <p:extLst>
      <p:ext uri="{BB962C8B-B14F-4D97-AF65-F5344CB8AC3E}">
        <p14:creationId xmlns:p14="http://schemas.microsoft.com/office/powerpoint/2010/main" val="399716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autoUpdateAnimBg="0"/>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CEC252-1B9F-491C-EA74-E14FA9712BEB}"/>
              </a:ext>
            </a:extLst>
          </p:cNvPr>
          <p:cNvPicPr>
            <a:picLocks noChangeAspect="1"/>
          </p:cNvPicPr>
          <p:nvPr/>
        </p:nvPicPr>
        <p:blipFill>
          <a:blip r:embed="rId2"/>
          <a:stretch>
            <a:fillRect/>
          </a:stretch>
        </p:blipFill>
        <p:spPr>
          <a:xfrm>
            <a:off x="0" y="868290"/>
            <a:ext cx="9104745" cy="5121419"/>
          </a:xfrm>
          <a:prstGeom prst="rect">
            <a:avLst/>
          </a:prstGeom>
        </p:spPr>
      </p:pic>
    </p:spTree>
    <p:extLst>
      <p:ext uri="{BB962C8B-B14F-4D97-AF65-F5344CB8AC3E}">
        <p14:creationId xmlns:p14="http://schemas.microsoft.com/office/powerpoint/2010/main" val="862779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0DE864-2A10-077D-FEBF-35022FD0CE57}"/>
              </a:ext>
            </a:extLst>
          </p:cNvPr>
          <p:cNvPicPr>
            <a:picLocks noChangeAspect="1"/>
          </p:cNvPicPr>
          <p:nvPr/>
        </p:nvPicPr>
        <p:blipFill>
          <a:blip r:embed="rId2"/>
          <a:stretch>
            <a:fillRect/>
          </a:stretch>
        </p:blipFill>
        <p:spPr>
          <a:xfrm>
            <a:off x="-2424546" y="0"/>
            <a:ext cx="13716000" cy="6858000"/>
          </a:xfrm>
          <a:prstGeom prst="rect">
            <a:avLst/>
          </a:prstGeom>
        </p:spPr>
      </p:pic>
      <p:pic>
        <p:nvPicPr>
          <p:cNvPr id="4" name="Picture 3">
            <a:extLst>
              <a:ext uri="{FF2B5EF4-FFF2-40B4-BE49-F238E27FC236}">
                <a16:creationId xmlns:a16="http://schemas.microsoft.com/office/drawing/2014/main" id="{46150167-707B-DFC7-B8F9-40F2B4AF3EB4}"/>
              </a:ext>
            </a:extLst>
          </p:cNvPr>
          <p:cNvPicPr>
            <a:picLocks noChangeAspect="1"/>
          </p:cNvPicPr>
          <p:nvPr/>
        </p:nvPicPr>
        <p:blipFill>
          <a:blip r:embed="rId3"/>
          <a:stretch>
            <a:fillRect/>
          </a:stretch>
        </p:blipFill>
        <p:spPr>
          <a:xfrm rot="720000">
            <a:off x="4443371" y="3679687"/>
            <a:ext cx="2694709" cy="2694709"/>
          </a:xfrm>
          <a:prstGeom prst="rect">
            <a:avLst/>
          </a:prstGeom>
        </p:spPr>
      </p:pic>
    </p:spTree>
    <p:extLst>
      <p:ext uri="{BB962C8B-B14F-4D97-AF65-F5344CB8AC3E}">
        <p14:creationId xmlns:p14="http://schemas.microsoft.com/office/powerpoint/2010/main" val="24795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15619</TotalTime>
  <Words>1673</Words>
  <Application>Microsoft Office PowerPoint</Application>
  <PresentationFormat>On-screen Show (4:3)</PresentationFormat>
  <Paragraphs>437</Paragraphs>
  <Slides>63</Slides>
  <Notes>13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63</vt:i4>
      </vt:variant>
    </vt:vector>
  </HeadingPairs>
  <TitlesOfParts>
    <vt:vector size="71" baseType="lpstr">
      <vt:lpstr>system-ui</vt:lpstr>
      <vt:lpstr>Arial</vt:lpstr>
      <vt:lpstr>Calibri</vt:lpstr>
      <vt:lpstr>Times New Roman</vt:lpstr>
      <vt:lpstr>Trebuchet MS</vt:lpstr>
      <vt:lpstr>5_Default Design</vt:lpstr>
      <vt:lpstr>9_Default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Their new loyalty</vt:lpstr>
      <vt:lpstr>PowerPoint Presentation</vt:lpstr>
      <vt:lpstr>Their new loyalty</vt:lpstr>
      <vt:lpstr>Their new loyalty</vt:lpstr>
      <vt:lpstr>Their new loyalty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from Horeb</vt:lpstr>
      <vt:lpstr>PowerPoint Presentation</vt:lpstr>
      <vt:lpstr>PowerPoint Presentation</vt:lpstr>
      <vt:lpstr>PowerPoint Presentation</vt:lpstr>
      <vt:lpstr>Lessons from Horeb</vt:lpstr>
      <vt:lpstr>Lessons from Horeb</vt:lpstr>
      <vt:lpstr>PowerPoint Presentation</vt:lpstr>
      <vt:lpstr>PowerPoint Presentation</vt:lpstr>
      <vt:lpstr>PowerPoint Presentation</vt:lpstr>
      <vt:lpstr>PowerPoint Presentation</vt:lpstr>
      <vt:lpstr>Lessons from Horeb</vt:lpstr>
      <vt:lpstr>Lessons from Horeb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from Horeb</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Listen!</dc:title>
  <dc:creator>Roger Pearce</dc:creator>
  <cp:lastModifiedBy>Roger Pearce</cp:lastModifiedBy>
  <cp:revision>183</cp:revision>
  <dcterms:created xsi:type="dcterms:W3CDTF">2016-09-18T21:08:35Z</dcterms:created>
  <dcterms:modified xsi:type="dcterms:W3CDTF">2023-09-30T16:41:58Z</dcterms:modified>
</cp:coreProperties>
</file>