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73" r:id="rId3"/>
    <p:sldId id="256" r:id="rId4"/>
    <p:sldId id="257" r:id="rId5"/>
    <p:sldId id="274" r:id="rId6"/>
    <p:sldId id="265" r:id="rId7"/>
    <p:sldId id="266" r:id="rId8"/>
    <p:sldId id="275" r:id="rId9"/>
    <p:sldId id="262" r:id="rId10"/>
    <p:sldId id="263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3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2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5B64A-8D1E-4607-A297-96DA991DD5E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5EFCD90-E169-46D2-B923-82708D1A3673}">
      <dgm:prSet/>
      <dgm:spPr/>
      <dgm:t>
        <a:bodyPr/>
        <a:lstStyle/>
        <a:p>
          <a:r>
            <a:rPr lang="en-US" dirty="0"/>
            <a:t>Jesus was alive</a:t>
          </a:r>
        </a:p>
      </dgm:t>
    </dgm:pt>
    <dgm:pt modelId="{A65A8A14-628D-4A0F-80D9-13A60597D99E}" type="parTrans" cxnId="{30220F04-0A81-4AB6-97D0-BB5A9E5FB6F3}">
      <dgm:prSet/>
      <dgm:spPr/>
      <dgm:t>
        <a:bodyPr/>
        <a:lstStyle/>
        <a:p>
          <a:endParaRPr lang="en-US"/>
        </a:p>
      </dgm:t>
    </dgm:pt>
    <dgm:pt modelId="{5363CBE8-69DF-44CF-8283-9B7B5A02B700}" type="sibTrans" cxnId="{30220F04-0A81-4AB6-97D0-BB5A9E5FB6F3}">
      <dgm:prSet/>
      <dgm:spPr/>
      <dgm:t>
        <a:bodyPr/>
        <a:lstStyle/>
        <a:p>
          <a:endParaRPr lang="en-US"/>
        </a:p>
      </dgm:t>
    </dgm:pt>
    <dgm:pt modelId="{A2426811-1BC3-4CB7-B2DE-7C9B77EEB39E}">
      <dgm:prSet/>
      <dgm:spPr/>
      <dgm:t>
        <a:bodyPr/>
        <a:lstStyle/>
        <a:p>
          <a:r>
            <a:rPr lang="en-US" dirty="0"/>
            <a:t>God was bringing in His new Kingdom </a:t>
          </a:r>
        </a:p>
      </dgm:t>
    </dgm:pt>
    <dgm:pt modelId="{A31228F3-01D9-4AE3-98C0-76584A402166}" type="parTrans" cxnId="{8F6773C4-111D-43F2-819A-FA70519AC6A5}">
      <dgm:prSet/>
      <dgm:spPr/>
      <dgm:t>
        <a:bodyPr/>
        <a:lstStyle/>
        <a:p>
          <a:endParaRPr lang="en-US"/>
        </a:p>
      </dgm:t>
    </dgm:pt>
    <dgm:pt modelId="{6DF59EF8-4F2D-417B-9E1F-9F9DE65148D7}" type="sibTrans" cxnId="{8F6773C4-111D-43F2-819A-FA70519AC6A5}">
      <dgm:prSet/>
      <dgm:spPr/>
      <dgm:t>
        <a:bodyPr/>
        <a:lstStyle/>
        <a:p>
          <a:endParaRPr lang="en-US"/>
        </a:p>
      </dgm:t>
    </dgm:pt>
    <dgm:pt modelId="{B4A1DA2B-C981-453E-B400-5FC4E1B46823}">
      <dgm:prSet/>
      <dgm:spPr/>
      <dgm:t>
        <a:bodyPr/>
        <a:lstStyle/>
        <a:p>
          <a:r>
            <a:rPr lang="en-US" dirty="0"/>
            <a:t>Threatened all the Sanhedrin stood for</a:t>
          </a:r>
        </a:p>
      </dgm:t>
    </dgm:pt>
    <dgm:pt modelId="{E34451FE-246E-46C4-9EFC-635514E135B5}" type="parTrans" cxnId="{DC9E126E-13B4-46F1-A466-2B397E5C126A}">
      <dgm:prSet/>
      <dgm:spPr/>
      <dgm:t>
        <a:bodyPr/>
        <a:lstStyle/>
        <a:p>
          <a:endParaRPr lang="en-US"/>
        </a:p>
      </dgm:t>
    </dgm:pt>
    <dgm:pt modelId="{F0321540-9C0B-4B7E-80BE-790BABDD7550}" type="sibTrans" cxnId="{DC9E126E-13B4-46F1-A466-2B397E5C126A}">
      <dgm:prSet/>
      <dgm:spPr/>
      <dgm:t>
        <a:bodyPr/>
        <a:lstStyle/>
        <a:p>
          <a:endParaRPr lang="en-US"/>
        </a:p>
      </dgm:t>
    </dgm:pt>
    <dgm:pt modelId="{82F77C1B-BF1F-C94E-9268-1894F21093D9}" type="pres">
      <dgm:prSet presAssocID="{2CC5B64A-8D1E-4607-A297-96DA991DD5EE}" presName="vert0" presStyleCnt="0">
        <dgm:presLayoutVars>
          <dgm:dir/>
          <dgm:animOne val="branch"/>
          <dgm:animLvl val="lvl"/>
        </dgm:presLayoutVars>
      </dgm:prSet>
      <dgm:spPr/>
    </dgm:pt>
    <dgm:pt modelId="{62BBC02C-BCF7-4D40-8CE6-B8B6952277A1}" type="pres">
      <dgm:prSet presAssocID="{F5EFCD90-E169-46D2-B923-82708D1A3673}" presName="thickLine" presStyleLbl="alignNode1" presStyleIdx="0" presStyleCnt="3"/>
      <dgm:spPr/>
    </dgm:pt>
    <dgm:pt modelId="{AF063666-51F7-164B-8168-6CDE6E8B19CD}" type="pres">
      <dgm:prSet presAssocID="{F5EFCD90-E169-46D2-B923-82708D1A3673}" presName="horz1" presStyleCnt="0"/>
      <dgm:spPr/>
    </dgm:pt>
    <dgm:pt modelId="{2BB45E7E-6C28-AE4C-9EE5-2356B7974771}" type="pres">
      <dgm:prSet presAssocID="{F5EFCD90-E169-46D2-B923-82708D1A3673}" presName="tx1" presStyleLbl="revTx" presStyleIdx="0" presStyleCnt="3"/>
      <dgm:spPr/>
    </dgm:pt>
    <dgm:pt modelId="{A1518973-DA40-AB4A-A118-1EF6DAE08631}" type="pres">
      <dgm:prSet presAssocID="{F5EFCD90-E169-46D2-B923-82708D1A3673}" presName="vert1" presStyleCnt="0"/>
      <dgm:spPr/>
    </dgm:pt>
    <dgm:pt modelId="{1924172C-12B5-F549-A851-3FEE427F6B57}" type="pres">
      <dgm:prSet presAssocID="{A2426811-1BC3-4CB7-B2DE-7C9B77EEB39E}" presName="thickLine" presStyleLbl="alignNode1" presStyleIdx="1" presStyleCnt="3"/>
      <dgm:spPr/>
    </dgm:pt>
    <dgm:pt modelId="{8E920642-B007-5E4E-9839-EA51FE0B8F25}" type="pres">
      <dgm:prSet presAssocID="{A2426811-1BC3-4CB7-B2DE-7C9B77EEB39E}" presName="horz1" presStyleCnt="0"/>
      <dgm:spPr/>
    </dgm:pt>
    <dgm:pt modelId="{66E8251C-FD08-0B45-B926-466EA43D7D3F}" type="pres">
      <dgm:prSet presAssocID="{A2426811-1BC3-4CB7-B2DE-7C9B77EEB39E}" presName="tx1" presStyleLbl="revTx" presStyleIdx="1" presStyleCnt="3"/>
      <dgm:spPr/>
    </dgm:pt>
    <dgm:pt modelId="{6CDB240B-804D-BB4D-A02F-B911C6AA3824}" type="pres">
      <dgm:prSet presAssocID="{A2426811-1BC3-4CB7-B2DE-7C9B77EEB39E}" presName="vert1" presStyleCnt="0"/>
      <dgm:spPr/>
    </dgm:pt>
    <dgm:pt modelId="{02E38231-C80E-E040-BF6A-87C80615BC62}" type="pres">
      <dgm:prSet presAssocID="{B4A1DA2B-C981-453E-B400-5FC4E1B46823}" presName="thickLine" presStyleLbl="alignNode1" presStyleIdx="2" presStyleCnt="3"/>
      <dgm:spPr/>
    </dgm:pt>
    <dgm:pt modelId="{9759DCE6-1C46-EB48-A46D-DE437080CA22}" type="pres">
      <dgm:prSet presAssocID="{B4A1DA2B-C981-453E-B400-5FC4E1B46823}" presName="horz1" presStyleCnt="0"/>
      <dgm:spPr/>
    </dgm:pt>
    <dgm:pt modelId="{1B3DED98-8037-B04F-AD45-109A00C31C2E}" type="pres">
      <dgm:prSet presAssocID="{B4A1DA2B-C981-453E-B400-5FC4E1B46823}" presName="tx1" presStyleLbl="revTx" presStyleIdx="2" presStyleCnt="3"/>
      <dgm:spPr/>
    </dgm:pt>
    <dgm:pt modelId="{8067D3A0-1869-594D-A5EC-A079743F3779}" type="pres">
      <dgm:prSet presAssocID="{B4A1DA2B-C981-453E-B400-5FC4E1B46823}" presName="vert1" presStyleCnt="0"/>
      <dgm:spPr/>
    </dgm:pt>
  </dgm:ptLst>
  <dgm:cxnLst>
    <dgm:cxn modelId="{30220F04-0A81-4AB6-97D0-BB5A9E5FB6F3}" srcId="{2CC5B64A-8D1E-4607-A297-96DA991DD5EE}" destId="{F5EFCD90-E169-46D2-B923-82708D1A3673}" srcOrd="0" destOrd="0" parTransId="{A65A8A14-628D-4A0F-80D9-13A60597D99E}" sibTransId="{5363CBE8-69DF-44CF-8283-9B7B5A02B700}"/>
    <dgm:cxn modelId="{E7586E3F-0AD9-D344-889C-A5C95ADA69B9}" type="presOf" srcId="{F5EFCD90-E169-46D2-B923-82708D1A3673}" destId="{2BB45E7E-6C28-AE4C-9EE5-2356B7974771}" srcOrd="0" destOrd="0" presId="urn:microsoft.com/office/officeart/2008/layout/LinedList"/>
    <dgm:cxn modelId="{EA018255-955B-DA4C-AAF9-9744BE38053D}" type="presOf" srcId="{B4A1DA2B-C981-453E-B400-5FC4E1B46823}" destId="{1B3DED98-8037-B04F-AD45-109A00C31C2E}" srcOrd="0" destOrd="0" presId="urn:microsoft.com/office/officeart/2008/layout/LinedList"/>
    <dgm:cxn modelId="{DC9E126E-13B4-46F1-A466-2B397E5C126A}" srcId="{2CC5B64A-8D1E-4607-A297-96DA991DD5EE}" destId="{B4A1DA2B-C981-453E-B400-5FC4E1B46823}" srcOrd="2" destOrd="0" parTransId="{E34451FE-246E-46C4-9EFC-635514E135B5}" sibTransId="{F0321540-9C0B-4B7E-80BE-790BABDD7550}"/>
    <dgm:cxn modelId="{69E15491-14E4-844F-8E85-579F868F3A97}" type="presOf" srcId="{2CC5B64A-8D1E-4607-A297-96DA991DD5EE}" destId="{82F77C1B-BF1F-C94E-9268-1894F21093D9}" srcOrd="0" destOrd="0" presId="urn:microsoft.com/office/officeart/2008/layout/LinedList"/>
    <dgm:cxn modelId="{2698D591-57EB-6740-BEB6-511AFAA17F7E}" type="presOf" srcId="{A2426811-1BC3-4CB7-B2DE-7C9B77EEB39E}" destId="{66E8251C-FD08-0B45-B926-466EA43D7D3F}" srcOrd="0" destOrd="0" presId="urn:microsoft.com/office/officeart/2008/layout/LinedList"/>
    <dgm:cxn modelId="{8F6773C4-111D-43F2-819A-FA70519AC6A5}" srcId="{2CC5B64A-8D1E-4607-A297-96DA991DD5EE}" destId="{A2426811-1BC3-4CB7-B2DE-7C9B77EEB39E}" srcOrd="1" destOrd="0" parTransId="{A31228F3-01D9-4AE3-98C0-76584A402166}" sibTransId="{6DF59EF8-4F2D-417B-9E1F-9F9DE65148D7}"/>
    <dgm:cxn modelId="{60B1BC13-AA8F-4F4D-8911-614F593283DB}" type="presParOf" srcId="{82F77C1B-BF1F-C94E-9268-1894F21093D9}" destId="{62BBC02C-BCF7-4D40-8CE6-B8B6952277A1}" srcOrd="0" destOrd="0" presId="urn:microsoft.com/office/officeart/2008/layout/LinedList"/>
    <dgm:cxn modelId="{1AC99EEB-7A0A-B24B-9C7A-97D979B392A4}" type="presParOf" srcId="{82F77C1B-BF1F-C94E-9268-1894F21093D9}" destId="{AF063666-51F7-164B-8168-6CDE6E8B19CD}" srcOrd="1" destOrd="0" presId="urn:microsoft.com/office/officeart/2008/layout/LinedList"/>
    <dgm:cxn modelId="{0008F94A-EB0B-7D41-9EF2-AB5DB57AAF84}" type="presParOf" srcId="{AF063666-51F7-164B-8168-6CDE6E8B19CD}" destId="{2BB45E7E-6C28-AE4C-9EE5-2356B7974771}" srcOrd="0" destOrd="0" presId="urn:microsoft.com/office/officeart/2008/layout/LinedList"/>
    <dgm:cxn modelId="{01151111-EAF2-BE47-B4CF-567BED3949AF}" type="presParOf" srcId="{AF063666-51F7-164B-8168-6CDE6E8B19CD}" destId="{A1518973-DA40-AB4A-A118-1EF6DAE08631}" srcOrd="1" destOrd="0" presId="urn:microsoft.com/office/officeart/2008/layout/LinedList"/>
    <dgm:cxn modelId="{57B4EEF1-CA6D-6747-8CC4-8076BDC897E7}" type="presParOf" srcId="{82F77C1B-BF1F-C94E-9268-1894F21093D9}" destId="{1924172C-12B5-F549-A851-3FEE427F6B57}" srcOrd="2" destOrd="0" presId="urn:microsoft.com/office/officeart/2008/layout/LinedList"/>
    <dgm:cxn modelId="{E70A4E89-6249-5248-B031-C4A9F7E1496C}" type="presParOf" srcId="{82F77C1B-BF1F-C94E-9268-1894F21093D9}" destId="{8E920642-B007-5E4E-9839-EA51FE0B8F25}" srcOrd="3" destOrd="0" presId="urn:microsoft.com/office/officeart/2008/layout/LinedList"/>
    <dgm:cxn modelId="{03351405-E326-2A4F-B1BC-38F9E3A62D32}" type="presParOf" srcId="{8E920642-B007-5E4E-9839-EA51FE0B8F25}" destId="{66E8251C-FD08-0B45-B926-466EA43D7D3F}" srcOrd="0" destOrd="0" presId="urn:microsoft.com/office/officeart/2008/layout/LinedList"/>
    <dgm:cxn modelId="{0B05F457-2AC6-404B-B07F-B72816EF92A6}" type="presParOf" srcId="{8E920642-B007-5E4E-9839-EA51FE0B8F25}" destId="{6CDB240B-804D-BB4D-A02F-B911C6AA3824}" srcOrd="1" destOrd="0" presId="urn:microsoft.com/office/officeart/2008/layout/LinedList"/>
    <dgm:cxn modelId="{E8775FD9-FFCC-0047-AE3B-4FA981657C1B}" type="presParOf" srcId="{82F77C1B-BF1F-C94E-9268-1894F21093D9}" destId="{02E38231-C80E-E040-BF6A-87C80615BC62}" srcOrd="4" destOrd="0" presId="urn:microsoft.com/office/officeart/2008/layout/LinedList"/>
    <dgm:cxn modelId="{D602AEDB-6947-6C4A-9458-FE535CA45AB1}" type="presParOf" srcId="{82F77C1B-BF1F-C94E-9268-1894F21093D9}" destId="{9759DCE6-1C46-EB48-A46D-DE437080CA22}" srcOrd="5" destOrd="0" presId="urn:microsoft.com/office/officeart/2008/layout/LinedList"/>
    <dgm:cxn modelId="{F6D54523-C4E5-CE49-A500-FE34F6C917D7}" type="presParOf" srcId="{9759DCE6-1C46-EB48-A46D-DE437080CA22}" destId="{1B3DED98-8037-B04F-AD45-109A00C31C2E}" srcOrd="0" destOrd="0" presId="urn:microsoft.com/office/officeart/2008/layout/LinedList"/>
    <dgm:cxn modelId="{E81E95F2-64E6-1347-BD6E-DB9EBEF77731}" type="presParOf" srcId="{9759DCE6-1C46-EB48-A46D-DE437080CA22}" destId="{8067D3A0-1869-594D-A5EC-A079743F37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C5B64A-8D1E-4607-A297-96DA991DD5E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5EFCD90-E169-46D2-B923-82708D1A3673}">
      <dgm:prSet/>
      <dgm:spPr/>
      <dgm:t>
        <a:bodyPr/>
        <a:lstStyle/>
        <a:p>
          <a:r>
            <a:rPr lang="en-US" dirty="0"/>
            <a:t>Been with Jesus </a:t>
          </a:r>
        </a:p>
      </dgm:t>
    </dgm:pt>
    <dgm:pt modelId="{A65A8A14-628D-4A0F-80D9-13A60597D99E}" type="parTrans" cxnId="{30220F04-0A81-4AB6-97D0-BB5A9E5FB6F3}">
      <dgm:prSet/>
      <dgm:spPr/>
      <dgm:t>
        <a:bodyPr/>
        <a:lstStyle/>
        <a:p>
          <a:endParaRPr lang="en-US"/>
        </a:p>
      </dgm:t>
    </dgm:pt>
    <dgm:pt modelId="{5363CBE8-69DF-44CF-8283-9B7B5A02B700}" type="sibTrans" cxnId="{30220F04-0A81-4AB6-97D0-BB5A9E5FB6F3}">
      <dgm:prSet/>
      <dgm:spPr/>
      <dgm:t>
        <a:bodyPr/>
        <a:lstStyle/>
        <a:p>
          <a:endParaRPr lang="en-US"/>
        </a:p>
      </dgm:t>
    </dgm:pt>
    <dgm:pt modelId="{A2426811-1BC3-4CB7-B2DE-7C9B77EEB39E}">
      <dgm:prSet/>
      <dgm:spPr/>
      <dgm:t>
        <a:bodyPr/>
        <a:lstStyle/>
        <a:p>
          <a:r>
            <a:rPr lang="en-US" dirty="0"/>
            <a:t>Empowered by Holy Spirit </a:t>
          </a:r>
        </a:p>
      </dgm:t>
    </dgm:pt>
    <dgm:pt modelId="{A31228F3-01D9-4AE3-98C0-76584A402166}" type="parTrans" cxnId="{8F6773C4-111D-43F2-819A-FA70519AC6A5}">
      <dgm:prSet/>
      <dgm:spPr/>
      <dgm:t>
        <a:bodyPr/>
        <a:lstStyle/>
        <a:p>
          <a:endParaRPr lang="en-US"/>
        </a:p>
      </dgm:t>
    </dgm:pt>
    <dgm:pt modelId="{6DF59EF8-4F2D-417B-9E1F-9F9DE65148D7}" type="sibTrans" cxnId="{8F6773C4-111D-43F2-819A-FA70519AC6A5}">
      <dgm:prSet/>
      <dgm:spPr/>
      <dgm:t>
        <a:bodyPr/>
        <a:lstStyle/>
        <a:p>
          <a:endParaRPr lang="en-US"/>
        </a:p>
      </dgm:t>
    </dgm:pt>
    <dgm:pt modelId="{B4A1DA2B-C981-453E-B400-5FC4E1B46823}">
      <dgm:prSet/>
      <dgm:spPr/>
      <dgm:t>
        <a:bodyPr/>
        <a:lstStyle/>
        <a:p>
          <a:endParaRPr lang="en-US" dirty="0"/>
        </a:p>
      </dgm:t>
    </dgm:pt>
    <dgm:pt modelId="{E34451FE-246E-46C4-9EFC-635514E135B5}" type="parTrans" cxnId="{DC9E126E-13B4-46F1-A466-2B397E5C126A}">
      <dgm:prSet/>
      <dgm:spPr/>
      <dgm:t>
        <a:bodyPr/>
        <a:lstStyle/>
        <a:p>
          <a:endParaRPr lang="en-US"/>
        </a:p>
      </dgm:t>
    </dgm:pt>
    <dgm:pt modelId="{F0321540-9C0B-4B7E-80BE-790BABDD7550}" type="sibTrans" cxnId="{DC9E126E-13B4-46F1-A466-2B397E5C126A}">
      <dgm:prSet/>
      <dgm:spPr/>
      <dgm:t>
        <a:bodyPr/>
        <a:lstStyle/>
        <a:p>
          <a:endParaRPr lang="en-US"/>
        </a:p>
      </dgm:t>
    </dgm:pt>
    <dgm:pt modelId="{82F77C1B-BF1F-C94E-9268-1894F21093D9}" type="pres">
      <dgm:prSet presAssocID="{2CC5B64A-8D1E-4607-A297-96DA991DD5EE}" presName="vert0" presStyleCnt="0">
        <dgm:presLayoutVars>
          <dgm:dir/>
          <dgm:animOne val="branch"/>
          <dgm:animLvl val="lvl"/>
        </dgm:presLayoutVars>
      </dgm:prSet>
      <dgm:spPr/>
    </dgm:pt>
    <dgm:pt modelId="{62BBC02C-BCF7-4D40-8CE6-B8B6952277A1}" type="pres">
      <dgm:prSet presAssocID="{F5EFCD90-E169-46D2-B923-82708D1A3673}" presName="thickLine" presStyleLbl="alignNode1" presStyleIdx="0" presStyleCnt="3"/>
      <dgm:spPr/>
    </dgm:pt>
    <dgm:pt modelId="{AF063666-51F7-164B-8168-6CDE6E8B19CD}" type="pres">
      <dgm:prSet presAssocID="{F5EFCD90-E169-46D2-B923-82708D1A3673}" presName="horz1" presStyleCnt="0"/>
      <dgm:spPr/>
    </dgm:pt>
    <dgm:pt modelId="{2BB45E7E-6C28-AE4C-9EE5-2356B7974771}" type="pres">
      <dgm:prSet presAssocID="{F5EFCD90-E169-46D2-B923-82708D1A3673}" presName="tx1" presStyleLbl="revTx" presStyleIdx="0" presStyleCnt="3"/>
      <dgm:spPr/>
    </dgm:pt>
    <dgm:pt modelId="{A1518973-DA40-AB4A-A118-1EF6DAE08631}" type="pres">
      <dgm:prSet presAssocID="{F5EFCD90-E169-46D2-B923-82708D1A3673}" presName="vert1" presStyleCnt="0"/>
      <dgm:spPr/>
    </dgm:pt>
    <dgm:pt modelId="{1924172C-12B5-F549-A851-3FEE427F6B57}" type="pres">
      <dgm:prSet presAssocID="{A2426811-1BC3-4CB7-B2DE-7C9B77EEB39E}" presName="thickLine" presStyleLbl="alignNode1" presStyleIdx="1" presStyleCnt="3"/>
      <dgm:spPr/>
    </dgm:pt>
    <dgm:pt modelId="{8E920642-B007-5E4E-9839-EA51FE0B8F25}" type="pres">
      <dgm:prSet presAssocID="{A2426811-1BC3-4CB7-B2DE-7C9B77EEB39E}" presName="horz1" presStyleCnt="0"/>
      <dgm:spPr/>
    </dgm:pt>
    <dgm:pt modelId="{66E8251C-FD08-0B45-B926-466EA43D7D3F}" type="pres">
      <dgm:prSet presAssocID="{A2426811-1BC3-4CB7-B2DE-7C9B77EEB39E}" presName="tx1" presStyleLbl="revTx" presStyleIdx="1" presStyleCnt="3"/>
      <dgm:spPr/>
    </dgm:pt>
    <dgm:pt modelId="{6CDB240B-804D-BB4D-A02F-B911C6AA3824}" type="pres">
      <dgm:prSet presAssocID="{A2426811-1BC3-4CB7-B2DE-7C9B77EEB39E}" presName="vert1" presStyleCnt="0"/>
      <dgm:spPr/>
    </dgm:pt>
    <dgm:pt modelId="{02E38231-C80E-E040-BF6A-87C80615BC62}" type="pres">
      <dgm:prSet presAssocID="{B4A1DA2B-C981-453E-B400-5FC4E1B46823}" presName="thickLine" presStyleLbl="alignNode1" presStyleIdx="2" presStyleCnt="3"/>
      <dgm:spPr/>
    </dgm:pt>
    <dgm:pt modelId="{9759DCE6-1C46-EB48-A46D-DE437080CA22}" type="pres">
      <dgm:prSet presAssocID="{B4A1DA2B-C981-453E-B400-5FC4E1B46823}" presName="horz1" presStyleCnt="0"/>
      <dgm:spPr/>
    </dgm:pt>
    <dgm:pt modelId="{1B3DED98-8037-B04F-AD45-109A00C31C2E}" type="pres">
      <dgm:prSet presAssocID="{B4A1DA2B-C981-453E-B400-5FC4E1B46823}" presName="tx1" presStyleLbl="revTx" presStyleIdx="2" presStyleCnt="3"/>
      <dgm:spPr/>
    </dgm:pt>
    <dgm:pt modelId="{8067D3A0-1869-594D-A5EC-A079743F3779}" type="pres">
      <dgm:prSet presAssocID="{B4A1DA2B-C981-453E-B400-5FC4E1B46823}" presName="vert1" presStyleCnt="0"/>
      <dgm:spPr/>
    </dgm:pt>
  </dgm:ptLst>
  <dgm:cxnLst>
    <dgm:cxn modelId="{30220F04-0A81-4AB6-97D0-BB5A9E5FB6F3}" srcId="{2CC5B64A-8D1E-4607-A297-96DA991DD5EE}" destId="{F5EFCD90-E169-46D2-B923-82708D1A3673}" srcOrd="0" destOrd="0" parTransId="{A65A8A14-628D-4A0F-80D9-13A60597D99E}" sibTransId="{5363CBE8-69DF-44CF-8283-9B7B5A02B700}"/>
    <dgm:cxn modelId="{E7586E3F-0AD9-D344-889C-A5C95ADA69B9}" type="presOf" srcId="{F5EFCD90-E169-46D2-B923-82708D1A3673}" destId="{2BB45E7E-6C28-AE4C-9EE5-2356B7974771}" srcOrd="0" destOrd="0" presId="urn:microsoft.com/office/officeart/2008/layout/LinedList"/>
    <dgm:cxn modelId="{EA018255-955B-DA4C-AAF9-9744BE38053D}" type="presOf" srcId="{B4A1DA2B-C981-453E-B400-5FC4E1B46823}" destId="{1B3DED98-8037-B04F-AD45-109A00C31C2E}" srcOrd="0" destOrd="0" presId="urn:microsoft.com/office/officeart/2008/layout/LinedList"/>
    <dgm:cxn modelId="{DC9E126E-13B4-46F1-A466-2B397E5C126A}" srcId="{2CC5B64A-8D1E-4607-A297-96DA991DD5EE}" destId="{B4A1DA2B-C981-453E-B400-5FC4E1B46823}" srcOrd="2" destOrd="0" parTransId="{E34451FE-246E-46C4-9EFC-635514E135B5}" sibTransId="{F0321540-9C0B-4B7E-80BE-790BABDD7550}"/>
    <dgm:cxn modelId="{69E15491-14E4-844F-8E85-579F868F3A97}" type="presOf" srcId="{2CC5B64A-8D1E-4607-A297-96DA991DD5EE}" destId="{82F77C1B-BF1F-C94E-9268-1894F21093D9}" srcOrd="0" destOrd="0" presId="urn:microsoft.com/office/officeart/2008/layout/LinedList"/>
    <dgm:cxn modelId="{2698D591-57EB-6740-BEB6-511AFAA17F7E}" type="presOf" srcId="{A2426811-1BC3-4CB7-B2DE-7C9B77EEB39E}" destId="{66E8251C-FD08-0B45-B926-466EA43D7D3F}" srcOrd="0" destOrd="0" presId="urn:microsoft.com/office/officeart/2008/layout/LinedList"/>
    <dgm:cxn modelId="{8F6773C4-111D-43F2-819A-FA70519AC6A5}" srcId="{2CC5B64A-8D1E-4607-A297-96DA991DD5EE}" destId="{A2426811-1BC3-4CB7-B2DE-7C9B77EEB39E}" srcOrd="1" destOrd="0" parTransId="{A31228F3-01D9-4AE3-98C0-76584A402166}" sibTransId="{6DF59EF8-4F2D-417B-9E1F-9F9DE65148D7}"/>
    <dgm:cxn modelId="{60B1BC13-AA8F-4F4D-8911-614F593283DB}" type="presParOf" srcId="{82F77C1B-BF1F-C94E-9268-1894F21093D9}" destId="{62BBC02C-BCF7-4D40-8CE6-B8B6952277A1}" srcOrd="0" destOrd="0" presId="urn:microsoft.com/office/officeart/2008/layout/LinedList"/>
    <dgm:cxn modelId="{1AC99EEB-7A0A-B24B-9C7A-97D979B392A4}" type="presParOf" srcId="{82F77C1B-BF1F-C94E-9268-1894F21093D9}" destId="{AF063666-51F7-164B-8168-6CDE6E8B19CD}" srcOrd="1" destOrd="0" presId="urn:microsoft.com/office/officeart/2008/layout/LinedList"/>
    <dgm:cxn modelId="{0008F94A-EB0B-7D41-9EF2-AB5DB57AAF84}" type="presParOf" srcId="{AF063666-51F7-164B-8168-6CDE6E8B19CD}" destId="{2BB45E7E-6C28-AE4C-9EE5-2356B7974771}" srcOrd="0" destOrd="0" presId="urn:microsoft.com/office/officeart/2008/layout/LinedList"/>
    <dgm:cxn modelId="{01151111-EAF2-BE47-B4CF-567BED3949AF}" type="presParOf" srcId="{AF063666-51F7-164B-8168-6CDE6E8B19CD}" destId="{A1518973-DA40-AB4A-A118-1EF6DAE08631}" srcOrd="1" destOrd="0" presId="urn:microsoft.com/office/officeart/2008/layout/LinedList"/>
    <dgm:cxn modelId="{57B4EEF1-CA6D-6747-8CC4-8076BDC897E7}" type="presParOf" srcId="{82F77C1B-BF1F-C94E-9268-1894F21093D9}" destId="{1924172C-12B5-F549-A851-3FEE427F6B57}" srcOrd="2" destOrd="0" presId="urn:microsoft.com/office/officeart/2008/layout/LinedList"/>
    <dgm:cxn modelId="{E70A4E89-6249-5248-B031-C4A9F7E1496C}" type="presParOf" srcId="{82F77C1B-BF1F-C94E-9268-1894F21093D9}" destId="{8E920642-B007-5E4E-9839-EA51FE0B8F25}" srcOrd="3" destOrd="0" presId="urn:microsoft.com/office/officeart/2008/layout/LinedList"/>
    <dgm:cxn modelId="{03351405-E326-2A4F-B1BC-38F9E3A62D32}" type="presParOf" srcId="{8E920642-B007-5E4E-9839-EA51FE0B8F25}" destId="{66E8251C-FD08-0B45-B926-466EA43D7D3F}" srcOrd="0" destOrd="0" presId="urn:microsoft.com/office/officeart/2008/layout/LinedList"/>
    <dgm:cxn modelId="{0B05F457-2AC6-404B-B07F-B72816EF92A6}" type="presParOf" srcId="{8E920642-B007-5E4E-9839-EA51FE0B8F25}" destId="{6CDB240B-804D-BB4D-A02F-B911C6AA3824}" srcOrd="1" destOrd="0" presId="urn:microsoft.com/office/officeart/2008/layout/LinedList"/>
    <dgm:cxn modelId="{E8775FD9-FFCC-0047-AE3B-4FA981657C1B}" type="presParOf" srcId="{82F77C1B-BF1F-C94E-9268-1894F21093D9}" destId="{02E38231-C80E-E040-BF6A-87C80615BC62}" srcOrd="4" destOrd="0" presId="urn:microsoft.com/office/officeart/2008/layout/LinedList"/>
    <dgm:cxn modelId="{D602AEDB-6947-6C4A-9458-FE535CA45AB1}" type="presParOf" srcId="{82F77C1B-BF1F-C94E-9268-1894F21093D9}" destId="{9759DCE6-1C46-EB48-A46D-DE437080CA22}" srcOrd="5" destOrd="0" presId="urn:microsoft.com/office/officeart/2008/layout/LinedList"/>
    <dgm:cxn modelId="{F6D54523-C4E5-CE49-A500-FE34F6C917D7}" type="presParOf" srcId="{9759DCE6-1C46-EB48-A46D-DE437080CA22}" destId="{1B3DED98-8037-B04F-AD45-109A00C31C2E}" srcOrd="0" destOrd="0" presId="urn:microsoft.com/office/officeart/2008/layout/LinedList"/>
    <dgm:cxn modelId="{E81E95F2-64E6-1347-BD6E-DB9EBEF77731}" type="presParOf" srcId="{9759DCE6-1C46-EB48-A46D-DE437080CA22}" destId="{8067D3A0-1869-594D-A5EC-A079743F37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C5B64A-8D1E-4607-A297-96DA991DD5E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5EFCD90-E169-46D2-B923-82708D1A3673}">
      <dgm:prSet/>
      <dgm:spPr/>
      <dgm:t>
        <a:bodyPr/>
        <a:lstStyle/>
        <a:p>
          <a:r>
            <a:rPr lang="en-US" dirty="0"/>
            <a:t>Share with church</a:t>
          </a:r>
        </a:p>
      </dgm:t>
    </dgm:pt>
    <dgm:pt modelId="{A65A8A14-628D-4A0F-80D9-13A60597D99E}" type="parTrans" cxnId="{30220F04-0A81-4AB6-97D0-BB5A9E5FB6F3}">
      <dgm:prSet/>
      <dgm:spPr/>
      <dgm:t>
        <a:bodyPr/>
        <a:lstStyle/>
        <a:p>
          <a:endParaRPr lang="en-US"/>
        </a:p>
      </dgm:t>
    </dgm:pt>
    <dgm:pt modelId="{5363CBE8-69DF-44CF-8283-9B7B5A02B700}" type="sibTrans" cxnId="{30220F04-0A81-4AB6-97D0-BB5A9E5FB6F3}">
      <dgm:prSet/>
      <dgm:spPr/>
      <dgm:t>
        <a:bodyPr/>
        <a:lstStyle/>
        <a:p>
          <a:endParaRPr lang="en-US"/>
        </a:p>
      </dgm:t>
    </dgm:pt>
    <dgm:pt modelId="{A2426811-1BC3-4CB7-B2DE-7C9B77EEB39E}">
      <dgm:prSet/>
      <dgm:spPr/>
      <dgm:t>
        <a:bodyPr/>
        <a:lstStyle/>
        <a:p>
          <a:r>
            <a:rPr lang="en-US" dirty="0"/>
            <a:t>Pray</a:t>
          </a:r>
        </a:p>
      </dgm:t>
    </dgm:pt>
    <dgm:pt modelId="{A31228F3-01D9-4AE3-98C0-76584A402166}" type="parTrans" cxnId="{8F6773C4-111D-43F2-819A-FA70519AC6A5}">
      <dgm:prSet/>
      <dgm:spPr/>
      <dgm:t>
        <a:bodyPr/>
        <a:lstStyle/>
        <a:p>
          <a:endParaRPr lang="en-US"/>
        </a:p>
      </dgm:t>
    </dgm:pt>
    <dgm:pt modelId="{6DF59EF8-4F2D-417B-9E1F-9F9DE65148D7}" type="sibTrans" cxnId="{8F6773C4-111D-43F2-819A-FA70519AC6A5}">
      <dgm:prSet/>
      <dgm:spPr/>
      <dgm:t>
        <a:bodyPr/>
        <a:lstStyle/>
        <a:p>
          <a:endParaRPr lang="en-US"/>
        </a:p>
      </dgm:t>
    </dgm:pt>
    <dgm:pt modelId="{B4A1DA2B-C981-453E-B400-5FC4E1B46823}">
      <dgm:prSet/>
      <dgm:spPr/>
      <dgm:t>
        <a:bodyPr/>
        <a:lstStyle/>
        <a:p>
          <a:endParaRPr lang="en-US" dirty="0"/>
        </a:p>
      </dgm:t>
    </dgm:pt>
    <dgm:pt modelId="{E34451FE-246E-46C4-9EFC-635514E135B5}" type="parTrans" cxnId="{DC9E126E-13B4-46F1-A466-2B397E5C126A}">
      <dgm:prSet/>
      <dgm:spPr/>
      <dgm:t>
        <a:bodyPr/>
        <a:lstStyle/>
        <a:p>
          <a:endParaRPr lang="en-US"/>
        </a:p>
      </dgm:t>
    </dgm:pt>
    <dgm:pt modelId="{F0321540-9C0B-4B7E-80BE-790BABDD7550}" type="sibTrans" cxnId="{DC9E126E-13B4-46F1-A466-2B397E5C126A}">
      <dgm:prSet/>
      <dgm:spPr/>
      <dgm:t>
        <a:bodyPr/>
        <a:lstStyle/>
        <a:p>
          <a:endParaRPr lang="en-US"/>
        </a:p>
      </dgm:t>
    </dgm:pt>
    <dgm:pt modelId="{82F77C1B-BF1F-C94E-9268-1894F21093D9}" type="pres">
      <dgm:prSet presAssocID="{2CC5B64A-8D1E-4607-A297-96DA991DD5EE}" presName="vert0" presStyleCnt="0">
        <dgm:presLayoutVars>
          <dgm:dir/>
          <dgm:animOne val="branch"/>
          <dgm:animLvl val="lvl"/>
        </dgm:presLayoutVars>
      </dgm:prSet>
      <dgm:spPr/>
    </dgm:pt>
    <dgm:pt modelId="{62BBC02C-BCF7-4D40-8CE6-B8B6952277A1}" type="pres">
      <dgm:prSet presAssocID="{F5EFCD90-E169-46D2-B923-82708D1A3673}" presName="thickLine" presStyleLbl="alignNode1" presStyleIdx="0" presStyleCnt="3"/>
      <dgm:spPr/>
    </dgm:pt>
    <dgm:pt modelId="{AF063666-51F7-164B-8168-6CDE6E8B19CD}" type="pres">
      <dgm:prSet presAssocID="{F5EFCD90-E169-46D2-B923-82708D1A3673}" presName="horz1" presStyleCnt="0"/>
      <dgm:spPr/>
    </dgm:pt>
    <dgm:pt modelId="{2BB45E7E-6C28-AE4C-9EE5-2356B7974771}" type="pres">
      <dgm:prSet presAssocID="{F5EFCD90-E169-46D2-B923-82708D1A3673}" presName="tx1" presStyleLbl="revTx" presStyleIdx="0" presStyleCnt="3"/>
      <dgm:spPr/>
    </dgm:pt>
    <dgm:pt modelId="{A1518973-DA40-AB4A-A118-1EF6DAE08631}" type="pres">
      <dgm:prSet presAssocID="{F5EFCD90-E169-46D2-B923-82708D1A3673}" presName="vert1" presStyleCnt="0"/>
      <dgm:spPr/>
    </dgm:pt>
    <dgm:pt modelId="{1924172C-12B5-F549-A851-3FEE427F6B57}" type="pres">
      <dgm:prSet presAssocID="{A2426811-1BC3-4CB7-B2DE-7C9B77EEB39E}" presName="thickLine" presStyleLbl="alignNode1" presStyleIdx="1" presStyleCnt="3"/>
      <dgm:spPr/>
    </dgm:pt>
    <dgm:pt modelId="{8E920642-B007-5E4E-9839-EA51FE0B8F25}" type="pres">
      <dgm:prSet presAssocID="{A2426811-1BC3-4CB7-B2DE-7C9B77EEB39E}" presName="horz1" presStyleCnt="0"/>
      <dgm:spPr/>
    </dgm:pt>
    <dgm:pt modelId="{66E8251C-FD08-0B45-B926-466EA43D7D3F}" type="pres">
      <dgm:prSet presAssocID="{A2426811-1BC3-4CB7-B2DE-7C9B77EEB39E}" presName="tx1" presStyleLbl="revTx" presStyleIdx="1" presStyleCnt="3"/>
      <dgm:spPr/>
    </dgm:pt>
    <dgm:pt modelId="{6CDB240B-804D-BB4D-A02F-B911C6AA3824}" type="pres">
      <dgm:prSet presAssocID="{A2426811-1BC3-4CB7-B2DE-7C9B77EEB39E}" presName="vert1" presStyleCnt="0"/>
      <dgm:spPr/>
    </dgm:pt>
    <dgm:pt modelId="{02E38231-C80E-E040-BF6A-87C80615BC62}" type="pres">
      <dgm:prSet presAssocID="{B4A1DA2B-C981-453E-B400-5FC4E1B46823}" presName="thickLine" presStyleLbl="alignNode1" presStyleIdx="2" presStyleCnt="3"/>
      <dgm:spPr/>
    </dgm:pt>
    <dgm:pt modelId="{9759DCE6-1C46-EB48-A46D-DE437080CA22}" type="pres">
      <dgm:prSet presAssocID="{B4A1DA2B-C981-453E-B400-5FC4E1B46823}" presName="horz1" presStyleCnt="0"/>
      <dgm:spPr/>
    </dgm:pt>
    <dgm:pt modelId="{1B3DED98-8037-B04F-AD45-109A00C31C2E}" type="pres">
      <dgm:prSet presAssocID="{B4A1DA2B-C981-453E-B400-5FC4E1B46823}" presName="tx1" presStyleLbl="revTx" presStyleIdx="2" presStyleCnt="3"/>
      <dgm:spPr/>
    </dgm:pt>
    <dgm:pt modelId="{8067D3A0-1869-594D-A5EC-A079743F3779}" type="pres">
      <dgm:prSet presAssocID="{B4A1DA2B-C981-453E-B400-5FC4E1B46823}" presName="vert1" presStyleCnt="0"/>
      <dgm:spPr/>
    </dgm:pt>
  </dgm:ptLst>
  <dgm:cxnLst>
    <dgm:cxn modelId="{30220F04-0A81-4AB6-97D0-BB5A9E5FB6F3}" srcId="{2CC5B64A-8D1E-4607-A297-96DA991DD5EE}" destId="{F5EFCD90-E169-46D2-B923-82708D1A3673}" srcOrd="0" destOrd="0" parTransId="{A65A8A14-628D-4A0F-80D9-13A60597D99E}" sibTransId="{5363CBE8-69DF-44CF-8283-9B7B5A02B700}"/>
    <dgm:cxn modelId="{E7586E3F-0AD9-D344-889C-A5C95ADA69B9}" type="presOf" srcId="{F5EFCD90-E169-46D2-B923-82708D1A3673}" destId="{2BB45E7E-6C28-AE4C-9EE5-2356B7974771}" srcOrd="0" destOrd="0" presId="urn:microsoft.com/office/officeart/2008/layout/LinedList"/>
    <dgm:cxn modelId="{EA018255-955B-DA4C-AAF9-9744BE38053D}" type="presOf" srcId="{B4A1DA2B-C981-453E-B400-5FC4E1B46823}" destId="{1B3DED98-8037-B04F-AD45-109A00C31C2E}" srcOrd="0" destOrd="0" presId="urn:microsoft.com/office/officeart/2008/layout/LinedList"/>
    <dgm:cxn modelId="{DC9E126E-13B4-46F1-A466-2B397E5C126A}" srcId="{2CC5B64A-8D1E-4607-A297-96DA991DD5EE}" destId="{B4A1DA2B-C981-453E-B400-5FC4E1B46823}" srcOrd="2" destOrd="0" parTransId="{E34451FE-246E-46C4-9EFC-635514E135B5}" sibTransId="{F0321540-9C0B-4B7E-80BE-790BABDD7550}"/>
    <dgm:cxn modelId="{69E15491-14E4-844F-8E85-579F868F3A97}" type="presOf" srcId="{2CC5B64A-8D1E-4607-A297-96DA991DD5EE}" destId="{82F77C1B-BF1F-C94E-9268-1894F21093D9}" srcOrd="0" destOrd="0" presId="urn:microsoft.com/office/officeart/2008/layout/LinedList"/>
    <dgm:cxn modelId="{2698D591-57EB-6740-BEB6-511AFAA17F7E}" type="presOf" srcId="{A2426811-1BC3-4CB7-B2DE-7C9B77EEB39E}" destId="{66E8251C-FD08-0B45-B926-466EA43D7D3F}" srcOrd="0" destOrd="0" presId="urn:microsoft.com/office/officeart/2008/layout/LinedList"/>
    <dgm:cxn modelId="{8F6773C4-111D-43F2-819A-FA70519AC6A5}" srcId="{2CC5B64A-8D1E-4607-A297-96DA991DD5EE}" destId="{A2426811-1BC3-4CB7-B2DE-7C9B77EEB39E}" srcOrd="1" destOrd="0" parTransId="{A31228F3-01D9-4AE3-98C0-76584A402166}" sibTransId="{6DF59EF8-4F2D-417B-9E1F-9F9DE65148D7}"/>
    <dgm:cxn modelId="{60B1BC13-AA8F-4F4D-8911-614F593283DB}" type="presParOf" srcId="{82F77C1B-BF1F-C94E-9268-1894F21093D9}" destId="{62BBC02C-BCF7-4D40-8CE6-B8B6952277A1}" srcOrd="0" destOrd="0" presId="urn:microsoft.com/office/officeart/2008/layout/LinedList"/>
    <dgm:cxn modelId="{1AC99EEB-7A0A-B24B-9C7A-97D979B392A4}" type="presParOf" srcId="{82F77C1B-BF1F-C94E-9268-1894F21093D9}" destId="{AF063666-51F7-164B-8168-6CDE6E8B19CD}" srcOrd="1" destOrd="0" presId="urn:microsoft.com/office/officeart/2008/layout/LinedList"/>
    <dgm:cxn modelId="{0008F94A-EB0B-7D41-9EF2-AB5DB57AAF84}" type="presParOf" srcId="{AF063666-51F7-164B-8168-6CDE6E8B19CD}" destId="{2BB45E7E-6C28-AE4C-9EE5-2356B7974771}" srcOrd="0" destOrd="0" presId="urn:microsoft.com/office/officeart/2008/layout/LinedList"/>
    <dgm:cxn modelId="{01151111-EAF2-BE47-B4CF-567BED3949AF}" type="presParOf" srcId="{AF063666-51F7-164B-8168-6CDE6E8B19CD}" destId="{A1518973-DA40-AB4A-A118-1EF6DAE08631}" srcOrd="1" destOrd="0" presId="urn:microsoft.com/office/officeart/2008/layout/LinedList"/>
    <dgm:cxn modelId="{57B4EEF1-CA6D-6747-8CC4-8076BDC897E7}" type="presParOf" srcId="{82F77C1B-BF1F-C94E-9268-1894F21093D9}" destId="{1924172C-12B5-F549-A851-3FEE427F6B57}" srcOrd="2" destOrd="0" presId="urn:microsoft.com/office/officeart/2008/layout/LinedList"/>
    <dgm:cxn modelId="{E70A4E89-6249-5248-B031-C4A9F7E1496C}" type="presParOf" srcId="{82F77C1B-BF1F-C94E-9268-1894F21093D9}" destId="{8E920642-B007-5E4E-9839-EA51FE0B8F25}" srcOrd="3" destOrd="0" presId="urn:microsoft.com/office/officeart/2008/layout/LinedList"/>
    <dgm:cxn modelId="{03351405-E326-2A4F-B1BC-38F9E3A62D32}" type="presParOf" srcId="{8E920642-B007-5E4E-9839-EA51FE0B8F25}" destId="{66E8251C-FD08-0B45-B926-466EA43D7D3F}" srcOrd="0" destOrd="0" presId="urn:microsoft.com/office/officeart/2008/layout/LinedList"/>
    <dgm:cxn modelId="{0B05F457-2AC6-404B-B07F-B72816EF92A6}" type="presParOf" srcId="{8E920642-B007-5E4E-9839-EA51FE0B8F25}" destId="{6CDB240B-804D-BB4D-A02F-B911C6AA3824}" srcOrd="1" destOrd="0" presId="urn:microsoft.com/office/officeart/2008/layout/LinedList"/>
    <dgm:cxn modelId="{E8775FD9-FFCC-0047-AE3B-4FA981657C1B}" type="presParOf" srcId="{82F77C1B-BF1F-C94E-9268-1894F21093D9}" destId="{02E38231-C80E-E040-BF6A-87C80615BC62}" srcOrd="4" destOrd="0" presId="urn:microsoft.com/office/officeart/2008/layout/LinedList"/>
    <dgm:cxn modelId="{D602AEDB-6947-6C4A-9458-FE535CA45AB1}" type="presParOf" srcId="{82F77C1B-BF1F-C94E-9268-1894F21093D9}" destId="{9759DCE6-1C46-EB48-A46D-DE437080CA22}" srcOrd="5" destOrd="0" presId="urn:microsoft.com/office/officeart/2008/layout/LinedList"/>
    <dgm:cxn modelId="{F6D54523-C4E5-CE49-A500-FE34F6C917D7}" type="presParOf" srcId="{9759DCE6-1C46-EB48-A46D-DE437080CA22}" destId="{1B3DED98-8037-B04F-AD45-109A00C31C2E}" srcOrd="0" destOrd="0" presId="urn:microsoft.com/office/officeart/2008/layout/LinedList"/>
    <dgm:cxn modelId="{E81E95F2-64E6-1347-BD6E-DB9EBEF77731}" type="presParOf" srcId="{9759DCE6-1C46-EB48-A46D-DE437080CA22}" destId="{8067D3A0-1869-594D-A5EC-A079743F37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C5B64A-8D1E-4607-A297-96DA991DD5E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5EFCD90-E169-46D2-B923-82708D1A3673}">
      <dgm:prSet/>
      <dgm:spPr/>
      <dgm:t>
        <a:bodyPr/>
        <a:lstStyle/>
        <a:p>
          <a:r>
            <a:rPr lang="en-US" dirty="0"/>
            <a:t>God is sovereign</a:t>
          </a:r>
        </a:p>
      </dgm:t>
    </dgm:pt>
    <dgm:pt modelId="{A65A8A14-628D-4A0F-80D9-13A60597D99E}" type="parTrans" cxnId="{30220F04-0A81-4AB6-97D0-BB5A9E5FB6F3}">
      <dgm:prSet/>
      <dgm:spPr/>
      <dgm:t>
        <a:bodyPr/>
        <a:lstStyle/>
        <a:p>
          <a:endParaRPr lang="en-US"/>
        </a:p>
      </dgm:t>
    </dgm:pt>
    <dgm:pt modelId="{5363CBE8-69DF-44CF-8283-9B7B5A02B700}" type="sibTrans" cxnId="{30220F04-0A81-4AB6-97D0-BB5A9E5FB6F3}">
      <dgm:prSet/>
      <dgm:spPr/>
      <dgm:t>
        <a:bodyPr/>
        <a:lstStyle/>
        <a:p>
          <a:endParaRPr lang="en-US"/>
        </a:p>
      </dgm:t>
    </dgm:pt>
    <dgm:pt modelId="{A2426811-1BC3-4CB7-B2DE-7C9B77EEB39E}">
      <dgm:prSet/>
      <dgm:spPr/>
      <dgm:t>
        <a:bodyPr/>
        <a:lstStyle/>
        <a:p>
          <a:r>
            <a:rPr lang="en-US" dirty="0"/>
            <a:t>Creation and enemies</a:t>
          </a:r>
        </a:p>
      </dgm:t>
    </dgm:pt>
    <dgm:pt modelId="{A31228F3-01D9-4AE3-98C0-76584A402166}" type="parTrans" cxnId="{8F6773C4-111D-43F2-819A-FA70519AC6A5}">
      <dgm:prSet/>
      <dgm:spPr/>
      <dgm:t>
        <a:bodyPr/>
        <a:lstStyle/>
        <a:p>
          <a:endParaRPr lang="en-US"/>
        </a:p>
      </dgm:t>
    </dgm:pt>
    <dgm:pt modelId="{6DF59EF8-4F2D-417B-9E1F-9F9DE65148D7}" type="sibTrans" cxnId="{8F6773C4-111D-43F2-819A-FA70519AC6A5}">
      <dgm:prSet/>
      <dgm:spPr/>
      <dgm:t>
        <a:bodyPr/>
        <a:lstStyle/>
        <a:p>
          <a:endParaRPr lang="en-US"/>
        </a:p>
      </dgm:t>
    </dgm:pt>
    <dgm:pt modelId="{B4A1DA2B-C981-453E-B400-5FC4E1B46823}">
      <dgm:prSet/>
      <dgm:spPr/>
      <dgm:t>
        <a:bodyPr/>
        <a:lstStyle/>
        <a:p>
          <a:r>
            <a:rPr lang="en-US" dirty="0"/>
            <a:t>God can give them boldness through power of Holy Spirit</a:t>
          </a:r>
        </a:p>
      </dgm:t>
    </dgm:pt>
    <dgm:pt modelId="{E34451FE-246E-46C4-9EFC-635514E135B5}" type="parTrans" cxnId="{DC9E126E-13B4-46F1-A466-2B397E5C126A}">
      <dgm:prSet/>
      <dgm:spPr/>
      <dgm:t>
        <a:bodyPr/>
        <a:lstStyle/>
        <a:p>
          <a:endParaRPr lang="en-US"/>
        </a:p>
      </dgm:t>
    </dgm:pt>
    <dgm:pt modelId="{F0321540-9C0B-4B7E-80BE-790BABDD7550}" type="sibTrans" cxnId="{DC9E126E-13B4-46F1-A466-2B397E5C126A}">
      <dgm:prSet/>
      <dgm:spPr/>
      <dgm:t>
        <a:bodyPr/>
        <a:lstStyle/>
        <a:p>
          <a:endParaRPr lang="en-US"/>
        </a:p>
      </dgm:t>
    </dgm:pt>
    <dgm:pt modelId="{82F77C1B-BF1F-C94E-9268-1894F21093D9}" type="pres">
      <dgm:prSet presAssocID="{2CC5B64A-8D1E-4607-A297-96DA991DD5EE}" presName="vert0" presStyleCnt="0">
        <dgm:presLayoutVars>
          <dgm:dir/>
          <dgm:animOne val="branch"/>
          <dgm:animLvl val="lvl"/>
        </dgm:presLayoutVars>
      </dgm:prSet>
      <dgm:spPr/>
    </dgm:pt>
    <dgm:pt modelId="{62BBC02C-BCF7-4D40-8CE6-B8B6952277A1}" type="pres">
      <dgm:prSet presAssocID="{F5EFCD90-E169-46D2-B923-82708D1A3673}" presName="thickLine" presStyleLbl="alignNode1" presStyleIdx="0" presStyleCnt="3"/>
      <dgm:spPr/>
    </dgm:pt>
    <dgm:pt modelId="{AF063666-51F7-164B-8168-6CDE6E8B19CD}" type="pres">
      <dgm:prSet presAssocID="{F5EFCD90-E169-46D2-B923-82708D1A3673}" presName="horz1" presStyleCnt="0"/>
      <dgm:spPr/>
    </dgm:pt>
    <dgm:pt modelId="{2BB45E7E-6C28-AE4C-9EE5-2356B7974771}" type="pres">
      <dgm:prSet presAssocID="{F5EFCD90-E169-46D2-B923-82708D1A3673}" presName="tx1" presStyleLbl="revTx" presStyleIdx="0" presStyleCnt="3"/>
      <dgm:spPr/>
    </dgm:pt>
    <dgm:pt modelId="{A1518973-DA40-AB4A-A118-1EF6DAE08631}" type="pres">
      <dgm:prSet presAssocID="{F5EFCD90-E169-46D2-B923-82708D1A3673}" presName="vert1" presStyleCnt="0"/>
      <dgm:spPr/>
    </dgm:pt>
    <dgm:pt modelId="{1924172C-12B5-F549-A851-3FEE427F6B57}" type="pres">
      <dgm:prSet presAssocID="{A2426811-1BC3-4CB7-B2DE-7C9B77EEB39E}" presName="thickLine" presStyleLbl="alignNode1" presStyleIdx="1" presStyleCnt="3"/>
      <dgm:spPr/>
    </dgm:pt>
    <dgm:pt modelId="{8E920642-B007-5E4E-9839-EA51FE0B8F25}" type="pres">
      <dgm:prSet presAssocID="{A2426811-1BC3-4CB7-B2DE-7C9B77EEB39E}" presName="horz1" presStyleCnt="0"/>
      <dgm:spPr/>
    </dgm:pt>
    <dgm:pt modelId="{66E8251C-FD08-0B45-B926-466EA43D7D3F}" type="pres">
      <dgm:prSet presAssocID="{A2426811-1BC3-4CB7-B2DE-7C9B77EEB39E}" presName="tx1" presStyleLbl="revTx" presStyleIdx="1" presStyleCnt="3"/>
      <dgm:spPr/>
    </dgm:pt>
    <dgm:pt modelId="{6CDB240B-804D-BB4D-A02F-B911C6AA3824}" type="pres">
      <dgm:prSet presAssocID="{A2426811-1BC3-4CB7-B2DE-7C9B77EEB39E}" presName="vert1" presStyleCnt="0"/>
      <dgm:spPr/>
    </dgm:pt>
    <dgm:pt modelId="{02E38231-C80E-E040-BF6A-87C80615BC62}" type="pres">
      <dgm:prSet presAssocID="{B4A1DA2B-C981-453E-B400-5FC4E1B46823}" presName="thickLine" presStyleLbl="alignNode1" presStyleIdx="2" presStyleCnt="3"/>
      <dgm:spPr/>
    </dgm:pt>
    <dgm:pt modelId="{9759DCE6-1C46-EB48-A46D-DE437080CA22}" type="pres">
      <dgm:prSet presAssocID="{B4A1DA2B-C981-453E-B400-5FC4E1B46823}" presName="horz1" presStyleCnt="0"/>
      <dgm:spPr/>
    </dgm:pt>
    <dgm:pt modelId="{1B3DED98-8037-B04F-AD45-109A00C31C2E}" type="pres">
      <dgm:prSet presAssocID="{B4A1DA2B-C981-453E-B400-5FC4E1B46823}" presName="tx1" presStyleLbl="revTx" presStyleIdx="2" presStyleCnt="3"/>
      <dgm:spPr/>
    </dgm:pt>
    <dgm:pt modelId="{8067D3A0-1869-594D-A5EC-A079743F3779}" type="pres">
      <dgm:prSet presAssocID="{B4A1DA2B-C981-453E-B400-5FC4E1B46823}" presName="vert1" presStyleCnt="0"/>
      <dgm:spPr/>
    </dgm:pt>
  </dgm:ptLst>
  <dgm:cxnLst>
    <dgm:cxn modelId="{30220F04-0A81-4AB6-97D0-BB5A9E5FB6F3}" srcId="{2CC5B64A-8D1E-4607-A297-96DA991DD5EE}" destId="{F5EFCD90-E169-46D2-B923-82708D1A3673}" srcOrd="0" destOrd="0" parTransId="{A65A8A14-628D-4A0F-80D9-13A60597D99E}" sibTransId="{5363CBE8-69DF-44CF-8283-9B7B5A02B700}"/>
    <dgm:cxn modelId="{E7586E3F-0AD9-D344-889C-A5C95ADA69B9}" type="presOf" srcId="{F5EFCD90-E169-46D2-B923-82708D1A3673}" destId="{2BB45E7E-6C28-AE4C-9EE5-2356B7974771}" srcOrd="0" destOrd="0" presId="urn:microsoft.com/office/officeart/2008/layout/LinedList"/>
    <dgm:cxn modelId="{EA018255-955B-DA4C-AAF9-9744BE38053D}" type="presOf" srcId="{B4A1DA2B-C981-453E-B400-5FC4E1B46823}" destId="{1B3DED98-8037-B04F-AD45-109A00C31C2E}" srcOrd="0" destOrd="0" presId="urn:microsoft.com/office/officeart/2008/layout/LinedList"/>
    <dgm:cxn modelId="{DC9E126E-13B4-46F1-A466-2B397E5C126A}" srcId="{2CC5B64A-8D1E-4607-A297-96DA991DD5EE}" destId="{B4A1DA2B-C981-453E-B400-5FC4E1B46823}" srcOrd="2" destOrd="0" parTransId="{E34451FE-246E-46C4-9EFC-635514E135B5}" sibTransId="{F0321540-9C0B-4B7E-80BE-790BABDD7550}"/>
    <dgm:cxn modelId="{69E15491-14E4-844F-8E85-579F868F3A97}" type="presOf" srcId="{2CC5B64A-8D1E-4607-A297-96DA991DD5EE}" destId="{82F77C1B-BF1F-C94E-9268-1894F21093D9}" srcOrd="0" destOrd="0" presId="urn:microsoft.com/office/officeart/2008/layout/LinedList"/>
    <dgm:cxn modelId="{2698D591-57EB-6740-BEB6-511AFAA17F7E}" type="presOf" srcId="{A2426811-1BC3-4CB7-B2DE-7C9B77EEB39E}" destId="{66E8251C-FD08-0B45-B926-466EA43D7D3F}" srcOrd="0" destOrd="0" presId="urn:microsoft.com/office/officeart/2008/layout/LinedList"/>
    <dgm:cxn modelId="{8F6773C4-111D-43F2-819A-FA70519AC6A5}" srcId="{2CC5B64A-8D1E-4607-A297-96DA991DD5EE}" destId="{A2426811-1BC3-4CB7-B2DE-7C9B77EEB39E}" srcOrd="1" destOrd="0" parTransId="{A31228F3-01D9-4AE3-98C0-76584A402166}" sibTransId="{6DF59EF8-4F2D-417B-9E1F-9F9DE65148D7}"/>
    <dgm:cxn modelId="{60B1BC13-AA8F-4F4D-8911-614F593283DB}" type="presParOf" srcId="{82F77C1B-BF1F-C94E-9268-1894F21093D9}" destId="{62BBC02C-BCF7-4D40-8CE6-B8B6952277A1}" srcOrd="0" destOrd="0" presId="urn:microsoft.com/office/officeart/2008/layout/LinedList"/>
    <dgm:cxn modelId="{1AC99EEB-7A0A-B24B-9C7A-97D979B392A4}" type="presParOf" srcId="{82F77C1B-BF1F-C94E-9268-1894F21093D9}" destId="{AF063666-51F7-164B-8168-6CDE6E8B19CD}" srcOrd="1" destOrd="0" presId="urn:microsoft.com/office/officeart/2008/layout/LinedList"/>
    <dgm:cxn modelId="{0008F94A-EB0B-7D41-9EF2-AB5DB57AAF84}" type="presParOf" srcId="{AF063666-51F7-164B-8168-6CDE6E8B19CD}" destId="{2BB45E7E-6C28-AE4C-9EE5-2356B7974771}" srcOrd="0" destOrd="0" presId="urn:microsoft.com/office/officeart/2008/layout/LinedList"/>
    <dgm:cxn modelId="{01151111-EAF2-BE47-B4CF-567BED3949AF}" type="presParOf" srcId="{AF063666-51F7-164B-8168-6CDE6E8B19CD}" destId="{A1518973-DA40-AB4A-A118-1EF6DAE08631}" srcOrd="1" destOrd="0" presId="urn:microsoft.com/office/officeart/2008/layout/LinedList"/>
    <dgm:cxn modelId="{57B4EEF1-CA6D-6747-8CC4-8076BDC897E7}" type="presParOf" srcId="{82F77C1B-BF1F-C94E-9268-1894F21093D9}" destId="{1924172C-12B5-F549-A851-3FEE427F6B57}" srcOrd="2" destOrd="0" presId="urn:microsoft.com/office/officeart/2008/layout/LinedList"/>
    <dgm:cxn modelId="{E70A4E89-6249-5248-B031-C4A9F7E1496C}" type="presParOf" srcId="{82F77C1B-BF1F-C94E-9268-1894F21093D9}" destId="{8E920642-B007-5E4E-9839-EA51FE0B8F25}" srcOrd="3" destOrd="0" presId="urn:microsoft.com/office/officeart/2008/layout/LinedList"/>
    <dgm:cxn modelId="{03351405-E326-2A4F-B1BC-38F9E3A62D32}" type="presParOf" srcId="{8E920642-B007-5E4E-9839-EA51FE0B8F25}" destId="{66E8251C-FD08-0B45-B926-466EA43D7D3F}" srcOrd="0" destOrd="0" presId="urn:microsoft.com/office/officeart/2008/layout/LinedList"/>
    <dgm:cxn modelId="{0B05F457-2AC6-404B-B07F-B72816EF92A6}" type="presParOf" srcId="{8E920642-B007-5E4E-9839-EA51FE0B8F25}" destId="{6CDB240B-804D-BB4D-A02F-B911C6AA3824}" srcOrd="1" destOrd="0" presId="urn:microsoft.com/office/officeart/2008/layout/LinedList"/>
    <dgm:cxn modelId="{E8775FD9-FFCC-0047-AE3B-4FA981657C1B}" type="presParOf" srcId="{82F77C1B-BF1F-C94E-9268-1894F21093D9}" destId="{02E38231-C80E-E040-BF6A-87C80615BC62}" srcOrd="4" destOrd="0" presId="urn:microsoft.com/office/officeart/2008/layout/LinedList"/>
    <dgm:cxn modelId="{D602AEDB-6947-6C4A-9458-FE535CA45AB1}" type="presParOf" srcId="{82F77C1B-BF1F-C94E-9268-1894F21093D9}" destId="{9759DCE6-1C46-EB48-A46D-DE437080CA22}" srcOrd="5" destOrd="0" presId="urn:microsoft.com/office/officeart/2008/layout/LinedList"/>
    <dgm:cxn modelId="{F6D54523-C4E5-CE49-A500-FE34F6C917D7}" type="presParOf" srcId="{9759DCE6-1C46-EB48-A46D-DE437080CA22}" destId="{1B3DED98-8037-B04F-AD45-109A00C31C2E}" srcOrd="0" destOrd="0" presId="urn:microsoft.com/office/officeart/2008/layout/LinedList"/>
    <dgm:cxn modelId="{E81E95F2-64E6-1347-BD6E-DB9EBEF77731}" type="presParOf" srcId="{9759DCE6-1C46-EB48-A46D-DE437080CA22}" destId="{8067D3A0-1869-594D-A5EC-A079743F37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C5B64A-8D1E-4607-A297-96DA991DD5E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5EFCD90-E169-46D2-B923-82708D1A3673}">
      <dgm:prSet/>
      <dgm:spPr/>
      <dgm:t>
        <a:bodyPr/>
        <a:lstStyle/>
        <a:p>
          <a:r>
            <a:rPr lang="en-US" dirty="0"/>
            <a:t>Spend time with Jesus</a:t>
          </a:r>
        </a:p>
      </dgm:t>
    </dgm:pt>
    <dgm:pt modelId="{A65A8A14-628D-4A0F-80D9-13A60597D99E}" type="parTrans" cxnId="{30220F04-0A81-4AB6-97D0-BB5A9E5FB6F3}">
      <dgm:prSet/>
      <dgm:spPr/>
      <dgm:t>
        <a:bodyPr/>
        <a:lstStyle/>
        <a:p>
          <a:endParaRPr lang="en-US"/>
        </a:p>
      </dgm:t>
    </dgm:pt>
    <dgm:pt modelId="{5363CBE8-69DF-44CF-8283-9B7B5A02B700}" type="sibTrans" cxnId="{30220F04-0A81-4AB6-97D0-BB5A9E5FB6F3}">
      <dgm:prSet/>
      <dgm:spPr/>
      <dgm:t>
        <a:bodyPr/>
        <a:lstStyle/>
        <a:p>
          <a:endParaRPr lang="en-US"/>
        </a:p>
      </dgm:t>
    </dgm:pt>
    <dgm:pt modelId="{A2426811-1BC3-4CB7-B2DE-7C9B77EEB39E}">
      <dgm:prSet/>
      <dgm:spPr/>
      <dgm:t>
        <a:bodyPr/>
        <a:lstStyle/>
        <a:p>
          <a:r>
            <a:rPr lang="en-US" dirty="0"/>
            <a:t>Seek wisdom of Holy Spirit</a:t>
          </a:r>
        </a:p>
      </dgm:t>
    </dgm:pt>
    <dgm:pt modelId="{A31228F3-01D9-4AE3-98C0-76584A402166}" type="parTrans" cxnId="{8F6773C4-111D-43F2-819A-FA70519AC6A5}">
      <dgm:prSet/>
      <dgm:spPr/>
      <dgm:t>
        <a:bodyPr/>
        <a:lstStyle/>
        <a:p>
          <a:endParaRPr lang="en-US"/>
        </a:p>
      </dgm:t>
    </dgm:pt>
    <dgm:pt modelId="{6DF59EF8-4F2D-417B-9E1F-9F9DE65148D7}" type="sibTrans" cxnId="{8F6773C4-111D-43F2-819A-FA70519AC6A5}">
      <dgm:prSet/>
      <dgm:spPr/>
      <dgm:t>
        <a:bodyPr/>
        <a:lstStyle/>
        <a:p>
          <a:endParaRPr lang="en-US"/>
        </a:p>
      </dgm:t>
    </dgm:pt>
    <dgm:pt modelId="{B4A1DA2B-C981-453E-B400-5FC4E1B46823}">
      <dgm:prSet/>
      <dgm:spPr/>
      <dgm:t>
        <a:bodyPr/>
        <a:lstStyle/>
        <a:p>
          <a:r>
            <a:rPr lang="en-US" dirty="0"/>
            <a:t>Be part of a praying community </a:t>
          </a:r>
        </a:p>
      </dgm:t>
    </dgm:pt>
    <dgm:pt modelId="{E34451FE-246E-46C4-9EFC-635514E135B5}" type="parTrans" cxnId="{DC9E126E-13B4-46F1-A466-2B397E5C126A}">
      <dgm:prSet/>
      <dgm:spPr/>
      <dgm:t>
        <a:bodyPr/>
        <a:lstStyle/>
        <a:p>
          <a:endParaRPr lang="en-US"/>
        </a:p>
      </dgm:t>
    </dgm:pt>
    <dgm:pt modelId="{F0321540-9C0B-4B7E-80BE-790BABDD7550}" type="sibTrans" cxnId="{DC9E126E-13B4-46F1-A466-2B397E5C126A}">
      <dgm:prSet/>
      <dgm:spPr/>
      <dgm:t>
        <a:bodyPr/>
        <a:lstStyle/>
        <a:p>
          <a:endParaRPr lang="en-US"/>
        </a:p>
      </dgm:t>
    </dgm:pt>
    <dgm:pt modelId="{82F77C1B-BF1F-C94E-9268-1894F21093D9}" type="pres">
      <dgm:prSet presAssocID="{2CC5B64A-8D1E-4607-A297-96DA991DD5EE}" presName="vert0" presStyleCnt="0">
        <dgm:presLayoutVars>
          <dgm:dir/>
          <dgm:animOne val="branch"/>
          <dgm:animLvl val="lvl"/>
        </dgm:presLayoutVars>
      </dgm:prSet>
      <dgm:spPr/>
    </dgm:pt>
    <dgm:pt modelId="{62BBC02C-BCF7-4D40-8CE6-B8B6952277A1}" type="pres">
      <dgm:prSet presAssocID="{F5EFCD90-E169-46D2-B923-82708D1A3673}" presName="thickLine" presStyleLbl="alignNode1" presStyleIdx="0" presStyleCnt="3"/>
      <dgm:spPr/>
    </dgm:pt>
    <dgm:pt modelId="{AF063666-51F7-164B-8168-6CDE6E8B19CD}" type="pres">
      <dgm:prSet presAssocID="{F5EFCD90-E169-46D2-B923-82708D1A3673}" presName="horz1" presStyleCnt="0"/>
      <dgm:spPr/>
    </dgm:pt>
    <dgm:pt modelId="{2BB45E7E-6C28-AE4C-9EE5-2356B7974771}" type="pres">
      <dgm:prSet presAssocID="{F5EFCD90-E169-46D2-B923-82708D1A3673}" presName="tx1" presStyleLbl="revTx" presStyleIdx="0" presStyleCnt="3"/>
      <dgm:spPr/>
    </dgm:pt>
    <dgm:pt modelId="{A1518973-DA40-AB4A-A118-1EF6DAE08631}" type="pres">
      <dgm:prSet presAssocID="{F5EFCD90-E169-46D2-B923-82708D1A3673}" presName="vert1" presStyleCnt="0"/>
      <dgm:spPr/>
    </dgm:pt>
    <dgm:pt modelId="{1924172C-12B5-F549-A851-3FEE427F6B57}" type="pres">
      <dgm:prSet presAssocID="{A2426811-1BC3-4CB7-B2DE-7C9B77EEB39E}" presName="thickLine" presStyleLbl="alignNode1" presStyleIdx="1" presStyleCnt="3"/>
      <dgm:spPr/>
    </dgm:pt>
    <dgm:pt modelId="{8E920642-B007-5E4E-9839-EA51FE0B8F25}" type="pres">
      <dgm:prSet presAssocID="{A2426811-1BC3-4CB7-B2DE-7C9B77EEB39E}" presName="horz1" presStyleCnt="0"/>
      <dgm:spPr/>
    </dgm:pt>
    <dgm:pt modelId="{66E8251C-FD08-0B45-B926-466EA43D7D3F}" type="pres">
      <dgm:prSet presAssocID="{A2426811-1BC3-4CB7-B2DE-7C9B77EEB39E}" presName="tx1" presStyleLbl="revTx" presStyleIdx="1" presStyleCnt="3"/>
      <dgm:spPr/>
    </dgm:pt>
    <dgm:pt modelId="{6CDB240B-804D-BB4D-A02F-B911C6AA3824}" type="pres">
      <dgm:prSet presAssocID="{A2426811-1BC3-4CB7-B2DE-7C9B77EEB39E}" presName="vert1" presStyleCnt="0"/>
      <dgm:spPr/>
    </dgm:pt>
    <dgm:pt modelId="{02E38231-C80E-E040-BF6A-87C80615BC62}" type="pres">
      <dgm:prSet presAssocID="{B4A1DA2B-C981-453E-B400-5FC4E1B46823}" presName="thickLine" presStyleLbl="alignNode1" presStyleIdx="2" presStyleCnt="3"/>
      <dgm:spPr/>
    </dgm:pt>
    <dgm:pt modelId="{9759DCE6-1C46-EB48-A46D-DE437080CA22}" type="pres">
      <dgm:prSet presAssocID="{B4A1DA2B-C981-453E-B400-5FC4E1B46823}" presName="horz1" presStyleCnt="0"/>
      <dgm:spPr/>
    </dgm:pt>
    <dgm:pt modelId="{1B3DED98-8037-B04F-AD45-109A00C31C2E}" type="pres">
      <dgm:prSet presAssocID="{B4A1DA2B-C981-453E-B400-5FC4E1B46823}" presName="tx1" presStyleLbl="revTx" presStyleIdx="2" presStyleCnt="3"/>
      <dgm:spPr/>
    </dgm:pt>
    <dgm:pt modelId="{8067D3A0-1869-594D-A5EC-A079743F3779}" type="pres">
      <dgm:prSet presAssocID="{B4A1DA2B-C981-453E-B400-5FC4E1B46823}" presName="vert1" presStyleCnt="0"/>
      <dgm:spPr/>
    </dgm:pt>
  </dgm:ptLst>
  <dgm:cxnLst>
    <dgm:cxn modelId="{30220F04-0A81-4AB6-97D0-BB5A9E5FB6F3}" srcId="{2CC5B64A-8D1E-4607-A297-96DA991DD5EE}" destId="{F5EFCD90-E169-46D2-B923-82708D1A3673}" srcOrd="0" destOrd="0" parTransId="{A65A8A14-628D-4A0F-80D9-13A60597D99E}" sibTransId="{5363CBE8-69DF-44CF-8283-9B7B5A02B700}"/>
    <dgm:cxn modelId="{E7586E3F-0AD9-D344-889C-A5C95ADA69B9}" type="presOf" srcId="{F5EFCD90-E169-46D2-B923-82708D1A3673}" destId="{2BB45E7E-6C28-AE4C-9EE5-2356B7974771}" srcOrd="0" destOrd="0" presId="urn:microsoft.com/office/officeart/2008/layout/LinedList"/>
    <dgm:cxn modelId="{EA018255-955B-DA4C-AAF9-9744BE38053D}" type="presOf" srcId="{B4A1DA2B-C981-453E-B400-5FC4E1B46823}" destId="{1B3DED98-8037-B04F-AD45-109A00C31C2E}" srcOrd="0" destOrd="0" presId="urn:microsoft.com/office/officeart/2008/layout/LinedList"/>
    <dgm:cxn modelId="{DC9E126E-13B4-46F1-A466-2B397E5C126A}" srcId="{2CC5B64A-8D1E-4607-A297-96DA991DD5EE}" destId="{B4A1DA2B-C981-453E-B400-5FC4E1B46823}" srcOrd="2" destOrd="0" parTransId="{E34451FE-246E-46C4-9EFC-635514E135B5}" sibTransId="{F0321540-9C0B-4B7E-80BE-790BABDD7550}"/>
    <dgm:cxn modelId="{69E15491-14E4-844F-8E85-579F868F3A97}" type="presOf" srcId="{2CC5B64A-8D1E-4607-A297-96DA991DD5EE}" destId="{82F77C1B-BF1F-C94E-9268-1894F21093D9}" srcOrd="0" destOrd="0" presId="urn:microsoft.com/office/officeart/2008/layout/LinedList"/>
    <dgm:cxn modelId="{2698D591-57EB-6740-BEB6-511AFAA17F7E}" type="presOf" srcId="{A2426811-1BC3-4CB7-B2DE-7C9B77EEB39E}" destId="{66E8251C-FD08-0B45-B926-466EA43D7D3F}" srcOrd="0" destOrd="0" presId="urn:microsoft.com/office/officeart/2008/layout/LinedList"/>
    <dgm:cxn modelId="{8F6773C4-111D-43F2-819A-FA70519AC6A5}" srcId="{2CC5B64A-8D1E-4607-A297-96DA991DD5EE}" destId="{A2426811-1BC3-4CB7-B2DE-7C9B77EEB39E}" srcOrd="1" destOrd="0" parTransId="{A31228F3-01D9-4AE3-98C0-76584A402166}" sibTransId="{6DF59EF8-4F2D-417B-9E1F-9F9DE65148D7}"/>
    <dgm:cxn modelId="{60B1BC13-AA8F-4F4D-8911-614F593283DB}" type="presParOf" srcId="{82F77C1B-BF1F-C94E-9268-1894F21093D9}" destId="{62BBC02C-BCF7-4D40-8CE6-B8B6952277A1}" srcOrd="0" destOrd="0" presId="urn:microsoft.com/office/officeart/2008/layout/LinedList"/>
    <dgm:cxn modelId="{1AC99EEB-7A0A-B24B-9C7A-97D979B392A4}" type="presParOf" srcId="{82F77C1B-BF1F-C94E-9268-1894F21093D9}" destId="{AF063666-51F7-164B-8168-6CDE6E8B19CD}" srcOrd="1" destOrd="0" presId="urn:microsoft.com/office/officeart/2008/layout/LinedList"/>
    <dgm:cxn modelId="{0008F94A-EB0B-7D41-9EF2-AB5DB57AAF84}" type="presParOf" srcId="{AF063666-51F7-164B-8168-6CDE6E8B19CD}" destId="{2BB45E7E-6C28-AE4C-9EE5-2356B7974771}" srcOrd="0" destOrd="0" presId="urn:microsoft.com/office/officeart/2008/layout/LinedList"/>
    <dgm:cxn modelId="{01151111-EAF2-BE47-B4CF-567BED3949AF}" type="presParOf" srcId="{AF063666-51F7-164B-8168-6CDE6E8B19CD}" destId="{A1518973-DA40-AB4A-A118-1EF6DAE08631}" srcOrd="1" destOrd="0" presId="urn:microsoft.com/office/officeart/2008/layout/LinedList"/>
    <dgm:cxn modelId="{57B4EEF1-CA6D-6747-8CC4-8076BDC897E7}" type="presParOf" srcId="{82F77C1B-BF1F-C94E-9268-1894F21093D9}" destId="{1924172C-12B5-F549-A851-3FEE427F6B57}" srcOrd="2" destOrd="0" presId="urn:microsoft.com/office/officeart/2008/layout/LinedList"/>
    <dgm:cxn modelId="{E70A4E89-6249-5248-B031-C4A9F7E1496C}" type="presParOf" srcId="{82F77C1B-BF1F-C94E-9268-1894F21093D9}" destId="{8E920642-B007-5E4E-9839-EA51FE0B8F25}" srcOrd="3" destOrd="0" presId="urn:microsoft.com/office/officeart/2008/layout/LinedList"/>
    <dgm:cxn modelId="{03351405-E326-2A4F-B1BC-38F9E3A62D32}" type="presParOf" srcId="{8E920642-B007-5E4E-9839-EA51FE0B8F25}" destId="{66E8251C-FD08-0B45-B926-466EA43D7D3F}" srcOrd="0" destOrd="0" presId="urn:microsoft.com/office/officeart/2008/layout/LinedList"/>
    <dgm:cxn modelId="{0B05F457-2AC6-404B-B07F-B72816EF92A6}" type="presParOf" srcId="{8E920642-B007-5E4E-9839-EA51FE0B8F25}" destId="{6CDB240B-804D-BB4D-A02F-B911C6AA3824}" srcOrd="1" destOrd="0" presId="urn:microsoft.com/office/officeart/2008/layout/LinedList"/>
    <dgm:cxn modelId="{E8775FD9-FFCC-0047-AE3B-4FA981657C1B}" type="presParOf" srcId="{82F77C1B-BF1F-C94E-9268-1894F21093D9}" destId="{02E38231-C80E-E040-BF6A-87C80615BC62}" srcOrd="4" destOrd="0" presId="urn:microsoft.com/office/officeart/2008/layout/LinedList"/>
    <dgm:cxn modelId="{D602AEDB-6947-6C4A-9458-FE535CA45AB1}" type="presParOf" srcId="{82F77C1B-BF1F-C94E-9268-1894F21093D9}" destId="{9759DCE6-1C46-EB48-A46D-DE437080CA22}" srcOrd="5" destOrd="0" presId="urn:microsoft.com/office/officeart/2008/layout/LinedList"/>
    <dgm:cxn modelId="{F6D54523-C4E5-CE49-A500-FE34F6C917D7}" type="presParOf" srcId="{9759DCE6-1C46-EB48-A46D-DE437080CA22}" destId="{1B3DED98-8037-B04F-AD45-109A00C31C2E}" srcOrd="0" destOrd="0" presId="urn:microsoft.com/office/officeart/2008/layout/LinedList"/>
    <dgm:cxn modelId="{E81E95F2-64E6-1347-BD6E-DB9EBEF77731}" type="presParOf" srcId="{9759DCE6-1C46-EB48-A46D-DE437080CA22}" destId="{8067D3A0-1869-594D-A5EC-A079743F37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BC02C-BCF7-4D40-8CE6-B8B6952277A1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45E7E-6C28-AE4C-9EE5-2356B7974771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Jesus was alive</a:t>
          </a:r>
        </a:p>
      </dsp:txBody>
      <dsp:txXfrm>
        <a:off x="0" y="2703"/>
        <a:ext cx="6900512" cy="1843578"/>
      </dsp:txXfrm>
    </dsp:sp>
    <dsp:sp modelId="{1924172C-12B5-F549-A851-3FEE427F6B57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8251C-FD08-0B45-B926-466EA43D7D3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God was bringing in His new Kingdom </a:t>
          </a:r>
        </a:p>
      </dsp:txBody>
      <dsp:txXfrm>
        <a:off x="0" y="1846281"/>
        <a:ext cx="6900512" cy="1843578"/>
      </dsp:txXfrm>
    </dsp:sp>
    <dsp:sp modelId="{02E38231-C80E-E040-BF6A-87C80615BC6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DED98-8037-B04F-AD45-109A00C31C2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Threatened all the Sanhedrin stood for</a:t>
          </a:r>
        </a:p>
      </dsp:txBody>
      <dsp:txXfrm>
        <a:off x="0" y="3689859"/>
        <a:ext cx="6900512" cy="1843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BC02C-BCF7-4D40-8CE6-B8B6952277A1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45E7E-6C28-AE4C-9EE5-2356B7974771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Been with Jesus </a:t>
          </a:r>
        </a:p>
      </dsp:txBody>
      <dsp:txXfrm>
        <a:off x="0" y="2703"/>
        <a:ext cx="6900512" cy="1843578"/>
      </dsp:txXfrm>
    </dsp:sp>
    <dsp:sp modelId="{1924172C-12B5-F549-A851-3FEE427F6B57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8251C-FD08-0B45-B926-466EA43D7D3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Empowered by Holy Spirit </a:t>
          </a:r>
        </a:p>
      </dsp:txBody>
      <dsp:txXfrm>
        <a:off x="0" y="1846281"/>
        <a:ext cx="6900512" cy="1843578"/>
      </dsp:txXfrm>
    </dsp:sp>
    <dsp:sp modelId="{02E38231-C80E-E040-BF6A-87C80615BC6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DED98-8037-B04F-AD45-109A00C31C2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100" kern="1200" dirty="0"/>
        </a:p>
      </dsp:txBody>
      <dsp:txXfrm>
        <a:off x="0" y="3689859"/>
        <a:ext cx="6900512" cy="18435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BC02C-BCF7-4D40-8CE6-B8B6952277A1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45E7E-6C28-AE4C-9EE5-2356B7974771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Share with church</a:t>
          </a:r>
        </a:p>
      </dsp:txBody>
      <dsp:txXfrm>
        <a:off x="0" y="2703"/>
        <a:ext cx="6900512" cy="1843578"/>
      </dsp:txXfrm>
    </dsp:sp>
    <dsp:sp modelId="{1924172C-12B5-F549-A851-3FEE427F6B57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8251C-FD08-0B45-B926-466EA43D7D3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Pray</a:t>
          </a:r>
        </a:p>
      </dsp:txBody>
      <dsp:txXfrm>
        <a:off x="0" y="1846281"/>
        <a:ext cx="6900512" cy="1843578"/>
      </dsp:txXfrm>
    </dsp:sp>
    <dsp:sp modelId="{02E38231-C80E-E040-BF6A-87C80615BC6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DED98-8037-B04F-AD45-109A00C31C2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0" y="3689859"/>
        <a:ext cx="6900512" cy="1843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BC02C-BCF7-4D40-8CE6-B8B6952277A1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45E7E-6C28-AE4C-9EE5-2356B7974771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God is sovereign</a:t>
          </a:r>
        </a:p>
      </dsp:txBody>
      <dsp:txXfrm>
        <a:off x="0" y="2703"/>
        <a:ext cx="6900512" cy="1843578"/>
      </dsp:txXfrm>
    </dsp:sp>
    <dsp:sp modelId="{1924172C-12B5-F549-A851-3FEE427F6B57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8251C-FD08-0B45-B926-466EA43D7D3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Creation and enemies</a:t>
          </a:r>
        </a:p>
      </dsp:txBody>
      <dsp:txXfrm>
        <a:off x="0" y="1846281"/>
        <a:ext cx="6900512" cy="1843578"/>
      </dsp:txXfrm>
    </dsp:sp>
    <dsp:sp modelId="{02E38231-C80E-E040-BF6A-87C80615BC6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DED98-8037-B04F-AD45-109A00C31C2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God can give them boldness through power of Holy Spirit</a:t>
          </a:r>
        </a:p>
      </dsp:txBody>
      <dsp:txXfrm>
        <a:off x="0" y="3689859"/>
        <a:ext cx="6900512" cy="1843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BC02C-BCF7-4D40-8CE6-B8B6952277A1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45E7E-6C28-AE4C-9EE5-2356B7974771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Spend time with Jesus</a:t>
          </a:r>
        </a:p>
      </dsp:txBody>
      <dsp:txXfrm>
        <a:off x="0" y="2703"/>
        <a:ext cx="6900512" cy="1843578"/>
      </dsp:txXfrm>
    </dsp:sp>
    <dsp:sp modelId="{1924172C-12B5-F549-A851-3FEE427F6B57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8251C-FD08-0B45-B926-466EA43D7D3F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Seek wisdom of Holy Spirit</a:t>
          </a:r>
        </a:p>
      </dsp:txBody>
      <dsp:txXfrm>
        <a:off x="0" y="1846281"/>
        <a:ext cx="6900512" cy="1843578"/>
      </dsp:txXfrm>
    </dsp:sp>
    <dsp:sp modelId="{02E38231-C80E-E040-BF6A-87C80615BC62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DED98-8037-B04F-AD45-109A00C31C2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/>
            <a:t>Be part of a praying community </a:t>
          </a:r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1EF23-55F7-D54C-9BD7-4D78F9E10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0F42F-A83E-154B-B45C-F6FEE9FA5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14367B-302B-F440-8B35-AAE3F22A2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30AD38-E1BC-B946-9C3A-9A24CC880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D64F4-28C5-4E4B-828F-4B928BD19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0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0287E-A6F5-E740-AE26-C8564B84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D9A006-6807-CE4F-B5F6-F55348A78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1123C-36F1-1640-A92F-C253A1C46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0A2A5-0F46-0A46-886B-3000DC9E3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69C12-0DF7-3E40-A4C4-45D1F046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2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25F51-D3E8-3C45-8B7A-FC59FE57C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85B9AC-9141-654B-9C59-6619B9D9F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38422-E953-814B-A7D6-1005A0B1C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092CE-7A1D-4142-A14F-913B3C61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430A-91F1-0B47-BFA7-25455016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CD3C3-9A38-1F4A-A413-4F40CE4BB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EFDBA-D2E8-2840-81EA-202314DEF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740C6-8762-9646-B5B9-8762DB777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2A990-76CD-8B45-BD9C-7D67956D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3121D-511C-744D-ACE3-C479A6CF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5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62A18-CD0B-2948-A5D1-950A17AD2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D0833-F226-2E45-920C-A4D863900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B9A89-25B8-B74A-889F-727E50F39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A5DA1-D9E9-6143-B736-A135BB7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F9AEC-CE7F-FA47-A123-25428A61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8D315-EFD5-2741-8ADA-28BEEF0B1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6F4B5-EB0A-9A4F-8ECD-24E45E9EB7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7504D-74ED-B041-988D-3538D343D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4F34C-4E3F-8845-8A90-353BD45E4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1182B-8BEA-8A49-8C50-9E8EF46A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9B280-4DE6-2540-BA7A-9D6D5E3AF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4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696C-35F8-8F46-B04B-D9F1E13B5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99955-631C-D946-8E40-4BE757935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934CD-4944-FC42-A342-3A6E09A6C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2BE2ED-4F1B-704C-BE49-4543DA0CD7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BBD310-549B-264B-ADF3-843761034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53F0B9-BAC8-344A-96EF-67138A6D1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23230-BF10-9443-8F91-14265B58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B52F88-E90F-9E4F-A280-0B4F35A45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5A4B-F965-8043-BEBC-1AE4F1771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EA9C7B-4030-1E45-9B9E-7BACAC09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96196-0036-4042-BEF7-98E6252C2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C22BC-B241-EE48-8EF5-ED1A005B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0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C4B9A6-57B5-164F-8ACC-BCE2ED70B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19B6A-4A92-F345-A743-9EC572EB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BF808C-F166-6044-86FB-47364909B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7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49B51-0F0F-F941-B16E-31A31DFC1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6637F-4F37-1F43-9A25-EA869EF14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F217C-194B-2342-8129-E8B12B5C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9F3DA-7B3E-DC46-B12F-38CE0378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1DA82-56F7-714E-B759-4BC54255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78B72-31E1-AD44-9820-46785EE5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7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F5BA-6452-5345-A89C-6244C4C7C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A5482-8F62-F34F-A7BE-DFD93DA8F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0B744-5684-4E48-83C9-52D82FB81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0DACE-ECE3-FA4F-9CD5-5BCABAEEE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DA5FD-A61B-AF4D-81C1-8259E41A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5AD94-0755-2941-99AB-CAEEC4FB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9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4F04D9-B11F-8242-BEC7-39FF79248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516A8-25EE-264D-AF55-086327FEF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DD509-0BE0-164C-BC3A-533882E130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6B879-226C-6244-9479-8F605AE6B268}" type="datetimeFigureOut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FC59C-4FB3-1845-B687-4209E37E8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F48F8-A70F-3240-9D22-AD3E7A840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09703-AD7E-0F41-BFB4-3B700FF61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A07B49-A75A-AC4C-9E41-B3C91D7A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dirty="0"/>
              <a:t>A day in the life of Peter and John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64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6975A3-DBBE-DA49-8223-D46A3C13678E}"/>
              </a:ext>
            </a:extLst>
          </p:cNvPr>
          <p:cNvSpPr txBox="1"/>
          <p:nvPr/>
        </p:nvSpPr>
        <p:spPr>
          <a:xfrm>
            <a:off x="1084742" y="784832"/>
            <a:ext cx="95432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What does opposition look like today?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443533-106C-8040-9617-B97A2DD5458D}"/>
              </a:ext>
            </a:extLst>
          </p:cNvPr>
          <p:cNvSpPr txBox="1"/>
          <p:nvPr/>
        </p:nvSpPr>
        <p:spPr>
          <a:xfrm>
            <a:off x="690157" y="3190434"/>
            <a:ext cx="2846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Persecution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96233A-3D86-CC4F-85A6-945897B55D1C}"/>
              </a:ext>
            </a:extLst>
          </p:cNvPr>
          <p:cNvSpPr txBox="1"/>
          <p:nvPr/>
        </p:nvSpPr>
        <p:spPr>
          <a:xfrm>
            <a:off x="9050473" y="3190433"/>
            <a:ext cx="2451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Apathy</a:t>
            </a:r>
          </a:p>
        </p:txBody>
      </p:sp>
      <p:sp>
        <p:nvSpPr>
          <p:cNvPr id="11" name="Left-right Arrow 10">
            <a:extLst>
              <a:ext uri="{FF2B5EF4-FFF2-40B4-BE49-F238E27FC236}">
                <a16:creationId xmlns:a16="http://schemas.microsoft.com/office/drawing/2014/main" id="{E340A378-1DA2-2E4B-B155-659127306945}"/>
              </a:ext>
            </a:extLst>
          </p:cNvPr>
          <p:cNvSpPr/>
          <p:nvPr/>
        </p:nvSpPr>
        <p:spPr>
          <a:xfrm>
            <a:off x="1367179" y="4231852"/>
            <a:ext cx="9060872" cy="789709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6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2FC83-BDE1-7246-B488-FE163E18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How do we respond? 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3088B68-0CDE-6504-9148-D05F6AE52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98382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74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BBC02C-BCF7-4D40-8CE6-B8B69522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B45E7E-6C28-AE4C-9EE5-2356B7974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24172C-12B5-F549-A851-3FEE427F6B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E8251C-FD08-0B45-B926-466EA43D7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E38231-C80E-E040-BF6A-87C80615B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3DED98-8037-B04F-AD45-109A00C31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cts 3 Archives - Children's Bible Activities | Sunday School Activities for  Kids">
            <a:extLst>
              <a:ext uri="{FF2B5EF4-FFF2-40B4-BE49-F238E27FC236}">
                <a16:creationId xmlns:a16="http://schemas.microsoft.com/office/drawing/2014/main" id="{404CF5F9-E287-4742-BDFF-28F2D9260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-217714"/>
            <a:ext cx="11168743" cy="797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98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D2FC83-BDE1-7246-B488-FE163E18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/>
              <a:t>Peter’s offence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3088B68-0CDE-6504-9148-D05F6AE52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5505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90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BBC02C-BCF7-4D40-8CE6-B8B69522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B45E7E-6C28-AE4C-9EE5-2356B7974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24172C-12B5-F549-A851-3FEE427F6B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E8251C-FD08-0B45-B926-466EA43D7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E38231-C80E-E040-BF6A-87C80615B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3DED98-8037-B04F-AD45-109A00C31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C026DD-3BCD-024D-A8F5-189224E07C2F}"/>
              </a:ext>
            </a:extLst>
          </p:cNvPr>
          <p:cNvSpPr txBox="1"/>
          <p:nvPr/>
        </p:nvSpPr>
        <p:spPr>
          <a:xfrm>
            <a:off x="749507" y="856034"/>
            <a:ext cx="106879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 Wright:  </a:t>
            </a:r>
            <a:r>
              <a:rPr lang="en-GB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Priests realised that the gospel message meant their power and prestige would be upstaged and overturned – in a way they understood the implications of the gospel message better than we do, but they didn’t like what they understood!!</a:t>
            </a:r>
          </a:p>
        </p:txBody>
      </p:sp>
    </p:spTree>
    <p:extLst>
      <p:ext uri="{BB962C8B-B14F-4D97-AF65-F5344CB8AC3E}">
        <p14:creationId xmlns:p14="http://schemas.microsoft.com/office/powerpoint/2010/main" val="40717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D8E838-EBEA-0349-B45A-E66B9325F802}"/>
              </a:ext>
            </a:extLst>
          </p:cNvPr>
          <p:cNvSpPr txBox="1"/>
          <p:nvPr/>
        </p:nvSpPr>
        <p:spPr>
          <a:xfrm>
            <a:off x="620486" y="554636"/>
            <a:ext cx="11070771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Be on your guard; you will be handed over to the local councils and be flogged in the synagogues. </a:t>
            </a:r>
          </a:p>
          <a:p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GB" sz="2000" b="0" i="1" dirty="0">
                <a:solidFill>
                  <a:srgbClr val="000000"/>
                </a:solidFill>
                <a:effectLst/>
                <a:latin typeface="system-ui"/>
              </a:rPr>
              <a:t>Matthew 10:17</a:t>
            </a:r>
          </a:p>
          <a:p>
            <a:endParaRPr lang="en-GB" dirty="0">
              <a:solidFill>
                <a:srgbClr val="000000"/>
              </a:solidFill>
              <a:latin typeface="system-ui"/>
            </a:endParaRPr>
          </a:p>
          <a:p>
            <a:endParaRPr lang="en-GB" dirty="0">
              <a:solidFill>
                <a:srgbClr val="000000"/>
              </a:solidFill>
              <a:latin typeface="system-ui"/>
            </a:endParaRPr>
          </a:p>
          <a:p>
            <a:endParaRPr lang="en-GB" dirty="0">
              <a:solidFill>
                <a:srgbClr val="000000"/>
              </a:solidFill>
              <a:latin typeface="system-ui"/>
            </a:endParaRPr>
          </a:p>
          <a:p>
            <a:endParaRPr lang="en-GB" dirty="0">
              <a:solidFill>
                <a:srgbClr val="000000"/>
              </a:solidFill>
              <a:latin typeface="system-ui"/>
            </a:endParaRPr>
          </a:p>
          <a:p>
            <a:r>
              <a:rPr lang="en-GB" sz="4000" b="0" i="0" dirty="0">
                <a:solidFill>
                  <a:srgbClr val="000000"/>
                </a:solidFill>
                <a:effectLst/>
                <a:latin typeface="system-ui"/>
              </a:rPr>
              <a:t>Remember what I told you: ‘A servant is not greater than his master.’ If they persecuted me, they will persecute you also. </a:t>
            </a:r>
          </a:p>
          <a:p>
            <a:r>
              <a:rPr lang="en-GB" sz="2000" b="0" i="1" dirty="0">
                <a:solidFill>
                  <a:srgbClr val="000000"/>
                </a:solidFill>
                <a:effectLst/>
                <a:latin typeface="system-ui"/>
              </a:rPr>
              <a:t>John 15:20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47223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D2FC83-BDE1-7246-B488-FE163E18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Peter’s boldness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3088B68-0CDE-6504-9148-D05F6AE52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4700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300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BBC02C-BCF7-4D40-8CE6-B8B69522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B45E7E-6C28-AE4C-9EE5-2356B7974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24172C-12B5-F549-A851-3FEE427F6B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E8251C-FD08-0B45-B926-466EA43D7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E38231-C80E-E040-BF6A-87C80615B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3DED98-8037-B04F-AD45-109A00C31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FD2FC83-BDE1-7246-B488-FE163E18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Peter’s reaction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3088B68-0CDE-6504-9148-D05F6AE52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464344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820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FD2FC83-BDE1-7246-B488-FE163E18C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/>
              <a:t>Believers prayer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23088B68-0CDE-6504-9148-D05F6AE527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81843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116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2BBC02C-BCF7-4D40-8CE6-B8B6952277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B45E7E-6C28-AE4C-9EE5-2356B79747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924172C-12B5-F549-A851-3FEE427F6B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E8251C-FD08-0B45-B926-466EA43D7D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E38231-C80E-E040-BF6A-87C80615B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B3DED98-8037-B04F-AD45-109A00C31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5D7E5E-8193-3145-9735-EC14FB64D853}"/>
              </a:ext>
            </a:extLst>
          </p:cNvPr>
          <p:cNvSpPr txBox="1"/>
          <p:nvPr/>
        </p:nvSpPr>
        <p:spPr>
          <a:xfrm>
            <a:off x="890338" y="640080"/>
            <a:ext cx="3734014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dirty="0">
                <a:latin typeface="+mj-lt"/>
                <a:ea typeface="+mj-ea"/>
                <a:cs typeface="+mj-cs"/>
              </a:rPr>
              <a:t>What is your story?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Diverse People Stock Illustrations – 47,136 Diverse People Stock  Illustrations, Vectors &amp; Clipart - Dreamstime">
            <a:extLst>
              <a:ext uri="{FF2B5EF4-FFF2-40B4-BE49-F238E27FC236}">
                <a16:creationId xmlns:a16="http://schemas.microsoft.com/office/drawing/2014/main" id="{64118454-B026-2442-971F-F60A53303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 bwMode="auto">
          <a:xfrm>
            <a:off x="5514690" y="-15836"/>
            <a:ext cx="6393775" cy="6654095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47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192</Words>
  <Application>Microsoft Macintosh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system-ui</vt:lpstr>
      <vt:lpstr>Office Theme</vt:lpstr>
      <vt:lpstr>A day in the life of Peter and John</vt:lpstr>
      <vt:lpstr>PowerPoint Presentation</vt:lpstr>
      <vt:lpstr>Peter’s offence</vt:lpstr>
      <vt:lpstr>PowerPoint Presentation</vt:lpstr>
      <vt:lpstr>PowerPoint Presentation</vt:lpstr>
      <vt:lpstr>Peter’s boldness</vt:lpstr>
      <vt:lpstr>Peter’s reaction</vt:lpstr>
      <vt:lpstr>Believers prayer</vt:lpstr>
      <vt:lpstr>PowerPoint Presentation</vt:lpstr>
      <vt:lpstr>PowerPoint Presentation</vt:lpstr>
      <vt:lpstr>How do we respond?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Peter’s offence</dc:title>
  <dc:creator>Derek Macallan</dc:creator>
  <cp:lastModifiedBy>Derek Macallan</cp:lastModifiedBy>
  <cp:revision>11</cp:revision>
  <dcterms:created xsi:type="dcterms:W3CDTF">2023-10-28T08:36:59Z</dcterms:created>
  <dcterms:modified xsi:type="dcterms:W3CDTF">2023-11-08T10:31:29Z</dcterms:modified>
</cp:coreProperties>
</file>