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 id="266" r:id="rId3"/>
    <p:sldId id="267" r:id="rId4"/>
    <p:sldId id="269" r:id="rId5"/>
    <p:sldId id="292" r:id="rId6"/>
    <p:sldId id="272" r:id="rId7"/>
    <p:sldId id="271" r:id="rId8"/>
    <p:sldId id="274" r:id="rId9"/>
    <p:sldId id="273" r:id="rId10"/>
    <p:sldId id="275" r:id="rId11"/>
    <p:sldId id="276" r:id="rId12"/>
    <p:sldId id="278" r:id="rId13"/>
    <p:sldId id="279" r:id="rId14"/>
    <p:sldId id="288" r:id="rId15"/>
    <p:sldId id="282" r:id="rId16"/>
    <p:sldId id="289" r:id="rId17"/>
    <p:sldId id="283" r:id="rId18"/>
    <p:sldId id="291" r:id="rId19"/>
    <p:sldId id="284" r:id="rId20"/>
    <p:sldId id="285" r:id="rId21"/>
    <p:sldId id="286" r:id="rId22"/>
    <p:sldId id="290" r:id="rId23"/>
    <p:sldId id="287" r:id="rId2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800" y="5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Bramwell" userId="bca58ee0-e8a9-4cba-a1a5-7dc7b1466e81" providerId="ADAL" clId="{B06EC963-2C84-479F-A1ED-29536147F5B2}"/>
    <pc:docChg chg="custSel addSld delSld modSld sldOrd">
      <pc:chgData name="Simon Bramwell" userId="bca58ee0-e8a9-4cba-a1a5-7dc7b1466e81" providerId="ADAL" clId="{B06EC963-2C84-479F-A1ED-29536147F5B2}" dt="2023-12-15T20:29:46.513" v="253" actId="115"/>
      <pc:docMkLst>
        <pc:docMk/>
      </pc:docMkLst>
      <pc:sldChg chg="del">
        <pc:chgData name="Simon Bramwell" userId="bca58ee0-e8a9-4cba-a1a5-7dc7b1466e81" providerId="ADAL" clId="{B06EC963-2C84-479F-A1ED-29536147F5B2}" dt="2023-12-15T15:32:44.732" v="1" actId="47"/>
        <pc:sldMkLst>
          <pc:docMk/>
          <pc:sldMk cId="3578006439" sldId="257"/>
        </pc:sldMkLst>
      </pc:sldChg>
      <pc:sldChg chg="del">
        <pc:chgData name="Simon Bramwell" userId="bca58ee0-e8a9-4cba-a1a5-7dc7b1466e81" providerId="ADAL" clId="{B06EC963-2C84-479F-A1ED-29536147F5B2}" dt="2023-12-15T15:32:45.654" v="2" actId="47"/>
        <pc:sldMkLst>
          <pc:docMk/>
          <pc:sldMk cId="220361302" sldId="258"/>
        </pc:sldMkLst>
      </pc:sldChg>
      <pc:sldChg chg="del">
        <pc:chgData name="Simon Bramwell" userId="bca58ee0-e8a9-4cba-a1a5-7dc7b1466e81" providerId="ADAL" clId="{B06EC963-2C84-479F-A1ED-29536147F5B2}" dt="2023-12-15T15:32:47.854" v="4" actId="47"/>
        <pc:sldMkLst>
          <pc:docMk/>
          <pc:sldMk cId="1004796159" sldId="259"/>
        </pc:sldMkLst>
      </pc:sldChg>
      <pc:sldChg chg="del">
        <pc:chgData name="Simon Bramwell" userId="bca58ee0-e8a9-4cba-a1a5-7dc7b1466e81" providerId="ADAL" clId="{B06EC963-2C84-479F-A1ED-29536147F5B2}" dt="2023-12-15T15:32:43.700" v="0" actId="47"/>
        <pc:sldMkLst>
          <pc:docMk/>
          <pc:sldMk cId="856775736" sldId="260"/>
        </pc:sldMkLst>
      </pc:sldChg>
      <pc:sldChg chg="del">
        <pc:chgData name="Simon Bramwell" userId="bca58ee0-e8a9-4cba-a1a5-7dc7b1466e81" providerId="ADAL" clId="{B06EC963-2C84-479F-A1ED-29536147F5B2}" dt="2023-12-15T15:32:48.910" v="5" actId="47"/>
        <pc:sldMkLst>
          <pc:docMk/>
          <pc:sldMk cId="3327552376" sldId="262"/>
        </pc:sldMkLst>
      </pc:sldChg>
      <pc:sldChg chg="del">
        <pc:chgData name="Simon Bramwell" userId="bca58ee0-e8a9-4cba-a1a5-7dc7b1466e81" providerId="ADAL" clId="{B06EC963-2C84-479F-A1ED-29536147F5B2}" dt="2023-12-15T15:32:49.743" v="6" actId="47"/>
        <pc:sldMkLst>
          <pc:docMk/>
          <pc:sldMk cId="3907898435" sldId="263"/>
        </pc:sldMkLst>
      </pc:sldChg>
      <pc:sldChg chg="del">
        <pc:chgData name="Simon Bramwell" userId="bca58ee0-e8a9-4cba-a1a5-7dc7b1466e81" providerId="ADAL" clId="{B06EC963-2C84-479F-A1ED-29536147F5B2}" dt="2023-12-15T15:32:47.029" v="3" actId="47"/>
        <pc:sldMkLst>
          <pc:docMk/>
          <pc:sldMk cId="615254135" sldId="264"/>
        </pc:sldMkLst>
      </pc:sldChg>
      <pc:sldChg chg="del">
        <pc:chgData name="Simon Bramwell" userId="bca58ee0-e8a9-4cba-a1a5-7dc7b1466e81" providerId="ADAL" clId="{B06EC963-2C84-479F-A1ED-29536147F5B2}" dt="2023-12-15T15:32:50.536" v="7" actId="47"/>
        <pc:sldMkLst>
          <pc:docMk/>
          <pc:sldMk cId="1153489213" sldId="268"/>
        </pc:sldMkLst>
      </pc:sldChg>
      <pc:sldChg chg="del">
        <pc:chgData name="Simon Bramwell" userId="bca58ee0-e8a9-4cba-a1a5-7dc7b1466e81" providerId="ADAL" clId="{B06EC963-2C84-479F-A1ED-29536147F5B2}" dt="2023-12-15T15:32:51.463" v="8" actId="47"/>
        <pc:sldMkLst>
          <pc:docMk/>
          <pc:sldMk cId="4208919257" sldId="280"/>
        </pc:sldMkLst>
      </pc:sldChg>
      <pc:sldChg chg="del">
        <pc:chgData name="Simon Bramwell" userId="bca58ee0-e8a9-4cba-a1a5-7dc7b1466e81" providerId="ADAL" clId="{B06EC963-2C84-479F-A1ED-29536147F5B2}" dt="2023-12-15T15:32:53.185" v="9" actId="47"/>
        <pc:sldMkLst>
          <pc:docMk/>
          <pc:sldMk cId="3923788357" sldId="281"/>
        </pc:sldMkLst>
      </pc:sldChg>
      <pc:sldChg chg="modSp mod">
        <pc:chgData name="Simon Bramwell" userId="bca58ee0-e8a9-4cba-a1a5-7dc7b1466e81" providerId="ADAL" clId="{B06EC963-2C84-479F-A1ED-29536147F5B2}" dt="2023-12-15T16:38:54.772" v="107" actId="20577"/>
        <pc:sldMkLst>
          <pc:docMk/>
          <pc:sldMk cId="3990384670" sldId="285"/>
        </pc:sldMkLst>
        <pc:spChg chg="mod">
          <ac:chgData name="Simon Bramwell" userId="bca58ee0-e8a9-4cba-a1a5-7dc7b1466e81" providerId="ADAL" clId="{B06EC963-2C84-479F-A1ED-29536147F5B2}" dt="2023-12-15T16:38:54.772" v="107" actId="20577"/>
          <ac:spMkLst>
            <pc:docMk/>
            <pc:sldMk cId="3990384670" sldId="285"/>
            <ac:spMk id="4" creationId="{C982E2AB-A7C8-4747-E9B7-F12AFA2954A7}"/>
          </ac:spMkLst>
        </pc:spChg>
      </pc:sldChg>
      <pc:sldChg chg="modSp mod">
        <pc:chgData name="Simon Bramwell" userId="bca58ee0-e8a9-4cba-a1a5-7dc7b1466e81" providerId="ADAL" clId="{B06EC963-2C84-479F-A1ED-29536147F5B2}" dt="2023-12-15T16:39:05.526" v="113" actId="20577"/>
        <pc:sldMkLst>
          <pc:docMk/>
          <pc:sldMk cId="696513027" sldId="286"/>
        </pc:sldMkLst>
        <pc:spChg chg="mod">
          <ac:chgData name="Simon Bramwell" userId="bca58ee0-e8a9-4cba-a1a5-7dc7b1466e81" providerId="ADAL" clId="{B06EC963-2C84-479F-A1ED-29536147F5B2}" dt="2023-12-15T16:39:05.526" v="113" actId="20577"/>
          <ac:spMkLst>
            <pc:docMk/>
            <pc:sldMk cId="696513027" sldId="286"/>
            <ac:spMk id="4" creationId="{C982E2AB-A7C8-4747-E9B7-F12AFA2954A7}"/>
          </ac:spMkLst>
        </pc:spChg>
      </pc:sldChg>
      <pc:sldChg chg="modSp mod">
        <pc:chgData name="Simon Bramwell" userId="bca58ee0-e8a9-4cba-a1a5-7dc7b1466e81" providerId="ADAL" clId="{B06EC963-2C84-479F-A1ED-29536147F5B2}" dt="2023-12-15T16:41:09.438" v="119" actId="20577"/>
        <pc:sldMkLst>
          <pc:docMk/>
          <pc:sldMk cId="2569424083" sldId="290"/>
        </pc:sldMkLst>
        <pc:spChg chg="mod">
          <ac:chgData name="Simon Bramwell" userId="bca58ee0-e8a9-4cba-a1a5-7dc7b1466e81" providerId="ADAL" clId="{B06EC963-2C84-479F-A1ED-29536147F5B2}" dt="2023-12-15T16:41:09.438" v="119" actId="20577"/>
          <ac:spMkLst>
            <pc:docMk/>
            <pc:sldMk cId="2569424083" sldId="290"/>
            <ac:spMk id="4" creationId="{C982E2AB-A7C8-4747-E9B7-F12AFA2954A7}"/>
          </ac:spMkLst>
        </pc:spChg>
      </pc:sldChg>
      <pc:sldChg chg="modSp add mod ord">
        <pc:chgData name="Simon Bramwell" userId="bca58ee0-e8a9-4cba-a1a5-7dc7b1466e81" providerId="ADAL" clId="{B06EC963-2C84-479F-A1ED-29536147F5B2}" dt="2023-12-15T16:37:17.565" v="101" actId="207"/>
        <pc:sldMkLst>
          <pc:docMk/>
          <pc:sldMk cId="3531330075" sldId="291"/>
        </pc:sldMkLst>
        <pc:spChg chg="mod">
          <ac:chgData name="Simon Bramwell" userId="bca58ee0-e8a9-4cba-a1a5-7dc7b1466e81" providerId="ADAL" clId="{B06EC963-2C84-479F-A1ED-29536147F5B2}" dt="2023-12-15T16:37:17.565" v="101" actId="207"/>
          <ac:spMkLst>
            <pc:docMk/>
            <pc:sldMk cId="3531330075" sldId="291"/>
            <ac:spMk id="4" creationId="{C982E2AB-A7C8-4747-E9B7-F12AFA2954A7}"/>
          </ac:spMkLst>
        </pc:spChg>
      </pc:sldChg>
      <pc:sldChg chg="modSp add mod">
        <pc:chgData name="Simon Bramwell" userId="bca58ee0-e8a9-4cba-a1a5-7dc7b1466e81" providerId="ADAL" clId="{B06EC963-2C84-479F-A1ED-29536147F5B2}" dt="2023-12-15T20:29:46.513" v="253" actId="115"/>
        <pc:sldMkLst>
          <pc:docMk/>
          <pc:sldMk cId="1607857142" sldId="292"/>
        </pc:sldMkLst>
        <pc:spChg chg="mod">
          <ac:chgData name="Simon Bramwell" userId="bca58ee0-e8a9-4cba-a1a5-7dc7b1466e81" providerId="ADAL" clId="{B06EC963-2C84-479F-A1ED-29536147F5B2}" dt="2023-12-15T20:29:46.513" v="253" actId="115"/>
          <ac:spMkLst>
            <pc:docMk/>
            <pc:sldMk cId="1607857142" sldId="292"/>
            <ac:spMk id="3" creationId="{0FC188D3-9528-0B31-0F1E-4CB0DE35EBE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GB"/>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F9265D56-467F-9A43-B35A-08AD1172EA5E}"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177277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9265D56-467F-9A43-B35A-08AD1172EA5E}"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3316775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9265D56-467F-9A43-B35A-08AD1172EA5E}"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3276984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9265D56-467F-9A43-B35A-08AD1172EA5E}"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2045579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9265D56-467F-9A43-B35A-08AD1172EA5E}" type="datetimeFigureOut">
              <a:rPr lang="en-US" smtClean="0"/>
              <a:t>12/15/2023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3906456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F9265D56-467F-9A43-B35A-08AD1172EA5E}"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983719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F9265D56-467F-9A43-B35A-08AD1172EA5E}" type="datetimeFigureOut">
              <a:rPr lang="en-US" smtClean="0"/>
              <a:t>12/15/2023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2273573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F9265D56-467F-9A43-B35A-08AD1172EA5E}" type="datetimeFigureOut">
              <a:rPr lang="en-US" smtClean="0"/>
              <a:t>12/15/2023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891886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65D56-467F-9A43-B35A-08AD1172EA5E}" type="datetimeFigureOut">
              <a:rPr lang="en-US" smtClean="0"/>
              <a:t>12/15/2023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235140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F9265D56-467F-9A43-B35A-08AD1172EA5E}"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1434075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F9265D56-467F-9A43-B35A-08AD1172EA5E}" type="datetimeFigureOut">
              <a:rPr lang="en-US" smtClean="0"/>
              <a:t>12/15/2023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C26F1-DA6B-8148-88EA-6F78EE7F12B6}" type="slidenum">
              <a:rPr lang="en-US" smtClean="0"/>
              <a:t>‹#›</a:t>
            </a:fld>
            <a:endParaRPr lang="en-US"/>
          </a:p>
        </p:txBody>
      </p:sp>
    </p:spTree>
    <p:extLst>
      <p:ext uri="{BB962C8B-B14F-4D97-AF65-F5344CB8AC3E}">
        <p14:creationId xmlns:p14="http://schemas.microsoft.com/office/powerpoint/2010/main" val="3639655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9265D56-467F-9A43-B35A-08AD1172EA5E}" type="datetimeFigureOut">
              <a:rPr lang="en-US" smtClean="0"/>
              <a:t>12/15/2023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C26F1-DA6B-8148-88EA-6F78EE7F12B6}" type="slidenum">
              <a:rPr lang="en-US" smtClean="0"/>
              <a:t>‹#›</a:t>
            </a:fld>
            <a:endParaRPr lang="en-US"/>
          </a:p>
        </p:txBody>
      </p:sp>
    </p:spTree>
    <p:extLst>
      <p:ext uri="{BB962C8B-B14F-4D97-AF65-F5344CB8AC3E}">
        <p14:creationId xmlns:p14="http://schemas.microsoft.com/office/powerpoint/2010/main" val="2897641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3672159"/>
          </a:xfrm>
          <a:prstGeom prst="rect">
            <a:avLst/>
          </a:prstGeom>
          <a:noFill/>
        </p:spPr>
        <p:txBody>
          <a:bodyPr wrap="square">
            <a:spAutoFit/>
          </a:bodyPr>
          <a:lstStyle/>
          <a:p>
            <a:pPr>
              <a:lnSpc>
                <a:spcPct val="107000"/>
              </a:lnSpc>
              <a:spcAft>
                <a:spcPts val="800"/>
              </a:spcAft>
            </a:pPr>
            <a:r>
              <a:rPr lang="en-GB" sz="2800" b="1" kern="100" dirty="0">
                <a:effectLst/>
                <a:ea typeface="Calibri" panose="020F0502020204030204" pitchFamily="34" charset="0"/>
                <a:cs typeface="Times New Roman" panose="02020603050405020304" pitchFamily="18" charset="0"/>
              </a:rPr>
              <a:t>John 1, verses 1-14…</a:t>
            </a:r>
            <a:endParaRPr lang="en-GB" sz="2000" b="1" kern="100" dirty="0">
              <a:effectLst/>
              <a:ea typeface="Calibri" panose="020F0502020204030204" pitchFamily="34" charset="0"/>
              <a:cs typeface="Times New Roman" panose="02020603050405020304" pitchFamily="18" charset="0"/>
            </a:endParaRPr>
          </a:p>
          <a:p>
            <a:r>
              <a:rPr lang="en-GB" sz="2800" dirty="0">
                <a:solidFill>
                  <a:srgbClr val="000000"/>
                </a:solidFill>
                <a:effectLst/>
                <a:ea typeface="Times New Roman" panose="02020603050405020304" pitchFamily="18" charset="0"/>
              </a:rPr>
              <a:t>In the beginning was the Word, and the Word was with God, and the Word was God. </a:t>
            </a:r>
            <a:r>
              <a:rPr lang="en-GB" sz="2800" baseline="30000" dirty="0">
                <a:solidFill>
                  <a:srgbClr val="000000"/>
                </a:solidFill>
                <a:effectLst/>
                <a:ea typeface="Times New Roman" panose="02020603050405020304" pitchFamily="18" charset="0"/>
              </a:rPr>
              <a:t>2 </a:t>
            </a:r>
            <a:r>
              <a:rPr lang="en-GB" sz="2800" dirty="0">
                <a:solidFill>
                  <a:srgbClr val="000000"/>
                </a:solidFill>
                <a:effectLst/>
                <a:ea typeface="Times New Roman" panose="02020603050405020304" pitchFamily="18" charset="0"/>
              </a:rPr>
              <a:t>He was with God in the beginning. </a:t>
            </a:r>
            <a:r>
              <a:rPr lang="en-GB" sz="2800" baseline="30000" dirty="0">
                <a:solidFill>
                  <a:srgbClr val="000000"/>
                </a:solidFill>
                <a:effectLst/>
                <a:ea typeface="Times New Roman" panose="02020603050405020304" pitchFamily="18" charset="0"/>
              </a:rPr>
              <a:t>3 </a:t>
            </a:r>
            <a:r>
              <a:rPr lang="en-GB" sz="2800" dirty="0">
                <a:solidFill>
                  <a:srgbClr val="000000"/>
                </a:solidFill>
                <a:effectLst/>
                <a:ea typeface="Times New Roman" panose="02020603050405020304" pitchFamily="18" charset="0"/>
              </a:rPr>
              <a:t>Through him all things were made; without him nothing was made that has been made. </a:t>
            </a:r>
            <a:r>
              <a:rPr lang="en-GB" sz="2800" baseline="30000" dirty="0">
                <a:solidFill>
                  <a:srgbClr val="000000"/>
                </a:solidFill>
                <a:effectLst/>
                <a:ea typeface="Times New Roman" panose="02020603050405020304" pitchFamily="18" charset="0"/>
              </a:rPr>
              <a:t>4 </a:t>
            </a:r>
            <a:r>
              <a:rPr lang="en-GB" sz="2800" dirty="0">
                <a:solidFill>
                  <a:srgbClr val="000000"/>
                </a:solidFill>
                <a:effectLst/>
                <a:ea typeface="Times New Roman" panose="02020603050405020304" pitchFamily="18" charset="0"/>
              </a:rPr>
              <a:t>In him was life, and that life was the light of all mankind. </a:t>
            </a:r>
            <a:r>
              <a:rPr lang="en-GB" sz="2800" baseline="30000" dirty="0">
                <a:solidFill>
                  <a:srgbClr val="000000"/>
                </a:solidFill>
                <a:effectLst/>
                <a:ea typeface="Times New Roman" panose="02020603050405020304" pitchFamily="18" charset="0"/>
              </a:rPr>
              <a:t>5 </a:t>
            </a:r>
            <a:r>
              <a:rPr lang="en-GB" sz="2800" dirty="0">
                <a:solidFill>
                  <a:srgbClr val="000000"/>
                </a:solidFill>
                <a:effectLst/>
                <a:ea typeface="Times New Roman" panose="02020603050405020304" pitchFamily="18" charset="0"/>
              </a:rPr>
              <a:t>The light shines in the darkness, and the darkness has not overcome</a:t>
            </a:r>
            <a:r>
              <a:rPr lang="en-GB" sz="2800" baseline="30000" dirty="0">
                <a:solidFill>
                  <a:srgbClr val="000000"/>
                </a:solidFill>
                <a:effectLst/>
                <a:ea typeface="Times New Roman" panose="02020603050405020304" pitchFamily="18" charset="0"/>
              </a:rPr>
              <a:t> </a:t>
            </a:r>
            <a:r>
              <a:rPr lang="en-GB" sz="2800" dirty="0">
                <a:solidFill>
                  <a:srgbClr val="000000"/>
                </a:solidFill>
                <a:effectLst/>
                <a:ea typeface="Times New Roman" panose="02020603050405020304" pitchFamily="18" charset="0"/>
              </a:rPr>
              <a:t>it.</a:t>
            </a:r>
            <a:endParaRPr lang="en-GB" sz="2400" dirty="0">
              <a:effectLst/>
              <a:ea typeface="Times New Roman" panose="02020603050405020304" pitchFamily="18" charset="0"/>
            </a:endParaRPr>
          </a:p>
        </p:txBody>
      </p:sp>
    </p:spTree>
    <p:extLst>
      <p:ext uri="{BB962C8B-B14F-4D97-AF65-F5344CB8AC3E}">
        <p14:creationId xmlns:p14="http://schemas.microsoft.com/office/powerpoint/2010/main" val="3638090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3703706"/>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a:t>
            </a: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The</a:t>
            </a:r>
            <a:r>
              <a:rPr lang="en-GB" sz="4000" b="1" kern="100" dirty="0">
                <a:effectLst/>
                <a:ea typeface="Calibri" panose="020F0502020204030204" pitchFamily="34" charset="0"/>
                <a:cs typeface="Times New Roman" panose="02020603050405020304" pitchFamily="18" charset="0"/>
              </a:rPr>
              <a:t> </a:t>
            </a:r>
            <a:r>
              <a:rPr lang="en-GB" sz="4000" b="1" kern="100" dirty="0">
                <a:solidFill>
                  <a:srgbClr val="FF0000"/>
                </a:solidFill>
                <a:effectLst/>
                <a:ea typeface="Calibri" panose="020F0502020204030204" pitchFamily="34" charset="0"/>
                <a:cs typeface="Times New Roman" panose="02020603050405020304" pitchFamily="18" charset="0"/>
              </a:rPr>
              <a:t>Word</a:t>
            </a:r>
            <a:r>
              <a:rPr lang="en-GB" sz="4000" b="1" kern="100" dirty="0">
                <a:effectLst/>
                <a:ea typeface="Calibri" panose="020F0502020204030204" pitchFamily="34" charset="0"/>
                <a:cs typeface="Times New Roman" panose="02020603050405020304" pitchFamily="18" charset="0"/>
              </a:rPr>
              <a:t> </a:t>
            </a:r>
            <a:r>
              <a:rPr lang="en-GB" sz="2800" kern="100" dirty="0">
                <a:effectLst/>
                <a:ea typeface="Calibri" panose="020F0502020204030204" pitchFamily="34" charset="0"/>
                <a:cs typeface="Times New Roman" panose="02020603050405020304" pitchFamily="18" charset="0"/>
              </a:rPr>
              <a:t>(v1, v14)</a:t>
            </a: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Life</a:t>
            </a:r>
            <a:r>
              <a:rPr lang="en-GB" sz="4400" b="1" kern="100" dirty="0">
                <a:solidFill>
                  <a:srgbClr val="FF0000"/>
                </a:solidFill>
                <a:effectLst/>
                <a:ea typeface="Calibri" panose="020F0502020204030204" pitchFamily="34" charset="0"/>
                <a:cs typeface="Times New Roman" panose="02020603050405020304" pitchFamily="18" charset="0"/>
              </a:rPr>
              <a:t> </a:t>
            </a:r>
            <a:r>
              <a:rPr lang="en-GB" sz="2800" kern="100" dirty="0">
                <a:effectLst/>
                <a:ea typeface="Calibri" panose="020F0502020204030204" pitchFamily="34" charset="0"/>
                <a:cs typeface="Times New Roman" panose="02020603050405020304" pitchFamily="18" charset="0"/>
              </a:rPr>
              <a:t>(v4)</a:t>
            </a:r>
          </a:p>
          <a:p>
            <a:pPr marL="571500" indent="-571500">
              <a:lnSpc>
                <a:spcPct val="107000"/>
              </a:lnSpc>
              <a:spcAft>
                <a:spcPts val="800"/>
              </a:spcAft>
              <a:buFont typeface="Arial" panose="020B0604020202020204" pitchFamily="34" charset="0"/>
              <a:buChar char="•"/>
            </a:pPr>
            <a:endParaRPr lang="en-GB" sz="2800" kern="100" dirty="0">
              <a:effectLst/>
              <a:ea typeface="Calibri" panose="020F0502020204030204" pitchFamily="34" charset="0"/>
              <a:cs typeface="Times New Roman" panose="02020603050405020304" pitchFamily="18" charset="0"/>
            </a:endParaRPr>
          </a:p>
          <a:p>
            <a:pPr marL="571500" indent="-571500">
              <a:lnSpc>
                <a:spcPct val="107000"/>
              </a:lnSpc>
              <a:spcAft>
                <a:spcPts val="800"/>
              </a:spcAft>
              <a:buFont typeface="Arial" panose="020B0604020202020204" pitchFamily="34" charset="0"/>
              <a:buChar char="•"/>
            </a:pPr>
            <a:endParaRPr lang="en-GB" sz="36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2572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4530792"/>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a:t>
            </a: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The</a:t>
            </a:r>
            <a:r>
              <a:rPr lang="en-GB" sz="4000" b="1" kern="100" dirty="0">
                <a:effectLst/>
                <a:ea typeface="Calibri" panose="020F0502020204030204" pitchFamily="34" charset="0"/>
                <a:cs typeface="Times New Roman" panose="02020603050405020304" pitchFamily="18" charset="0"/>
              </a:rPr>
              <a:t> </a:t>
            </a:r>
            <a:r>
              <a:rPr lang="en-GB" sz="4000" b="1" kern="100" dirty="0">
                <a:solidFill>
                  <a:srgbClr val="FF0000"/>
                </a:solidFill>
                <a:effectLst/>
                <a:ea typeface="Calibri" panose="020F0502020204030204" pitchFamily="34" charset="0"/>
                <a:cs typeface="Times New Roman" panose="02020603050405020304" pitchFamily="18" charset="0"/>
              </a:rPr>
              <a:t>Word</a:t>
            </a:r>
            <a:r>
              <a:rPr lang="en-GB" sz="4000" b="1" kern="100" dirty="0">
                <a:effectLst/>
                <a:ea typeface="Calibri" panose="020F0502020204030204" pitchFamily="34" charset="0"/>
                <a:cs typeface="Times New Roman" panose="02020603050405020304" pitchFamily="18" charset="0"/>
              </a:rPr>
              <a:t> </a:t>
            </a:r>
            <a:r>
              <a:rPr lang="en-GB" sz="2800" kern="100" dirty="0">
                <a:effectLst/>
                <a:ea typeface="Calibri" panose="020F0502020204030204" pitchFamily="34" charset="0"/>
                <a:cs typeface="Times New Roman" panose="02020603050405020304" pitchFamily="18" charset="0"/>
              </a:rPr>
              <a:t>(v1, 14)</a:t>
            </a: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Life</a:t>
            </a:r>
            <a:r>
              <a:rPr lang="en-GB" sz="4400" b="1" kern="100" dirty="0">
                <a:solidFill>
                  <a:srgbClr val="FF0000"/>
                </a:solidFill>
                <a:effectLst/>
                <a:ea typeface="Calibri" panose="020F0502020204030204" pitchFamily="34" charset="0"/>
                <a:cs typeface="Times New Roman" panose="02020603050405020304" pitchFamily="18" charset="0"/>
              </a:rPr>
              <a:t> </a:t>
            </a:r>
            <a:r>
              <a:rPr lang="en-GB" sz="2800" kern="100" dirty="0">
                <a:effectLst/>
                <a:ea typeface="Calibri" panose="020F0502020204030204" pitchFamily="34" charset="0"/>
                <a:cs typeface="Times New Roman" panose="02020603050405020304" pitchFamily="18" charset="0"/>
              </a:rPr>
              <a:t>(v4)</a:t>
            </a:r>
            <a:endParaRPr lang="en-GB" sz="2800" b="1" kern="100" dirty="0">
              <a:solidFill>
                <a:srgbClr val="FF0000"/>
              </a:solidFill>
              <a:effectLst/>
              <a:ea typeface="Calibri" panose="020F0502020204030204" pitchFamily="34" charset="0"/>
              <a:cs typeface="Times New Roman" panose="02020603050405020304" pitchFamily="18" charset="0"/>
            </a:endParaRP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Light</a:t>
            </a:r>
            <a:r>
              <a:rPr lang="en-GB" sz="4400" b="1" kern="100" dirty="0">
                <a:solidFill>
                  <a:srgbClr val="FF0000"/>
                </a:solidFill>
                <a:effectLst/>
                <a:ea typeface="Calibri" panose="020F0502020204030204" pitchFamily="34" charset="0"/>
                <a:cs typeface="Times New Roman" panose="02020603050405020304" pitchFamily="18" charset="0"/>
              </a:rPr>
              <a:t> </a:t>
            </a:r>
            <a:r>
              <a:rPr lang="en-GB" sz="2800" kern="100" dirty="0">
                <a:effectLst/>
                <a:ea typeface="Calibri" panose="020F0502020204030204" pitchFamily="34" charset="0"/>
                <a:cs typeface="Times New Roman" panose="02020603050405020304" pitchFamily="18" charset="0"/>
              </a:rPr>
              <a:t>(v4, 5, 7, 8, 9)</a:t>
            </a:r>
          </a:p>
          <a:p>
            <a:pPr marL="571500" indent="-571500">
              <a:lnSpc>
                <a:spcPct val="107000"/>
              </a:lnSpc>
              <a:spcAft>
                <a:spcPts val="800"/>
              </a:spcAft>
              <a:buFont typeface="Arial" panose="020B0604020202020204" pitchFamily="34" charset="0"/>
              <a:buChar char="•"/>
            </a:pPr>
            <a:endParaRPr lang="en-GB" sz="2800" kern="100" dirty="0">
              <a:effectLst/>
              <a:ea typeface="Calibri" panose="020F0502020204030204" pitchFamily="34" charset="0"/>
              <a:cs typeface="Times New Roman" panose="02020603050405020304" pitchFamily="18" charset="0"/>
            </a:endParaRPr>
          </a:p>
          <a:p>
            <a:pPr marL="571500" indent="-571500">
              <a:lnSpc>
                <a:spcPct val="107000"/>
              </a:lnSpc>
              <a:spcAft>
                <a:spcPts val="800"/>
              </a:spcAft>
              <a:buFont typeface="Arial" panose="020B0604020202020204" pitchFamily="34" charset="0"/>
              <a:buChar char="•"/>
            </a:pPr>
            <a:endParaRPr lang="en-GB" sz="36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0255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5028621"/>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a:t>
            </a: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The</a:t>
            </a:r>
            <a:r>
              <a:rPr lang="en-GB" sz="4000" b="1" kern="100" dirty="0">
                <a:effectLst/>
                <a:ea typeface="Calibri" panose="020F0502020204030204" pitchFamily="34" charset="0"/>
                <a:cs typeface="Times New Roman" panose="02020603050405020304" pitchFamily="18" charset="0"/>
              </a:rPr>
              <a:t> </a:t>
            </a:r>
            <a:r>
              <a:rPr lang="en-GB" sz="4000" b="1" kern="100" dirty="0">
                <a:solidFill>
                  <a:srgbClr val="FF0000"/>
                </a:solidFill>
                <a:effectLst/>
                <a:ea typeface="Calibri" panose="020F0502020204030204" pitchFamily="34" charset="0"/>
                <a:cs typeface="Times New Roman" panose="02020603050405020304" pitchFamily="18" charset="0"/>
              </a:rPr>
              <a:t>Word</a:t>
            </a:r>
            <a:r>
              <a:rPr lang="en-GB" sz="4000" b="1" kern="100" dirty="0">
                <a:effectLst/>
                <a:ea typeface="Calibri" panose="020F0502020204030204" pitchFamily="34" charset="0"/>
                <a:cs typeface="Times New Roman" panose="02020603050405020304" pitchFamily="18" charset="0"/>
              </a:rPr>
              <a:t> </a:t>
            </a:r>
            <a:r>
              <a:rPr lang="en-GB" sz="2800" kern="100" dirty="0">
                <a:effectLst/>
                <a:ea typeface="Calibri" panose="020F0502020204030204" pitchFamily="34" charset="0"/>
                <a:cs typeface="Times New Roman" panose="02020603050405020304" pitchFamily="18" charset="0"/>
              </a:rPr>
              <a:t>(v1, 14)</a:t>
            </a: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Life </a:t>
            </a:r>
            <a:r>
              <a:rPr lang="en-GB" sz="2800" kern="100" dirty="0">
                <a:effectLst/>
                <a:ea typeface="Calibri" panose="020F0502020204030204" pitchFamily="34" charset="0"/>
                <a:cs typeface="Times New Roman" panose="02020603050405020304" pitchFamily="18" charset="0"/>
              </a:rPr>
              <a:t>(v4)</a:t>
            </a:r>
            <a:endParaRPr lang="en-GB" sz="2800" b="1" kern="100" dirty="0">
              <a:solidFill>
                <a:srgbClr val="FF0000"/>
              </a:solidFill>
              <a:effectLst/>
              <a:ea typeface="Calibri" panose="020F0502020204030204" pitchFamily="34" charset="0"/>
              <a:cs typeface="Times New Roman" panose="02020603050405020304" pitchFamily="18" charset="0"/>
            </a:endParaRP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Light </a:t>
            </a:r>
            <a:r>
              <a:rPr lang="en-GB" sz="2800" kern="100" dirty="0">
                <a:effectLst/>
                <a:ea typeface="Calibri" panose="020F0502020204030204" pitchFamily="34" charset="0"/>
                <a:cs typeface="Times New Roman" panose="02020603050405020304" pitchFamily="18" charset="0"/>
              </a:rPr>
              <a:t>(v4, 5, 7, 8, 9)</a:t>
            </a: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The right to be children of God </a:t>
            </a:r>
            <a:r>
              <a:rPr lang="en-GB" sz="2800" kern="100" dirty="0">
                <a:effectLst/>
                <a:ea typeface="Calibri" panose="020F0502020204030204" pitchFamily="34" charset="0"/>
                <a:cs typeface="Times New Roman" panose="02020603050405020304" pitchFamily="18" charset="0"/>
              </a:rPr>
              <a:t>(v12)</a:t>
            </a:r>
            <a:endParaRPr lang="en-GB" sz="2800" b="1" kern="100" dirty="0">
              <a:solidFill>
                <a:srgbClr val="FF0000"/>
              </a:solidFill>
              <a:effectLst/>
              <a:ea typeface="Calibri" panose="020F0502020204030204" pitchFamily="34" charset="0"/>
              <a:cs typeface="Times New Roman" panose="02020603050405020304" pitchFamily="18" charset="0"/>
            </a:endParaRPr>
          </a:p>
          <a:p>
            <a:pPr marL="571500" indent="-571500">
              <a:lnSpc>
                <a:spcPct val="107000"/>
              </a:lnSpc>
              <a:spcAft>
                <a:spcPts val="800"/>
              </a:spcAft>
              <a:buFont typeface="Arial" panose="020B0604020202020204" pitchFamily="34" charset="0"/>
              <a:buChar char="•"/>
            </a:pPr>
            <a:endParaRPr lang="en-GB" sz="2800" kern="100" dirty="0">
              <a:effectLst/>
              <a:ea typeface="Calibri" panose="020F0502020204030204" pitchFamily="34" charset="0"/>
              <a:cs typeface="Times New Roman" panose="02020603050405020304" pitchFamily="18" charset="0"/>
            </a:endParaRPr>
          </a:p>
          <a:p>
            <a:pPr marL="571500" indent="-571500">
              <a:lnSpc>
                <a:spcPct val="107000"/>
              </a:lnSpc>
              <a:spcAft>
                <a:spcPts val="800"/>
              </a:spcAft>
              <a:buFont typeface="Arial" panose="020B0604020202020204" pitchFamily="34" charset="0"/>
              <a:buChar char="•"/>
            </a:pPr>
            <a:endParaRPr lang="en-GB" sz="36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0539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2244204"/>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Why? How?</a:t>
            </a:r>
            <a:endParaRPr lang="en-GB" sz="4000" b="1" kern="100" dirty="0">
              <a:solidFill>
                <a:schemeClr val="tx2"/>
              </a:solidFill>
              <a:ea typeface="Calibri" panose="020F0502020204030204" pitchFamily="34" charset="0"/>
              <a:cs typeface="Times New Roman" panose="02020603050405020304" pitchFamily="18" charset="0"/>
            </a:endParaRPr>
          </a:p>
          <a:p>
            <a:pP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6281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2244204"/>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Why? = </a:t>
            </a:r>
            <a:r>
              <a:rPr lang="en-GB" sz="4000" b="1" kern="100" dirty="0">
                <a:solidFill>
                  <a:srgbClr val="FF0000"/>
                </a:solidFill>
                <a:ea typeface="Calibri" panose="020F0502020204030204" pitchFamily="34" charset="0"/>
                <a:cs typeface="Times New Roman" panose="02020603050405020304" pitchFamily="18" charset="0"/>
              </a:rPr>
              <a:t>Love</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 How? = </a:t>
            </a:r>
            <a:r>
              <a:rPr lang="en-GB" sz="4000" b="1" kern="100" dirty="0">
                <a:solidFill>
                  <a:srgbClr val="002060"/>
                </a:solidFill>
                <a:ea typeface="Calibri" panose="020F0502020204030204" pitchFamily="34" charset="0"/>
                <a:cs typeface="Times New Roman" panose="02020603050405020304" pitchFamily="18" charset="0"/>
              </a:rPr>
              <a:t>His</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solidFill>
                  <a:srgbClr val="002060"/>
                </a:solidFill>
                <a:ea typeface="Calibri" panose="020F0502020204030204" pitchFamily="34" charset="0"/>
                <a:cs typeface="Times New Roman" panose="02020603050405020304" pitchFamily="18" charset="0"/>
              </a:rPr>
              <a:t>presence</a:t>
            </a:r>
          </a:p>
        </p:txBody>
      </p:sp>
    </p:spTree>
    <p:extLst>
      <p:ext uri="{BB962C8B-B14F-4D97-AF65-F5344CB8AC3E}">
        <p14:creationId xmlns:p14="http://schemas.microsoft.com/office/powerpoint/2010/main" val="3256988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4820550"/>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Why? How?</a:t>
            </a:r>
            <a:endParaRPr lang="en-GB" sz="4000" b="1" kern="100" dirty="0">
              <a:solidFill>
                <a:schemeClr val="tx2"/>
              </a:solidFill>
              <a:ea typeface="Calibri" panose="020F0502020204030204" pitchFamily="34" charset="0"/>
              <a:cs typeface="Times New Roman" panose="02020603050405020304" pitchFamily="18" charset="0"/>
            </a:endParaRPr>
          </a:p>
          <a:p>
            <a:pPr algn="ctr">
              <a:lnSpc>
                <a:spcPct val="107000"/>
              </a:lnSpc>
              <a:spcAft>
                <a:spcPts val="800"/>
              </a:spcAft>
            </a:pPr>
            <a:r>
              <a:rPr lang="en-GB" sz="3600" b="1" kern="100" dirty="0">
                <a:solidFill>
                  <a:schemeClr val="tx2"/>
                </a:solidFill>
                <a:effectLst/>
                <a:ea typeface="Calibri" panose="020F0502020204030204" pitchFamily="34" charset="0"/>
                <a:cs typeface="Times New Roman" panose="02020603050405020304" pitchFamily="18" charset="0"/>
              </a:rPr>
              <a:t>For </a:t>
            </a:r>
            <a:r>
              <a:rPr lang="en-GB" sz="3600" b="1" kern="100" dirty="0">
                <a:solidFill>
                  <a:srgbClr val="FF0000"/>
                </a:solidFill>
                <a:effectLst/>
                <a:ea typeface="Calibri" panose="020F0502020204030204" pitchFamily="34" charset="0"/>
                <a:cs typeface="Times New Roman" panose="02020603050405020304" pitchFamily="18" charset="0"/>
              </a:rPr>
              <a:t>God so loved the world </a:t>
            </a:r>
            <a:r>
              <a:rPr lang="en-GB" sz="3600" b="1" kern="100" dirty="0">
                <a:solidFill>
                  <a:schemeClr val="tx2"/>
                </a:solidFill>
                <a:effectLst/>
                <a:ea typeface="Calibri" panose="020F0502020204030204" pitchFamily="34" charset="0"/>
                <a:cs typeface="Times New Roman" panose="02020603050405020304" pitchFamily="18" charset="0"/>
              </a:rPr>
              <a:t>that he </a:t>
            </a:r>
            <a:r>
              <a:rPr lang="en-GB" sz="3600" b="1" kern="100" dirty="0">
                <a:solidFill>
                  <a:srgbClr val="FF0000"/>
                </a:solidFill>
                <a:effectLst/>
                <a:ea typeface="Calibri" panose="020F0502020204030204" pitchFamily="34" charset="0"/>
                <a:cs typeface="Times New Roman" panose="02020603050405020304" pitchFamily="18" charset="0"/>
              </a:rPr>
              <a:t>gave his one and only Son</a:t>
            </a:r>
            <a:r>
              <a:rPr lang="en-GB" sz="3600" b="1" kern="100" dirty="0">
                <a:solidFill>
                  <a:schemeClr val="tx2"/>
                </a:solidFill>
                <a:effectLst/>
                <a:ea typeface="Calibri" panose="020F0502020204030204" pitchFamily="34" charset="0"/>
                <a:cs typeface="Times New Roman" panose="02020603050405020304" pitchFamily="18" charset="0"/>
              </a:rPr>
              <a:t>, that whoever believes in him shall not perish but have eternal life.</a:t>
            </a:r>
          </a:p>
          <a:p>
            <a:pPr algn="ctr">
              <a:lnSpc>
                <a:spcPct val="107000"/>
              </a:lnSpc>
              <a:spcAft>
                <a:spcPts val="800"/>
              </a:spcAft>
            </a:pPr>
            <a:r>
              <a:rPr lang="en-GB" sz="3600" b="1" kern="100" dirty="0">
                <a:solidFill>
                  <a:schemeClr val="tx2"/>
                </a:solidFill>
                <a:ea typeface="Calibri" panose="020F0502020204030204" pitchFamily="34" charset="0"/>
                <a:cs typeface="Times New Roman" panose="02020603050405020304" pitchFamily="18" charset="0"/>
              </a:rPr>
              <a:t>John 3:16</a:t>
            </a:r>
            <a:endParaRPr lang="en-GB" sz="3600" kern="100" dirty="0">
              <a:solidFill>
                <a:schemeClr val="tx2"/>
              </a:solidFill>
              <a:effectLst/>
              <a:ea typeface="Calibri" panose="020F0502020204030204" pitchFamily="34" charset="0"/>
              <a:cs typeface="Times New Roman" panose="02020603050405020304" pitchFamily="18" charset="0"/>
            </a:endParaRPr>
          </a:p>
          <a:p>
            <a:pP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7816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495228"/>
            <a:ext cx="8654903" cy="5360955"/>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a:p>
            <a:pPr algn="ctr"/>
            <a:r>
              <a:rPr lang="en-GB" sz="3600" b="1" kern="100" dirty="0">
                <a:solidFill>
                  <a:srgbClr val="002060"/>
                </a:solidFill>
                <a:effectLst/>
                <a:ea typeface="Calibri" panose="020F0502020204030204" pitchFamily="34" charset="0"/>
                <a:cs typeface="Times New Roman" panose="02020603050405020304" pitchFamily="18" charset="0"/>
              </a:rPr>
              <a:t>The </a:t>
            </a:r>
            <a:r>
              <a:rPr lang="en-GB" sz="3600" b="1" kern="100" dirty="0">
                <a:solidFill>
                  <a:srgbClr val="FF0000"/>
                </a:solidFill>
                <a:effectLst/>
                <a:ea typeface="Calibri" panose="020F0502020204030204" pitchFamily="34" charset="0"/>
                <a:cs typeface="Times New Roman" panose="02020603050405020304" pitchFamily="18" charset="0"/>
              </a:rPr>
              <a:t>true light </a:t>
            </a:r>
            <a:r>
              <a:rPr lang="en-GB" sz="3600" b="1" kern="100" dirty="0">
                <a:solidFill>
                  <a:srgbClr val="002060"/>
                </a:solidFill>
                <a:effectLst/>
                <a:ea typeface="Calibri" panose="020F0502020204030204" pitchFamily="34" charset="0"/>
                <a:cs typeface="Times New Roman" panose="02020603050405020304" pitchFamily="18" charset="0"/>
              </a:rPr>
              <a:t>that gives light to everyone </a:t>
            </a:r>
            <a:r>
              <a:rPr lang="en-GB" sz="3600" b="1" kern="100" dirty="0">
                <a:solidFill>
                  <a:srgbClr val="FF0000"/>
                </a:solidFill>
                <a:effectLst/>
                <a:ea typeface="Calibri" panose="020F0502020204030204" pitchFamily="34" charset="0"/>
                <a:cs typeface="Times New Roman" panose="02020603050405020304" pitchFamily="18" charset="0"/>
              </a:rPr>
              <a:t>was coming into the world</a:t>
            </a:r>
          </a:p>
          <a:p>
            <a:pPr algn="ctr"/>
            <a:r>
              <a:rPr lang="en-GB" sz="3600" b="1" kern="100" dirty="0">
                <a:solidFill>
                  <a:srgbClr val="002060"/>
                </a:solidFill>
                <a:ea typeface="Calibri" panose="020F0502020204030204" pitchFamily="34" charset="0"/>
                <a:cs typeface="Times New Roman" panose="02020603050405020304" pitchFamily="18" charset="0"/>
              </a:rPr>
              <a:t>John 1:9</a:t>
            </a:r>
          </a:p>
          <a:p>
            <a:pPr algn="ctr"/>
            <a:r>
              <a:rPr lang="en-GB" sz="3600" b="1" kern="100" dirty="0">
                <a:solidFill>
                  <a:srgbClr val="FF0000"/>
                </a:solidFill>
                <a:effectLst/>
                <a:ea typeface="Calibri" panose="020F0502020204030204" pitchFamily="34" charset="0"/>
                <a:cs typeface="Times New Roman" panose="02020603050405020304" pitchFamily="18" charset="0"/>
              </a:rPr>
              <a:t>Word became flesh </a:t>
            </a:r>
            <a:r>
              <a:rPr lang="en-GB" sz="3600" b="1" kern="100" dirty="0">
                <a:solidFill>
                  <a:srgbClr val="002060"/>
                </a:solidFill>
                <a:effectLst/>
                <a:ea typeface="Calibri" panose="020F0502020204030204" pitchFamily="34" charset="0"/>
                <a:cs typeface="Times New Roman" panose="02020603050405020304" pitchFamily="18" charset="0"/>
              </a:rPr>
              <a:t>and </a:t>
            </a:r>
            <a:r>
              <a:rPr lang="en-GB" sz="3600" b="1" kern="100" dirty="0">
                <a:solidFill>
                  <a:srgbClr val="FF0000"/>
                </a:solidFill>
                <a:effectLst/>
                <a:ea typeface="Calibri" panose="020F0502020204030204" pitchFamily="34" charset="0"/>
                <a:cs typeface="Times New Roman" panose="02020603050405020304" pitchFamily="18" charset="0"/>
              </a:rPr>
              <a:t>made his dwelling among us</a:t>
            </a:r>
            <a:r>
              <a:rPr lang="en-GB" sz="3600" b="1" kern="100" dirty="0">
                <a:solidFill>
                  <a:srgbClr val="002060"/>
                </a:solidFill>
                <a:effectLst/>
                <a:ea typeface="Calibri" panose="020F0502020204030204" pitchFamily="34" charset="0"/>
                <a:cs typeface="Times New Roman" panose="02020603050405020304" pitchFamily="18" charset="0"/>
              </a:rPr>
              <a:t>.</a:t>
            </a:r>
          </a:p>
          <a:p>
            <a:pPr algn="ctr"/>
            <a:r>
              <a:rPr lang="en-GB" sz="3600" b="1" kern="100" dirty="0">
                <a:solidFill>
                  <a:srgbClr val="002060"/>
                </a:solidFill>
                <a:ea typeface="Calibri" panose="020F0502020204030204" pitchFamily="34" charset="0"/>
                <a:cs typeface="Times New Roman" panose="02020603050405020304" pitchFamily="18" charset="0"/>
              </a:rPr>
              <a:t>John 1:14</a:t>
            </a:r>
            <a:endParaRPr lang="en-GB" sz="3600" b="1" kern="100" dirty="0">
              <a:solidFill>
                <a:srgbClr val="002060"/>
              </a:solidFill>
              <a:effectLst/>
              <a:ea typeface="Calibri" panose="020F0502020204030204" pitchFamily="34" charset="0"/>
              <a:cs typeface="Times New Roman" panose="02020603050405020304" pitchFamily="18" charset="0"/>
            </a:endParaRPr>
          </a:p>
          <a:p>
            <a:pPr algn="ctr"/>
            <a:endParaRPr lang="en-GB" sz="3600" kern="100" dirty="0">
              <a:solidFill>
                <a:schemeClr val="tx2"/>
              </a:solidFill>
              <a:effectLst/>
              <a:ea typeface="Calibri" panose="020F0502020204030204" pitchFamily="34" charset="0"/>
              <a:cs typeface="Times New Roman" panose="02020603050405020304" pitchFamily="18" charset="0"/>
            </a:endParaRPr>
          </a:p>
          <a:p>
            <a:pP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0151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3766672"/>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Why? = </a:t>
            </a:r>
            <a:r>
              <a:rPr lang="en-GB" sz="4000" b="1" kern="100" dirty="0">
                <a:solidFill>
                  <a:srgbClr val="FF0000"/>
                </a:solidFill>
                <a:ea typeface="Calibri" panose="020F0502020204030204" pitchFamily="34" charset="0"/>
                <a:cs typeface="Times New Roman" panose="02020603050405020304" pitchFamily="18" charset="0"/>
              </a:rPr>
              <a:t>Love</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 How? = </a:t>
            </a:r>
            <a:r>
              <a:rPr lang="en-GB" sz="4000" b="1" kern="100" dirty="0">
                <a:solidFill>
                  <a:srgbClr val="FF0000"/>
                </a:solidFill>
                <a:ea typeface="Calibri" panose="020F0502020204030204" pitchFamily="34" charset="0"/>
                <a:cs typeface="Times New Roman" panose="02020603050405020304" pitchFamily="18" charset="0"/>
              </a:rPr>
              <a:t>Jesus</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We…</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ea typeface="Calibri" panose="020F0502020204030204" pitchFamily="34" charset="0"/>
                <a:cs typeface="Times New Roman" panose="02020603050405020304" pitchFamily="18" charset="0"/>
              </a:rPr>
              <a:t>=</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solidFill>
                  <a:srgbClr val="00B050"/>
                </a:solidFill>
                <a:ea typeface="Calibri" panose="020F0502020204030204" pitchFamily="34" charset="0"/>
                <a:cs typeface="Times New Roman" panose="02020603050405020304" pitchFamily="18" charset="0"/>
              </a:rPr>
              <a:t>Receive</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86205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402833"/>
            <a:ext cx="8654903" cy="5083956"/>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 gives us his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 through his own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We…</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ea typeface="Calibri" panose="020F0502020204030204" pitchFamily="34" charset="0"/>
                <a:cs typeface="Times New Roman" panose="02020603050405020304" pitchFamily="18" charset="0"/>
              </a:rPr>
              <a:t>=</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solidFill>
                  <a:srgbClr val="00B050"/>
                </a:solidFill>
                <a:ea typeface="Calibri" panose="020F0502020204030204" pitchFamily="34" charset="0"/>
                <a:cs typeface="Times New Roman" panose="02020603050405020304" pitchFamily="18" charset="0"/>
              </a:rPr>
              <a:t>Receive Jesus</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solidFill>
                  <a:srgbClr val="00B050"/>
                </a:solidFill>
                <a:ea typeface="Calibri" panose="020F0502020204030204" pitchFamily="34" charset="0"/>
                <a:cs typeface="Times New Roman" panose="02020603050405020304" pitchFamily="18" charset="0"/>
              </a:rPr>
              <a:t>his forgiveness</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solidFill>
                  <a:srgbClr val="00B050"/>
                </a:solidFill>
                <a:ea typeface="Calibri" panose="020F0502020204030204" pitchFamily="34" charset="0"/>
                <a:cs typeface="Times New Roman" panose="02020603050405020304" pitchFamily="18" charset="0"/>
              </a:rPr>
              <a:t>eternal life</a:t>
            </a:r>
            <a:r>
              <a:rPr lang="en-GB" sz="4000" b="1" kern="100" dirty="0">
                <a:ea typeface="Calibri" panose="020F0502020204030204" pitchFamily="34" charset="0"/>
                <a:cs typeface="Times New Roman" panose="02020603050405020304" pitchFamily="18" charset="0"/>
              </a:rPr>
              <a:t>…</a:t>
            </a:r>
            <a:r>
              <a:rPr lang="en-GB" sz="4000" b="1" kern="100" dirty="0">
                <a:solidFill>
                  <a:srgbClr val="00B050"/>
                </a:solidFill>
                <a:ea typeface="Calibri" panose="020F0502020204030204" pitchFamily="34" charset="0"/>
                <a:cs typeface="Times New Roman" panose="02020603050405020304" pitchFamily="18" charset="0"/>
              </a:rPr>
              <a:t>our inheritance as children of God</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1330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1380378"/>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 gives us his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 through his own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999270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97262"/>
            <a:ext cx="8654903" cy="3748975"/>
          </a:xfrm>
          <a:prstGeom prst="rect">
            <a:avLst/>
          </a:prstGeom>
          <a:noFill/>
        </p:spPr>
        <p:txBody>
          <a:bodyPr wrap="square">
            <a:spAutoFit/>
          </a:bodyPr>
          <a:lstStyle/>
          <a:p>
            <a:pPr>
              <a:lnSpc>
                <a:spcPct val="107000"/>
              </a:lnSpc>
              <a:spcAft>
                <a:spcPts val="800"/>
              </a:spcAft>
            </a:pPr>
            <a:r>
              <a:rPr lang="en-GB" sz="2800" baseline="30000" dirty="0">
                <a:solidFill>
                  <a:srgbClr val="000000"/>
                </a:solidFill>
                <a:effectLst/>
                <a:ea typeface="Calibri" panose="020F0502020204030204" pitchFamily="34" charset="0"/>
              </a:rPr>
              <a:t>6 </a:t>
            </a:r>
            <a:r>
              <a:rPr lang="en-GB" sz="2800" dirty="0">
                <a:solidFill>
                  <a:srgbClr val="000000"/>
                </a:solidFill>
                <a:effectLst/>
                <a:ea typeface="Calibri" panose="020F0502020204030204" pitchFamily="34" charset="0"/>
              </a:rPr>
              <a:t>There was a man sent from God whose name was John. </a:t>
            </a:r>
            <a:r>
              <a:rPr lang="en-GB" sz="2800" baseline="30000" dirty="0">
                <a:solidFill>
                  <a:srgbClr val="000000"/>
                </a:solidFill>
                <a:effectLst/>
                <a:ea typeface="Calibri" panose="020F0502020204030204" pitchFamily="34" charset="0"/>
              </a:rPr>
              <a:t>7 </a:t>
            </a:r>
            <a:r>
              <a:rPr lang="en-GB" sz="2800" dirty="0">
                <a:solidFill>
                  <a:srgbClr val="000000"/>
                </a:solidFill>
                <a:effectLst/>
                <a:ea typeface="Calibri" panose="020F0502020204030204" pitchFamily="34" charset="0"/>
              </a:rPr>
              <a:t>He came as a witness to testify concerning that light, so that through him all might believe. </a:t>
            </a:r>
            <a:r>
              <a:rPr lang="en-GB" sz="2800" baseline="30000" dirty="0">
                <a:solidFill>
                  <a:srgbClr val="000000"/>
                </a:solidFill>
                <a:effectLst/>
                <a:ea typeface="Calibri" panose="020F0502020204030204" pitchFamily="34" charset="0"/>
              </a:rPr>
              <a:t>8 </a:t>
            </a:r>
            <a:r>
              <a:rPr lang="en-GB" sz="2800" dirty="0">
                <a:solidFill>
                  <a:srgbClr val="000000"/>
                </a:solidFill>
                <a:effectLst/>
                <a:ea typeface="Calibri" panose="020F0502020204030204" pitchFamily="34" charset="0"/>
              </a:rPr>
              <a:t>He himself was not the light; he came only as a witness to the light. </a:t>
            </a:r>
            <a:r>
              <a:rPr lang="en-GB" sz="2800" baseline="30000" dirty="0">
                <a:solidFill>
                  <a:srgbClr val="000000"/>
                </a:solidFill>
                <a:effectLst/>
                <a:ea typeface="Calibri" panose="020F0502020204030204" pitchFamily="34" charset="0"/>
              </a:rPr>
              <a:t>9 </a:t>
            </a:r>
            <a:r>
              <a:rPr lang="en-GB" sz="2800" dirty="0">
                <a:solidFill>
                  <a:srgbClr val="000000"/>
                </a:solidFill>
                <a:effectLst/>
                <a:ea typeface="Calibri" panose="020F0502020204030204" pitchFamily="34" charset="0"/>
              </a:rPr>
              <a:t>The true light that gives light to everyone was coming into the world. </a:t>
            </a:r>
            <a:r>
              <a:rPr lang="en-GB" sz="2800" baseline="30000" dirty="0">
                <a:solidFill>
                  <a:srgbClr val="000000"/>
                </a:solidFill>
                <a:effectLst/>
                <a:ea typeface="Calibri" panose="020F0502020204030204" pitchFamily="34" charset="0"/>
              </a:rPr>
              <a:t>10 </a:t>
            </a:r>
            <a:r>
              <a:rPr lang="en-GB" sz="2800" dirty="0">
                <a:solidFill>
                  <a:srgbClr val="000000"/>
                </a:solidFill>
                <a:effectLst/>
                <a:ea typeface="Calibri" panose="020F0502020204030204" pitchFamily="34" charset="0"/>
              </a:rPr>
              <a:t>He was in the world, and though the world was made through him, the world did not recognize him.</a:t>
            </a:r>
            <a:endParaRPr lang="en-GB" sz="4800" dirty="0">
              <a:effectLst/>
              <a:ea typeface="Times New Roman" panose="02020603050405020304" pitchFamily="18" charset="0"/>
            </a:endParaRPr>
          </a:p>
        </p:txBody>
      </p:sp>
    </p:spTree>
    <p:extLst>
      <p:ext uri="{BB962C8B-B14F-4D97-AF65-F5344CB8AC3E}">
        <p14:creationId xmlns:p14="http://schemas.microsoft.com/office/powerpoint/2010/main" val="1037366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2902846"/>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 gives us his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 through his own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We…</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ea typeface="Calibri" panose="020F0502020204030204" pitchFamily="34" charset="0"/>
                <a:cs typeface="Times New Roman" panose="02020603050405020304" pitchFamily="18" charset="0"/>
              </a:rPr>
              <a:t>=</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solidFill>
                  <a:srgbClr val="00B050"/>
                </a:solidFill>
                <a:ea typeface="Calibri" panose="020F0502020204030204" pitchFamily="34" charset="0"/>
                <a:cs typeface="Times New Roman" panose="02020603050405020304" pitchFamily="18" charset="0"/>
              </a:rPr>
              <a:t>Receive Jesus</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0384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3664080"/>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 gives us his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 through his own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We…</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ea typeface="Calibri" panose="020F0502020204030204" pitchFamily="34" charset="0"/>
                <a:cs typeface="Times New Roman" panose="02020603050405020304" pitchFamily="18" charset="0"/>
              </a:rPr>
              <a:t>=</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solidFill>
                  <a:srgbClr val="00B050"/>
                </a:solidFill>
                <a:ea typeface="Calibri" panose="020F0502020204030204" pitchFamily="34" charset="0"/>
                <a:cs typeface="Times New Roman" panose="02020603050405020304" pitchFamily="18" charset="0"/>
              </a:rPr>
              <a:t>Receive Jesus</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a:t>
            </a:r>
            <a:r>
              <a:rPr lang="en-GB" sz="4000" b="1" kern="100" dirty="0">
                <a:solidFill>
                  <a:srgbClr val="00B050"/>
                </a:solidFill>
                <a:ea typeface="Calibri" panose="020F0502020204030204" pitchFamily="34" charset="0"/>
                <a:cs typeface="Times New Roman" panose="02020603050405020304" pitchFamily="18" charset="0"/>
              </a:rPr>
              <a:t>Respond</a:t>
            </a:r>
            <a:r>
              <a:rPr lang="en-GB" sz="4000" b="1" kern="100" dirty="0">
                <a:ea typeface="Calibri" panose="020F0502020204030204" pitchFamily="34" charset="0"/>
                <a:cs typeface="Times New Roman" panose="02020603050405020304" pitchFamily="18" charset="0"/>
              </a:rPr>
              <a:t>…</a:t>
            </a:r>
            <a:endParaRPr lang="en-GB" sz="4000" b="1" kern="100" dirty="0">
              <a:solidFill>
                <a:srgbClr val="00B050"/>
              </a:solidFill>
              <a:ea typeface="Calibri" panose="020F0502020204030204" pitchFamily="34" charset="0"/>
              <a:cs typeface="Times New Roman" panose="02020603050405020304" pitchFamily="18" charset="0"/>
            </a:endParaRPr>
          </a:p>
          <a:p>
            <a:pPr algn="ct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6513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4425314"/>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 gives us his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 through his own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We…</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ea typeface="Calibri" panose="020F0502020204030204" pitchFamily="34" charset="0"/>
                <a:cs typeface="Times New Roman" panose="02020603050405020304" pitchFamily="18" charset="0"/>
              </a:rPr>
              <a:t>=</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a:solidFill>
                  <a:srgbClr val="00B050"/>
                </a:solidFill>
                <a:ea typeface="Calibri" panose="020F0502020204030204" pitchFamily="34" charset="0"/>
                <a:cs typeface="Times New Roman" panose="02020603050405020304" pitchFamily="18" charset="0"/>
              </a:rPr>
              <a:t>Receive Jesus</a:t>
            </a:r>
            <a:r>
              <a:rPr lang="en-GB" sz="4000" b="1" kern="100">
                <a:ea typeface="Calibri" panose="020F0502020204030204" pitchFamily="34" charset="0"/>
                <a:cs typeface="Times New Roman" panose="02020603050405020304" pitchFamily="18" charset="0"/>
              </a:rPr>
              <a:t>…</a:t>
            </a:r>
            <a:endParaRPr lang="en-GB" sz="4000" b="1" kern="100" dirty="0">
              <a:ea typeface="Calibri" panose="020F0502020204030204" pitchFamily="34" charset="0"/>
              <a:cs typeface="Times New Roman" panose="02020603050405020304" pitchFamily="18" charset="0"/>
            </a:endParaRP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a:t>
            </a:r>
            <a:r>
              <a:rPr lang="en-GB" sz="4000" b="1" kern="100" dirty="0">
                <a:solidFill>
                  <a:srgbClr val="00B050"/>
                </a:solidFill>
                <a:ea typeface="Calibri" panose="020F0502020204030204" pitchFamily="34" charset="0"/>
                <a:cs typeface="Times New Roman" panose="02020603050405020304" pitchFamily="18" charset="0"/>
              </a:rPr>
              <a:t>Respond</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solidFill>
                  <a:srgbClr val="00B050"/>
                </a:solidFill>
                <a:ea typeface="Calibri" panose="020F0502020204030204" pitchFamily="34" charset="0"/>
                <a:cs typeface="Times New Roman" panose="02020603050405020304" pitchFamily="18" charset="0"/>
              </a:rPr>
              <a:t>Together</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9424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4425314"/>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 gives us his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 through his own Christmas </a:t>
            </a:r>
            <a:r>
              <a:rPr lang="en-GB" sz="4000" b="1" kern="100" dirty="0">
                <a:solidFill>
                  <a:srgbClr val="002060"/>
                </a:solidFill>
                <a:ea typeface="Calibri" panose="020F0502020204030204" pitchFamily="34" charset="0"/>
                <a:cs typeface="Times New Roman" panose="02020603050405020304" pitchFamily="18" charset="0"/>
              </a:rPr>
              <a:t>presence</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We…</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ea typeface="Calibri" panose="020F0502020204030204" pitchFamily="34" charset="0"/>
                <a:cs typeface="Times New Roman" panose="02020603050405020304" pitchFamily="18" charset="0"/>
              </a:rPr>
              <a:t>=</a:t>
            </a:r>
            <a:r>
              <a:rPr lang="en-GB" sz="4000" b="1" kern="100" dirty="0">
                <a:solidFill>
                  <a:srgbClr val="FF0000"/>
                </a:solidFill>
                <a:ea typeface="Calibri" panose="020F0502020204030204" pitchFamily="34" charset="0"/>
                <a:cs typeface="Times New Roman" panose="02020603050405020304" pitchFamily="18" charset="0"/>
              </a:rPr>
              <a:t> </a:t>
            </a:r>
            <a:r>
              <a:rPr lang="en-GB" sz="4000" b="1" kern="100" dirty="0">
                <a:solidFill>
                  <a:srgbClr val="00B050"/>
                </a:solidFill>
                <a:ea typeface="Calibri" panose="020F0502020204030204" pitchFamily="34" charset="0"/>
                <a:cs typeface="Times New Roman" panose="02020603050405020304" pitchFamily="18" charset="0"/>
              </a:rPr>
              <a:t>Give of ourselves</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r>
              <a:rPr lang="en-GB" sz="4000" b="1" kern="100" dirty="0">
                <a:ea typeface="Calibri" panose="020F0502020204030204" pitchFamily="34" charset="0"/>
                <a:cs typeface="Times New Roman" panose="02020603050405020304" pitchFamily="18" charset="0"/>
              </a:rPr>
              <a:t>…</a:t>
            </a:r>
            <a:r>
              <a:rPr lang="en-GB" sz="4000" b="1" kern="100" dirty="0">
                <a:solidFill>
                  <a:srgbClr val="00B050"/>
                </a:solidFill>
                <a:ea typeface="Calibri" panose="020F0502020204030204" pitchFamily="34" charset="0"/>
                <a:cs typeface="Times New Roman" panose="02020603050405020304" pitchFamily="18" charset="0"/>
              </a:rPr>
              <a:t>back to God</a:t>
            </a:r>
            <a:r>
              <a:rPr lang="en-GB" sz="4000" b="1" kern="100" dirty="0">
                <a:ea typeface="Calibri" panose="020F0502020204030204" pitchFamily="34" charset="0"/>
                <a:cs typeface="Times New Roman" panose="02020603050405020304" pitchFamily="18" charset="0"/>
              </a:rPr>
              <a:t>…</a:t>
            </a:r>
            <a:endParaRPr lang="en-GB" sz="4000" b="1" kern="100" dirty="0">
              <a:solidFill>
                <a:srgbClr val="00B050"/>
              </a:solidFill>
              <a:ea typeface="Calibri" panose="020F0502020204030204" pitchFamily="34" charset="0"/>
              <a:cs typeface="Times New Roman" panose="02020603050405020304" pitchFamily="18" charset="0"/>
            </a:endParaRPr>
          </a:p>
          <a:p>
            <a:pPr algn="ctr">
              <a:lnSpc>
                <a:spcPct val="107000"/>
              </a:lnSpc>
              <a:spcAft>
                <a:spcPts val="800"/>
              </a:spcAft>
            </a:pPr>
            <a:r>
              <a:rPr lang="en-GB" sz="4000" b="1" kern="100" dirty="0">
                <a:solidFill>
                  <a:srgbClr val="00B050"/>
                </a:solidFill>
                <a:ea typeface="Calibri" panose="020F0502020204030204" pitchFamily="34" charset="0"/>
                <a:cs typeface="Times New Roman" panose="02020603050405020304" pitchFamily="18" charset="0"/>
              </a:rPr>
              <a:t>and to others</a:t>
            </a:r>
            <a:r>
              <a:rPr lang="en-GB" sz="4000" b="1" kern="100" dirty="0">
                <a:ea typeface="Calibri" panose="020F0502020204030204" pitchFamily="34" charset="0"/>
                <a:cs typeface="Times New Roman" panose="02020603050405020304" pitchFamily="18" charset="0"/>
              </a:rPr>
              <a:t>…</a:t>
            </a:r>
          </a:p>
          <a:p>
            <a:pPr algn="ctr">
              <a:lnSpc>
                <a:spcPct val="107000"/>
              </a:lnSpc>
              <a:spcAft>
                <a:spcPts val="800"/>
              </a:spcAft>
            </a:pPr>
            <a:endParaRPr lang="en-GB" sz="4000" b="1" kern="1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340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802035"/>
            <a:ext cx="8654903" cy="3539430"/>
          </a:xfrm>
          <a:prstGeom prst="rect">
            <a:avLst/>
          </a:prstGeom>
          <a:noFill/>
        </p:spPr>
        <p:txBody>
          <a:bodyPr wrap="square">
            <a:spAutoFit/>
          </a:bodyPr>
          <a:lstStyle/>
          <a:p>
            <a:r>
              <a:rPr lang="en-GB" sz="2800" baseline="30000" dirty="0">
                <a:solidFill>
                  <a:srgbClr val="000000"/>
                </a:solidFill>
                <a:effectLst/>
                <a:ea typeface="Times New Roman" panose="02020603050405020304" pitchFamily="18" charset="0"/>
              </a:rPr>
              <a:t>11 </a:t>
            </a:r>
            <a:r>
              <a:rPr lang="en-GB" sz="2800" dirty="0">
                <a:solidFill>
                  <a:srgbClr val="000000"/>
                </a:solidFill>
                <a:effectLst/>
                <a:ea typeface="Times New Roman" panose="02020603050405020304" pitchFamily="18" charset="0"/>
              </a:rPr>
              <a:t>He came to that which was his own, but his own did not receive him. </a:t>
            </a:r>
            <a:r>
              <a:rPr lang="en-GB" sz="2800" baseline="30000" dirty="0">
                <a:solidFill>
                  <a:srgbClr val="000000"/>
                </a:solidFill>
                <a:effectLst/>
                <a:ea typeface="Times New Roman" panose="02020603050405020304" pitchFamily="18" charset="0"/>
              </a:rPr>
              <a:t>12 </a:t>
            </a:r>
            <a:r>
              <a:rPr lang="en-GB" sz="2800" dirty="0">
                <a:solidFill>
                  <a:srgbClr val="000000"/>
                </a:solidFill>
                <a:effectLst/>
                <a:ea typeface="Times New Roman" panose="02020603050405020304" pitchFamily="18" charset="0"/>
              </a:rPr>
              <a:t>Yet to all who did receive him, to those who believed in his name, he gave the right to become children of God— </a:t>
            </a:r>
            <a:r>
              <a:rPr lang="en-GB" sz="2800" baseline="30000" dirty="0">
                <a:solidFill>
                  <a:srgbClr val="000000"/>
                </a:solidFill>
                <a:effectLst/>
                <a:ea typeface="Times New Roman" panose="02020603050405020304" pitchFamily="18" charset="0"/>
              </a:rPr>
              <a:t>13 </a:t>
            </a:r>
            <a:r>
              <a:rPr lang="en-GB" sz="2800" dirty="0">
                <a:solidFill>
                  <a:srgbClr val="000000"/>
                </a:solidFill>
                <a:effectLst/>
                <a:ea typeface="Times New Roman" panose="02020603050405020304" pitchFamily="18" charset="0"/>
              </a:rPr>
              <a:t>children born not of natural descent, nor of human decision or a husband’s will, but born of God. </a:t>
            </a:r>
            <a:r>
              <a:rPr lang="en-GB" sz="2800" baseline="30000" dirty="0">
                <a:solidFill>
                  <a:srgbClr val="000000"/>
                </a:solidFill>
                <a:effectLst/>
                <a:ea typeface="Calibri" panose="020F0502020204030204" pitchFamily="34" charset="0"/>
              </a:rPr>
              <a:t>14 </a:t>
            </a:r>
            <a:r>
              <a:rPr lang="en-GB" sz="2800" dirty="0">
                <a:solidFill>
                  <a:srgbClr val="000000"/>
                </a:solidFill>
                <a:effectLst/>
                <a:ea typeface="Calibri" panose="020F0502020204030204" pitchFamily="34" charset="0"/>
              </a:rPr>
              <a:t>The Word became flesh and made his dwelling among us. We have seen his glory, the glory of the one and only Son, who came from the Father, full of grace and truth.</a:t>
            </a:r>
            <a:endParaRPr lang="en-GB" sz="4000" dirty="0">
              <a:effectLst/>
              <a:ea typeface="Times New Roman" panose="02020603050405020304" pitchFamily="18" charset="0"/>
            </a:endParaRPr>
          </a:p>
        </p:txBody>
      </p:sp>
    </p:spTree>
    <p:extLst>
      <p:ext uri="{BB962C8B-B14F-4D97-AF65-F5344CB8AC3E}">
        <p14:creationId xmlns:p14="http://schemas.microsoft.com/office/powerpoint/2010/main" val="3663743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hristmas Family Template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3" name="TextBox 2">
            <a:extLst>
              <a:ext uri="{FF2B5EF4-FFF2-40B4-BE49-F238E27FC236}">
                <a16:creationId xmlns:a16="http://schemas.microsoft.com/office/drawing/2014/main" id="{0FC188D3-9528-0B31-0F1E-4CB0DE35EBE0}"/>
              </a:ext>
            </a:extLst>
          </p:cNvPr>
          <p:cNvSpPr txBox="1"/>
          <p:nvPr/>
        </p:nvSpPr>
        <p:spPr>
          <a:xfrm>
            <a:off x="675167" y="448091"/>
            <a:ext cx="7793665" cy="1754326"/>
          </a:xfrm>
          <a:prstGeom prst="rect">
            <a:avLst/>
          </a:prstGeom>
          <a:noFill/>
        </p:spPr>
        <p:txBody>
          <a:bodyPr wrap="square" rtlCol="0">
            <a:spAutoFit/>
          </a:bodyPr>
          <a:lstStyle/>
          <a:p>
            <a:pPr algn="ctr"/>
            <a:r>
              <a:rPr lang="en-US" sz="5400" dirty="0">
                <a:solidFill>
                  <a:schemeClr val="bg1"/>
                </a:solidFill>
                <a:cs typeface="Arial" panose="020B0604020202020204" pitchFamily="34" charset="0"/>
              </a:rPr>
              <a:t>What is your </a:t>
            </a:r>
            <a:r>
              <a:rPr lang="en-US" sz="5400" dirty="0" err="1">
                <a:solidFill>
                  <a:schemeClr val="bg1"/>
                </a:solidFill>
                <a:cs typeface="Arial" panose="020B0604020202020204" pitchFamily="34" charset="0"/>
              </a:rPr>
              <a:t>favourite</a:t>
            </a:r>
            <a:r>
              <a:rPr lang="en-US" sz="5400" dirty="0">
                <a:solidFill>
                  <a:schemeClr val="bg1"/>
                </a:solidFill>
                <a:cs typeface="Arial" panose="020B0604020202020204" pitchFamily="34" charset="0"/>
              </a:rPr>
              <a:t> thing about Christmas?...</a:t>
            </a:r>
          </a:p>
        </p:txBody>
      </p:sp>
    </p:spTree>
    <p:extLst>
      <p:ext uri="{BB962C8B-B14F-4D97-AF65-F5344CB8AC3E}">
        <p14:creationId xmlns:p14="http://schemas.microsoft.com/office/powerpoint/2010/main" val="3911934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hristmas Family Template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3" name="TextBox 2">
            <a:extLst>
              <a:ext uri="{FF2B5EF4-FFF2-40B4-BE49-F238E27FC236}">
                <a16:creationId xmlns:a16="http://schemas.microsoft.com/office/drawing/2014/main" id="{0FC188D3-9528-0B31-0F1E-4CB0DE35EBE0}"/>
              </a:ext>
            </a:extLst>
          </p:cNvPr>
          <p:cNvSpPr txBox="1"/>
          <p:nvPr/>
        </p:nvSpPr>
        <p:spPr>
          <a:xfrm>
            <a:off x="675167" y="448091"/>
            <a:ext cx="7793665" cy="3539430"/>
          </a:xfrm>
          <a:prstGeom prst="rect">
            <a:avLst/>
          </a:prstGeom>
          <a:noFill/>
        </p:spPr>
        <p:txBody>
          <a:bodyPr wrap="square" rtlCol="0">
            <a:spAutoFit/>
          </a:bodyPr>
          <a:lstStyle/>
          <a:p>
            <a:pPr algn="ctr"/>
            <a:r>
              <a:rPr lang="en-US" sz="5400" dirty="0">
                <a:solidFill>
                  <a:schemeClr val="bg1"/>
                </a:solidFill>
                <a:cs typeface="Arial" panose="020B0604020202020204" pitchFamily="34" charset="0"/>
              </a:rPr>
              <a:t>What is your </a:t>
            </a:r>
            <a:r>
              <a:rPr lang="en-US" sz="5400" dirty="0" err="1">
                <a:solidFill>
                  <a:schemeClr val="bg1"/>
                </a:solidFill>
                <a:cs typeface="Arial" panose="020B0604020202020204" pitchFamily="34" charset="0"/>
              </a:rPr>
              <a:t>favourite</a:t>
            </a:r>
            <a:r>
              <a:rPr lang="en-US" sz="5400" dirty="0">
                <a:solidFill>
                  <a:schemeClr val="bg1"/>
                </a:solidFill>
                <a:cs typeface="Arial" panose="020B0604020202020204" pitchFamily="34" charset="0"/>
              </a:rPr>
              <a:t> thing about Christmas?...</a:t>
            </a:r>
          </a:p>
          <a:p>
            <a:pPr marL="571500" indent="-571500">
              <a:buFont typeface="Arial" panose="020B0604020202020204" pitchFamily="34" charset="0"/>
              <a:buChar char="•"/>
            </a:pPr>
            <a:r>
              <a:rPr lang="en-US" sz="3600" dirty="0">
                <a:solidFill>
                  <a:schemeClr val="bg1"/>
                </a:solidFill>
                <a:cs typeface="Arial" panose="020B0604020202020204" pitchFamily="34" charset="0"/>
              </a:rPr>
              <a:t>Gifts…receiving </a:t>
            </a:r>
            <a:r>
              <a:rPr lang="en-US" sz="4000" b="1" u="sng" dirty="0">
                <a:solidFill>
                  <a:schemeClr val="bg1"/>
                </a:solidFill>
                <a:cs typeface="Arial" panose="020B0604020202020204" pitchFamily="34" charset="0"/>
              </a:rPr>
              <a:t>Christmas presents</a:t>
            </a:r>
            <a:endParaRPr lang="en-US" sz="3600" b="1" u="sng" dirty="0">
              <a:solidFill>
                <a:schemeClr val="bg1"/>
              </a:solidFill>
              <a:cs typeface="Arial" panose="020B0604020202020204" pitchFamily="34" charset="0"/>
            </a:endParaRPr>
          </a:p>
          <a:p>
            <a:pPr marL="571500" indent="-571500">
              <a:buFont typeface="Arial" panose="020B0604020202020204" pitchFamily="34" charset="0"/>
              <a:buChar char="•"/>
            </a:pPr>
            <a:r>
              <a:rPr lang="en-US" sz="3600" dirty="0">
                <a:solidFill>
                  <a:schemeClr val="bg1"/>
                </a:solidFill>
                <a:cs typeface="Arial" panose="020B0604020202020204" pitchFamily="34" charset="0"/>
              </a:rPr>
              <a:t>Friends and family…enjoying their </a:t>
            </a:r>
            <a:r>
              <a:rPr lang="en-US" sz="4000" b="1" u="sng" dirty="0">
                <a:solidFill>
                  <a:schemeClr val="bg1"/>
                </a:solidFill>
                <a:cs typeface="Arial" panose="020B0604020202020204" pitchFamily="34" charset="0"/>
              </a:rPr>
              <a:t>Christmas presence</a:t>
            </a:r>
            <a:endParaRPr lang="en-US" sz="3600" b="1" u="sng" dirty="0">
              <a:solidFill>
                <a:schemeClr val="bg1"/>
              </a:solidFill>
              <a:cs typeface="Arial" panose="020B0604020202020204" pitchFamily="34" charset="0"/>
            </a:endParaRPr>
          </a:p>
        </p:txBody>
      </p:sp>
    </p:spTree>
    <p:extLst>
      <p:ext uri="{BB962C8B-B14F-4D97-AF65-F5344CB8AC3E}">
        <p14:creationId xmlns:p14="http://schemas.microsoft.com/office/powerpoint/2010/main" val="1607857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5143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descr="A group of wrapped presents&#10;&#10;Description automatically generated">
            <a:extLst>
              <a:ext uri="{FF2B5EF4-FFF2-40B4-BE49-F238E27FC236}">
                <a16:creationId xmlns:a16="http://schemas.microsoft.com/office/drawing/2014/main" id="{51CC41D0-7D02-9930-02F9-4E12A3C731E4}"/>
              </a:ext>
            </a:extLst>
          </p:cNvPr>
          <p:cNvPicPr>
            <a:picLocks noChangeAspect="1"/>
          </p:cNvPicPr>
          <p:nvPr/>
        </p:nvPicPr>
        <p:blipFill rotWithShape="1">
          <a:blip r:embed="rId2"/>
          <a:srcRect t="18"/>
          <a:stretch/>
        </p:blipFill>
        <p:spPr>
          <a:xfrm>
            <a:off x="0" y="0"/>
            <a:ext cx="9144000" cy="5143500"/>
          </a:xfrm>
          <a:prstGeom prst="rect">
            <a:avLst/>
          </a:prstGeom>
        </p:spPr>
      </p:pic>
    </p:spTree>
    <p:extLst>
      <p:ext uri="{BB962C8B-B14F-4D97-AF65-F5344CB8AC3E}">
        <p14:creationId xmlns:p14="http://schemas.microsoft.com/office/powerpoint/2010/main" val="1905760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2244204"/>
          </a:xfrm>
          <a:prstGeom prst="rect">
            <a:avLst/>
          </a:prstGeom>
          <a:noFill/>
        </p:spPr>
        <p:txBody>
          <a:bodyPr wrap="square">
            <a:spAutoFit/>
          </a:bodyPr>
          <a:lstStyle/>
          <a:p>
            <a:pPr>
              <a:lnSpc>
                <a:spcPct val="107000"/>
              </a:lnSpc>
              <a:spcAft>
                <a:spcPts val="800"/>
              </a:spcAft>
            </a:pPr>
            <a:r>
              <a:rPr lang="en-GB" sz="4000" b="1" kern="100" dirty="0">
                <a:effectLst/>
                <a:ea typeface="Calibri" panose="020F0502020204030204" pitchFamily="34" charset="0"/>
                <a:cs typeface="Times New Roman" panose="02020603050405020304" pitchFamily="18" charset="0"/>
              </a:rPr>
              <a:t>John 1, verses 1-14…</a:t>
            </a:r>
          </a:p>
          <a:p>
            <a:pPr marL="571500" indent="-571500">
              <a:lnSpc>
                <a:spcPct val="107000"/>
              </a:lnSpc>
              <a:spcAft>
                <a:spcPts val="800"/>
              </a:spcAft>
              <a:buFont typeface="Arial" panose="020B0604020202020204" pitchFamily="34" charset="0"/>
              <a:buChar char="•"/>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a:t>
            </a:r>
          </a:p>
          <a:p>
            <a:pPr marL="571500" indent="-571500">
              <a:lnSpc>
                <a:spcPct val="107000"/>
              </a:lnSpc>
              <a:spcAft>
                <a:spcPts val="800"/>
              </a:spcAft>
              <a:buFont typeface="Arial" panose="020B0604020202020204" pitchFamily="34" charset="0"/>
              <a:buChar char="•"/>
            </a:pPr>
            <a:r>
              <a:rPr lang="en-GB" sz="4000" b="1" kern="100" dirty="0">
                <a:effectLst/>
                <a:ea typeface="Calibri" panose="020F0502020204030204" pitchFamily="34" charset="0"/>
                <a:cs typeface="Times New Roman" panose="02020603050405020304" pitchFamily="18" charset="0"/>
              </a:rPr>
              <a:t>God’s Christmas </a:t>
            </a:r>
            <a:r>
              <a:rPr lang="en-GB" sz="4000" b="1" kern="100" dirty="0">
                <a:solidFill>
                  <a:srgbClr val="002060"/>
                </a:solidFill>
                <a:effectLst/>
                <a:ea typeface="Calibri" panose="020F0502020204030204" pitchFamily="34" charset="0"/>
                <a:cs typeface="Times New Roman" panose="02020603050405020304" pitchFamily="18" charset="0"/>
              </a:rPr>
              <a:t>presence</a:t>
            </a:r>
            <a:r>
              <a:rPr lang="en-GB" sz="4000" b="1" kern="100" dirty="0">
                <a:effectLst/>
                <a:ea typeface="Calibri" panose="020F0502020204030204" pitchFamily="34" charset="0"/>
                <a:cs typeface="Times New Roman" panose="02020603050405020304" pitchFamily="18" charset="0"/>
              </a:rPr>
              <a:t>…</a:t>
            </a:r>
            <a:endParaRPr lang="en-GB" sz="3200" b="1"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8163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721736"/>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038693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ristmas Family Template5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1" y="0"/>
            <a:ext cx="9135879" cy="5143500"/>
          </a:xfrm>
          <a:prstGeom prst="rect">
            <a:avLst/>
          </a:prstGeom>
        </p:spPr>
      </p:pic>
      <p:sp>
        <p:nvSpPr>
          <p:cNvPr id="4" name="TextBox 3">
            <a:extLst>
              <a:ext uri="{FF2B5EF4-FFF2-40B4-BE49-F238E27FC236}">
                <a16:creationId xmlns:a16="http://schemas.microsoft.com/office/drawing/2014/main" id="{C982E2AB-A7C8-4747-E9B7-F12AFA2954A7}"/>
              </a:ext>
            </a:extLst>
          </p:cNvPr>
          <p:cNvSpPr txBox="1"/>
          <p:nvPr/>
        </p:nvSpPr>
        <p:spPr>
          <a:xfrm>
            <a:off x="180753" y="625857"/>
            <a:ext cx="8654903" cy="2313005"/>
          </a:xfrm>
          <a:prstGeom prst="rect">
            <a:avLst/>
          </a:prstGeom>
          <a:noFill/>
        </p:spPr>
        <p:txBody>
          <a:bodyPr wrap="square">
            <a:spAutoFit/>
          </a:bodyPr>
          <a:lstStyle/>
          <a:p>
            <a:pPr>
              <a:lnSpc>
                <a:spcPct val="107000"/>
              </a:lnSpc>
              <a:spcAft>
                <a:spcPts val="800"/>
              </a:spcAft>
            </a:pPr>
            <a:r>
              <a:rPr lang="en-GB" sz="4000" b="1" kern="100" dirty="0">
                <a:ea typeface="Calibri" panose="020F0502020204030204" pitchFamily="34" charset="0"/>
                <a:cs typeface="Times New Roman" panose="02020603050405020304" pitchFamily="18" charset="0"/>
              </a:rPr>
              <a:t>God’s Christmas </a:t>
            </a:r>
            <a:r>
              <a:rPr lang="en-GB" sz="4000" b="1" kern="100" dirty="0">
                <a:solidFill>
                  <a:srgbClr val="FF0000"/>
                </a:solidFill>
                <a:ea typeface="Calibri" panose="020F0502020204030204" pitchFamily="34" charset="0"/>
                <a:cs typeface="Times New Roman" panose="02020603050405020304" pitchFamily="18" charset="0"/>
              </a:rPr>
              <a:t>presents</a:t>
            </a:r>
            <a:r>
              <a:rPr lang="en-GB" sz="4000" b="1" kern="100" dirty="0">
                <a:ea typeface="Calibri" panose="020F0502020204030204" pitchFamily="34" charset="0"/>
                <a:cs typeface="Times New Roman" panose="02020603050405020304" pitchFamily="18" charset="0"/>
              </a:rPr>
              <a:t>…</a:t>
            </a:r>
          </a:p>
          <a:p>
            <a:pPr marL="571500" indent="-571500">
              <a:lnSpc>
                <a:spcPct val="107000"/>
              </a:lnSpc>
              <a:spcAft>
                <a:spcPts val="800"/>
              </a:spcAft>
              <a:buFont typeface="Arial" panose="020B0604020202020204" pitchFamily="34" charset="0"/>
              <a:buChar char="•"/>
            </a:pPr>
            <a:r>
              <a:rPr lang="en-GB" sz="4000" b="1" kern="100" dirty="0">
                <a:solidFill>
                  <a:srgbClr val="FF0000"/>
                </a:solidFill>
                <a:effectLst/>
                <a:ea typeface="Calibri" panose="020F0502020204030204" pitchFamily="34" charset="0"/>
                <a:cs typeface="Times New Roman" panose="02020603050405020304" pitchFamily="18" charset="0"/>
              </a:rPr>
              <a:t>The</a:t>
            </a:r>
            <a:r>
              <a:rPr lang="en-GB" sz="4000" b="1" kern="100" dirty="0">
                <a:effectLst/>
                <a:ea typeface="Calibri" panose="020F0502020204030204" pitchFamily="34" charset="0"/>
                <a:cs typeface="Times New Roman" panose="02020603050405020304" pitchFamily="18" charset="0"/>
              </a:rPr>
              <a:t> </a:t>
            </a:r>
            <a:r>
              <a:rPr lang="en-GB" sz="4000" b="1" kern="100" dirty="0">
                <a:solidFill>
                  <a:srgbClr val="FF0000"/>
                </a:solidFill>
                <a:effectLst/>
                <a:ea typeface="Calibri" panose="020F0502020204030204" pitchFamily="34" charset="0"/>
                <a:cs typeface="Times New Roman" panose="02020603050405020304" pitchFamily="18" charset="0"/>
              </a:rPr>
              <a:t>Word</a:t>
            </a:r>
            <a:r>
              <a:rPr lang="en-GB" sz="4400" b="1" kern="100" dirty="0">
                <a:effectLst/>
                <a:ea typeface="Calibri" panose="020F0502020204030204" pitchFamily="34" charset="0"/>
                <a:cs typeface="Times New Roman" panose="02020603050405020304" pitchFamily="18" charset="0"/>
              </a:rPr>
              <a:t> </a:t>
            </a:r>
            <a:r>
              <a:rPr lang="en-GB" sz="2800" kern="100" dirty="0">
                <a:effectLst/>
                <a:ea typeface="Calibri" panose="020F0502020204030204" pitchFamily="34" charset="0"/>
                <a:cs typeface="Times New Roman" panose="02020603050405020304" pitchFamily="18" charset="0"/>
              </a:rPr>
              <a:t>(v1, v14)</a:t>
            </a:r>
          </a:p>
          <a:p>
            <a:pPr marL="571500" indent="-571500">
              <a:lnSpc>
                <a:spcPct val="107000"/>
              </a:lnSpc>
              <a:spcAft>
                <a:spcPts val="800"/>
              </a:spcAft>
              <a:buFont typeface="Arial" panose="020B0604020202020204" pitchFamily="34" charset="0"/>
              <a:buChar char="•"/>
            </a:pPr>
            <a:endParaRPr lang="en-GB" sz="36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1037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207</TotalTime>
  <Words>653</Words>
  <Application>Microsoft Office PowerPoint</Application>
  <PresentationFormat>On-screen Show (16:9)</PresentationFormat>
  <Paragraphs>62</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Pozzo</dc:creator>
  <cp:lastModifiedBy>Simon Bramwell</cp:lastModifiedBy>
  <cp:revision>8</cp:revision>
  <dcterms:created xsi:type="dcterms:W3CDTF">2021-11-30T10:07:21Z</dcterms:created>
  <dcterms:modified xsi:type="dcterms:W3CDTF">2023-12-15T20:30:32Z</dcterms:modified>
</cp:coreProperties>
</file>